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8" r:id="rId3"/>
    <p:sldMasterId id="2147483697" r:id="rId4"/>
  </p:sldMasterIdLst>
  <p:notesMasterIdLst>
    <p:notesMasterId r:id="rId29"/>
  </p:notesMasterIdLst>
  <p:sldIdLst>
    <p:sldId id="335" r:id="rId5"/>
    <p:sldId id="288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9" r:id="rId24"/>
    <p:sldId id="355" r:id="rId25"/>
    <p:sldId id="356" r:id="rId26"/>
    <p:sldId id="358" r:id="rId27"/>
    <p:sldId id="357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CC00CC"/>
    <a:srgbClr val="FF3300"/>
    <a:srgbClr val="CC0066"/>
    <a:srgbClr val="538C2E"/>
    <a:srgbClr val="FF9966"/>
    <a:srgbClr val="FF3399"/>
    <a:srgbClr val="88AB24"/>
    <a:srgbClr val="67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508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48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e987d07f86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e987d07f86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98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248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50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D3D7-CC87-4950-8197-26F7E3C63EE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41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3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316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27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094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e987d07f86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e987d07f86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89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12191332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36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12191332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1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12191332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5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12191332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12191332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5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12191332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54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2"/>
            <a:ext cx="12191332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2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3229-BF31-4968-A275-B4053AE35DD9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1A90-BF87-4CB9-81D9-8003D62B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39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3229-BF31-4968-A275-B4053AE35DD9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1A90-BF87-4CB9-81D9-8003D62B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92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3229-BF31-4968-A275-B4053AE35DD9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1A90-BF87-4CB9-81D9-8003D62B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3229-BF31-4968-A275-B4053AE35DD9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1A90-BF87-4CB9-81D9-8003D62B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3229-BF31-4968-A275-B4053AE35DD9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1A90-BF87-4CB9-81D9-8003D62B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3229-BF31-4968-A275-B4053AE35DD9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1A90-BF87-4CB9-81D9-8003D62B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13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3229-BF31-4968-A275-B4053AE35DD9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1A90-BF87-4CB9-81D9-8003D62B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63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3229-BF31-4968-A275-B4053AE35DD9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1A90-BF87-4CB9-81D9-8003D62B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93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3229-BF31-4968-A275-B4053AE35DD9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1A90-BF87-4CB9-81D9-8003D62B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35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3229-BF31-4968-A275-B4053AE35DD9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1A90-BF87-4CB9-81D9-8003D62B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73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3229-BF31-4968-A275-B4053AE35DD9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1A90-BF87-4CB9-81D9-8003D62B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9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4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98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21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3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2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78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7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1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3778400" y="3746200"/>
            <a:ext cx="4635200" cy="1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3778400" y="1579000"/>
            <a:ext cx="46352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161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3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 userDrawn="1">
  <p:cSld name="Title and body 2">
    <p:bg>
      <p:bgPr>
        <a:noFill/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0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3229-BF31-4968-A275-B4053AE35DD9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41A90-BF87-4CB9-81D9-8003D62B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36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811" y="1256212"/>
            <a:ext cx="1137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/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CHÀO MỪNG </a:t>
            </a:r>
            <a:endParaRPr lang="en-US" sz="4800" b="1" dirty="0">
              <a:solidFill>
                <a:srgbClr val="C00000"/>
              </a:solidFill>
              <a:latin typeface="Calibri"/>
            </a:endParaRPr>
          </a:p>
          <a:p>
            <a:pPr algn="ctr" defTabSz="1219140"/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QUÝ </a:t>
            </a:r>
            <a:r>
              <a:rPr lang="vi-VN" sz="4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PHỤ </a:t>
            </a:r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HUYNH </a:t>
            </a:r>
            <a:b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TỚI DỰ BUỔI SƠ KẾT HỌC KÌ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vi-VN" sz="4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 </a:t>
            </a:r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NĂM HỌC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2023-2024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29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234286" y="1836243"/>
            <a:ext cx="3728101" cy="3780677"/>
            <a:chOff x="1331640" y="1707653"/>
            <a:chExt cx="2796076" cy="2835507"/>
          </a:xfrm>
          <a:solidFill>
            <a:srgbClr val="404040"/>
          </a:solidFill>
        </p:grpSpPr>
        <p:sp>
          <p:nvSpPr>
            <p:cNvPr id="16" name="等腰三角形 5"/>
            <p:cNvSpPr/>
            <p:nvPr/>
          </p:nvSpPr>
          <p:spPr>
            <a:xfrm>
              <a:off x="1608861" y="1707653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0133"/>
                <a:gd name="connsiteY0" fmla="*/ 652643 h 652643"/>
                <a:gd name="connsiteX1" fmla="*/ 1240133 w 1240133"/>
                <a:gd name="connsiteY1" fmla="*/ 0 h 652643"/>
                <a:gd name="connsiteX2" fmla="*/ 1224300 w 1240133"/>
                <a:gd name="connsiteY2" fmla="*/ 638411 h 652643"/>
                <a:gd name="connsiteX3" fmla="*/ 0 w 1240133"/>
                <a:gd name="connsiteY3" fmla="*/ 652643 h 652643"/>
                <a:gd name="connsiteX0" fmla="*/ 0 w 1233017"/>
                <a:gd name="connsiteY0" fmla="*/ 629932 h 629932"/>
                <a:gd name="connsiteX1" fmla="*/ 1233017 w 1233017"/>
                <a:gd name="connsiteY1" fmla="*/ 9311 h 629932"/>
                <a:gd name="connsiteX2" fmla="*/ 1224300 w 1233017"/>
                <a:gd name="connsiteY2" fmla="*/ 615700 h 629932"/>
                <a:gd name="connsiteX3" fmla="*/ 0 w 1233017"/>
                <a:gd name="connsiteY3" fmla="*/ 629932 h 629932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0606"/>
                <a:gd name="connsiteX1" fmla="*/ 1233017 w 1233017"/>
                <a:gd name="connsiteY1" fmla="*/ 9311 h 640606"/>
                <a:gd name="connsiteX2" fmla="*/ 1227858 w 1233017"/>
                <a:gd name="connsiteY2" fmla="*/ 640606 h 640606"/>
                <a:gd name="connsiteX3" fmla="*/ 0 w 1233017"/>
                <a:gd name="connsiteY3" fmla="*/ 629932 h 640606"/>
                <a:gd name="connsiteX0" fmla="*/ 0 w 1225901"/>
                <a:gd name="connsiteY0" fmla="*/ 632363 h 639479"/>
                <a:gd name="connsiteX1" fmla="*/ 1225901 w 1225901"/>
                <a:gd name="connsiteY1" fmla="*/ 8184 h 639479"/>
                <a:gd name="connsiteX2" fmla="*/ 1220742 w 1225901"/>
                <a:gd name="connsiteY2" fmla="*/ 639479 h 639479"/>
                <a:gd name="connsiteX3" fmla="*/ 0 w 1225901"/>
                <a:gd name="connsiteY3" fmla="*/ 632363 h 639479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18785"/>
                <a:gd name="connsiteY0" fmla="*/ 631295 h 631295"/>
                <a:gd name="connsiteX1" fmla="*/ 1218785 w 1218785"/>
                <a:gd name="connsiteY1" fmla="*/ 0 h 631295"/>
                <a:gd name="connsiteX2" fmla="*/ 1213626 w 1218785"/>
                <a:gd name="connsiteY2" fmla="*/ 631295 h 631295"/>
                <a:gd name="connsiteX3" fmla="*/ 0 w 1218785"/>
                <a:gd name="connsiteY3" fmla="*/ 631295 h 631295"/>
                <a:gd name="connsiteX0" fmla="*/ 0 w 1229459"/>
                <a:gd name="connsiteY0" fmla="*/ 631295 h 631295"/>
                <a:gd name="connsiteX1" fmla="*/ 1229459 w 1229459"/>
                <a:gd name="connsiteY1" fmla="*/ 0 h 631295"/>
                <a:gd name="connsiteX2" fmla="*/ 1224300 w 1229459"/>
                <a:gd name="connsiteY2" fmla="*/ 631295 h 631295"/>
                <a:gd name="connsiteX3" fmla="*/ 0 w 1229459"/>
                <a:gd name="connsiteY3" fmla="*/ 631295 h 631295"/>
                <a:gd name="connsiteX0" fmla="*/ 0 w 1231416"/>
                <a:gd name="connsiteY0" fmla="*/ 631295 h 634853"/>
                <a:gd name="connsiteX1" fmla="*/ 1229459 w 1231416"/>
                <a:gd name="connsiteY1" fmla="*/ 0 h 634853"/>
                <a:gd name="connsiteX2" fmla="*/ 1231416 w 1231416"/>
                <a:gd name="connsiteY2" fmla="*/ 634853 h 634853"/>
                <a:gd name="connsiteX3" fmla="*/ 0 w 1231416"/>
                <a:gd name="connsiteY3" fmla="*/ 631295 h 634853"/>
                <a:gd name="connsiteX0" fmla="*/ 0 w 1234974"/>
                <a:gd name="connsiteY0" fmla="*/ 634853 h 634853"/>
                <a:gd name="connsiteX1" fmla="*/ 1233017 w 1234974"/>
                <a:gd name="connsiteY1" fmla="*/ 0 h 634853"/>
                <a:gd name="connsiteX2" fmla="*/ 1234974 w 1234974"/>
                <a:gd name="connsiteY2" fmla="*/ 634853 h 634853"/>
                <a:gd name="connsiteX3" fmla="*/ 0 w 1234974"/>
                <a:gd name="connsiteY3" fmla="*/ 634853 h 63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0133"/>
                <a:gd name="connsiteY0" fmla="*/ 652643 h 652643"/>
                <a:gd name="connsiteX1" fmla="*/ 1240133 w 1240133"/>
                <a:gd name="connsiteY1" fmla="*/ 0 h 652643"/>
                <a:gd name="connsiteX2" fmla="*/ 1224300 w 1240133"/>
                <a:gd name="connsiteY2" fmla="*/ 638411 h 652643"/>
                <a:gd name="connsiteX3" fmla="*/ 0 w 1240133"/>
                <a:gd name="connsiteY3" fmla="*/ 652643 h 652643"/>
                <a:gd name="connsiteX0" fmla="*/ 0 w 1233017"/>
                <a:gd name="connsiteY0" fmla="*/ 629932 h 629932"/>
                <a:gd name="connsiteX1" fmla="*/ 1233017 w 1233017"/>
                <a:gd name="connsiteY1" fmla="*/ 9311 h 629932"/>
                <a:gd name="connsiteX2" fmla="*/ 1224300 w 1233017"/>
                <a:gd name="connsiteY2" fmla="*/ 615700 h 629932"/>
                <a:gd name="connsiteX3" fmla="*/ 0 w 1233017"/>
                <a:gd name="connsiteY3" fmla="*/ 629932 h 629932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0606"/>
                <a:gd name="connsiteX1" fmla="*/ 1233017 w 1233017"/>
                <a:gd name="connsiteY1" fmla="*/ 9311 h 640606"/>
                <a:gd name="connsiteX2" fmla="*/ 1227858 w 1233017"/>
                <a:gd name="connsiteY2" fmla="*/ 640606 h 640606"/>
                <a:gd name="connsiteX3" fmla="*/ 0 w 1233017"/>
                <a:gd name="connsiteY3" fmla="*/ 629932 h 640606"/>
                <a:gd name="connsiteX0" fmla="*/ 0 w 1225901"/>
                <a:gd name="connsiteY0" fmla="*/ 632363 h 639479"/>
                <a:gd name="connsiteX1" fmla="*/ 1225901 w 1225901"/>
                <a:gd name="connsiteY1" fmla="*/ 8184 h 639479"/>
                <a:gd name="connsiteX2" fmla="*/ 1220742 w 1225901"/>
                <a:gd name="connsiteY2" fmla="*/ 639479 h 639479"/>
                <a:gd name="connsiteX3" fmla="*/ 0 w 1225901"/>
                <a:gd name="connsiteY3" fmla="*/ 632363 h 639479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18785"/>
                <a:gd name="connsiteY0" fmla="*/ 631295 h 631295"/>
                <a:gd name="connsiteX1" fmla="*/ 1218785 w 1218785"/>
                <a:gd name="connsiteY1" fmla="*/ 0 h 631295"/>
                <a:gd name="connsiteX2" fmla="*/ 1213626 w 1218785"/>
                <a:gd name="connsiteY2" fmla="*/ 631295 h 631295"/>
                <a:gd name="connsiteX3" fmla="*/ 0 w 1218785"/>
                <a:gd name="connsiteY3" fmla="*/ 631295 h 631295"/>
                <a:gd name="connsiteX0" fmla="*/ 0 w 1229459"/>
                <a:gd name="connsiteY0" fmla="*/ 631295 h 631295"/>
                <a:gd name="connsiteX1" fmla="*/ 1229459 w 1229459"/>
                <a:gd name="connsiteY1" fmla="*/ 0 h 631295"/>
                <a:gd name="connsiteX2" fmla="*/ 1224300 w 1229459"/>
                <a:gd name="connsiteY2" fmla="*/ 631295 h 631295"/>
                <a:gd name="connsiteX3" fmla="*/ 0 w 1229459"/>
                <a:gd name="connsiteY3" fmla="*/ 631295 h 631295"/>
                <a:gd name="connsiteX0" fmla="*/ 0 w 1231416"/>
                <a:gd name="connsiteY0" fmla="*/ 631295 h 634853"/>
                <a:gd name="connsiteX1" fmla="*/ 1229459 w 1231416"/>
                <a:gd name="connsiteY1" fmla="*/ 0 h 634853"/>
                <a:gd name="connsiteX2" fmla="*/ 1231416 w 1231416"/>
                <a:gd name="connsiteY2" fmla="*/ 634853 h 634853"/>
                <a:gd name="connsiteX3" fmla="*/ 0 w 1231416"/>
                <a:gd name="connsiteY3" fmla="*/ 631295 h 634853"/>
                <a:gd name="connsiteX0" fmla="*/ 0 w 1234974"/>
                <a:gd name="connsiteY0" fmla="*/ 634853 h 634853"/>
                <a:gd name="connsiteX1" fmla="*/ 1233017 w 1234974"/>
                <a:gd name="connsiteY1" fmla="*/ 0 h 634853"/>
                <a:gd name="connsiteX2" fmla="*/ 1234974 w 1234974"/>
                <a:gd name="connsiteY2" fmla="*/ 634853 h 634853"/>
                <a:gd name="connsiteX3" fmla="*/ 0 w 1234974"/>
                <a:gd name="connsiteY3" fmla="*/ 634853 h 63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0" y="1325598"/>
            <a:ext cx="70776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Đa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HS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đầy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đủ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đúng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giờ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đầy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đủ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sách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vở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dùng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-3837" y="3022319"/>
            <a:ext cx="73389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HS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cực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chủ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HS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lãnh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đạo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26101" y="4640906"/>
            <a:ext cx="7025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Đa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HS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vụ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rèn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giải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quyết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vấn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đề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quá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trình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7335131" y="1741812"/>
            <a:ext cx="1056116" cy="0"/>
          </a:xfrm>
          <a:prstGeom prst="line">
            <a:avLst/>
          </a:prstGeom>
          <a:ln w="6350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7442743" y="3775649"/>
            <a:ext cx="1056116" cy="0"/>
          </a:xfrm>
          <a:prstGeom prst="line">
            <a:avLst/>
          </a:prstGeom>
          <a:ln w="6350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7507958" y="5368319"/>
            <a:ext cx="1056116" cy="0"/>
          </a:xfrm>
          <a:prstGeom prst="line">
            <a:avLst/>
          </a:prstGeom>
          <a:ln w="6350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5"/>
          <p:cNvSpPr txBox="1"/>
          <p:nvPr/>
        </p:nvSpPr>
        <p:spPr>
          <a:xfrm>
            <a:off x="3696480" y="255913"/>
            <a:ext cx="469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453"/>
            <a:r>
              <a:rPr lang="en-US" altLang="zh-CN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 LỰC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499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9736" y="1872421"/>
            <a:ext cx="631353" cy="635647"/>
            <a:chOff x="1076099" y="1694033"/>
            <a:chExt cx="473515" cy="476735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076099" y="1694033"/>
              <a:ext cx="473515" cy="476735"/>
            </a:xfrm>
            <a:prstGeom prst="rect">
              <a:avLst/>
            </a:prstGeom>
            <a:solidFill>
              <a:srgbClr val="6A9470"/>
            </a:solidFill>
            <a:ln>
              <a:noFill/>
            </a:ln>
          </p:spPr>
          <p:txBody>
            <a:bodyPr/>
            <a:lstStyle/>
            <a:p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2"/>
            <p:cNvGrpSpPr/>
            <p:nvPr/>
          </p:nvGrpSpPr>
          <p:grpSpPr bwMode="auto">
            <a:xfrm>
              <a:off x="1219442" y="1809189"/>
              <a:ext cx="193271" cy="246422"/>
              <a:chOff x="0" y="0"/>
              <a:chExt cx="120" cy="153"/>
            </a:xfrm>
            <a:solidFill>
              <a:schemeClr val="bg1"/>
            </a:solidFill>
          </p:grpSpPr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0" y="0"/>
                <a:ext cx="116" cy="116"/>
              </a:xfrm>
              <a:custGeom>
                <a:avLst/>
                <a:gdLst>
                  <a:gd name="T0" fmla="*/ 10 w 66"/>
                  <a:gd name="T1" fmla="*/ 57 h 66"/>
                  <a:gd name="T2" fmla="*/ 9 w 66"/>
                  <a:gd name="T3" fmla="*/ 64 h 66"/>
                  <a:gd name="T4" fmla="*/ 7 w 66"/>
                  <a:gd name="T5" fmla="*/ 57 h 66"/>
                  <a:gd name="T6" fmla="*/ 12 w 66"/>
                  <a:gd name="T7" fmla="*/ 52 h 66"/>
                  <a:gd name="T8" fmla="*/ 53 w 66"/>
                  <a:gd name="T9" fmla="*/ 12 h 66"/>
                  <a:gd name="T10" fmla="*/ 57 w 66"/>
                  <a:gd name="T11" fmla="*/ 2 h 66"/>
                  <a:gd name="T12" fmla="*/ 59 w 66"/>
                  <a:gd name="T13" fmla="*/ 10 h 66"/>
                  <a:gd name="T14" fmla="*/ 57 w 66"/>
                  <a:gd name="T15" fmla="*/ 12 h 66"/>
                  <a:gd name="T16" fmla="*/ 56 w 66"/>
                  <a:gd name="T17" fmla="*/ 13 h 66"/>
                  <a:gd name="T18" fmla="*/ 54 w 66"/>
                  <a:gd name="T19" fmla="*/ 14 h 66"/>
                  <a:gd name="T20" fmla="*/ 56 w 66"/>
                  <a:gd name="T21" fmla="*/ 21 h 66"/>
                  <a:gd name="T22" fmla="*/ 53 w 66"/>
                  <a:gd name="T23" fmla="*/ 16 h 66"/>
                  <a:gd name="T24" fmla="*/ 43 w 66"/>
                  <a:gd name="T25" fmla="*/ 25 h 66"/>
                  <a:gd name="T26" fmla="*/ 46 w 66"/>
                  <a:gd name="T27" fmla="*/ 31 h 66"/>
                  <a:gd name="T28" fmla="*/ 35 w 66"/>
                  <a:gd name="T29" fmla="*/ 33 h 66"/>
                  <a:gd name="T30" fmla="*/ 38 w 66"/>
                  <a:gd name="T31" fmla="*/ 39 h 66"/>
                  <a:gd name="T32" fmla="*/ 27 w 66"/>
                  <a:gd name="T33" fmla="*/ 41 h 66"/>
                  <a:gd name="T34" fmla="*/ 29 w 66"/>
                  <a:gd name="T35" fmla="*/ 48 h 66"/>
                  <a:gd name="T36" fmla="*/ 16 w 66"/>
                  <a:gd name="T37" fmla="*/ 52 h 66"/>
                  <a:gd name="T38" fmla="*/ 21 w 66"/>
                  <a:gd name="T39" fmla="*/ 56 h 66"/>
                  <a:gd name="T40" fmla="*/ 14 w 66"/>
                  <a:gd name="T41" fmla="*/ 54 h 66"/>
                  <a:gd name="T42" fmla="*/ 13 w 66"/>
                  <a:gd name="T43" fmla="*/ 55 h 66"/>
                  <a:gd name="T44" fmla="*/ 16 w 66"/>
                  <a:gd name="T45" fmla="*/ 61 h 66"/>
                  <a:gd name="T46" fmla="*/ 32 w 66"/>
                  <a:gd name="T47" fmla="*/ 17 h 66"/>
                  <a:gd name="T48" fmla="*/ 25 w 66"/>
                  <a:gd name="T49" fmla="*/ 24 h 66"/>
                  <a:gd name="T50" fmla="*/ 39 w 66"/>
                  <a:gd name="T51" fmla="*/ 26 h 66"/>
                  <a:gd name="T52" fmla="*/ 29 w 66"/>
                  <a:gd name="T53" fmla="*/ 8 h 66"/>
                  <a:gd name="T54" fmla="*/ 16 w 66"/>
                  <a:gd name="T55" fmla="*/ 15 h 66"/>
                  <a:gd name="T56" fmla="*/ 31 w 66"/>
                  <a:gd name="T57" fmla="*/ 16 h 66"/>
                  <a:gd name="T58" fmla="*/ 33 w 66"/>
                  <a:gd name="T59" fmla="*/ 13 h 66"/>
                  <a:gd name="T60" fmla="*/ 45 w 66"/>
                  <a:gd name="T61" fmla="*/ 10 h 66"/>
                  <a:gd name="T62" fmla="*/ 35 w 66"/>
                  <a:gd name="T63" fmla="*/ 17 h 66"/>
                  <a:gd name="T64" fmla="*/ 50 w 66"/>
                  <a:gd name="T65" fmla="*/ 15 h 66"/>
                  <a:gd name="T66" fmla="*/ 36 w 66"/>
                  <a:gd name="T67" fmla="*/ 15 h 66"/>
                  <a:gd name="T68" fmla="*/ 14 w 66"/>
                  <a:gd name="T69" fmla="*/ 32 h 66"/>
                  <a:gd name="T70" fmla="*/ 21 w 66"/>
                  <a:gd name="T71" fmla="*/ 23 h 66"/>
                  <a:gd name="T72" fmla="*/ 7 w 66"/>
                  <a:gd name="T73" fmla="*/ 28 h 66"/>
                  <a:gd name="T74" fmla="*/ 10 w 66"/>
                  <a:gd name="T75" fmla="*/ 46 h 66"/>
                  <a:gd name="T76" fmla="*/ 13 w 66"/>
                  <a:gd name="T77" fmla="*/ 34 h 66"/>
                  <a:gd name="T78" fmla="*/ 17 w 66"/>
                  <a:gd name="T79" fmla="*/ 34 h 66"/>
                  <a:gd name="T80" fmla="*/ 31 w 66"/>
                  <a:gd name="T81" fmla="*/ 34 h 66"/>
                  <a:gd name="T82" fmla="*/ 22 w 66"/>
                  <a:gd name="T83" fmla="*/ 25 h 66"/>
                  <a:gd name="T84" fmla="*/ 23 w 66"/>
                  <a:gd name="T85" fmla="*/ 41 h 66"/>
                  <a:gd name="T86" fmla="*/ 13 w 66"/>
                  <a:gd name="T87" fmla="*/ 50 h 66"/>
                  <a:gd name="T88" fmla="*/ 23 w 66"/>
                  <a:gd name="T89" fmla="*/ 4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66">
                    <a:moveTo>
                      <a:pt x="16" y="61"/>
                    </a:moveTo>
                    <a:cubicBezTo>
                      <a:pt x="14" y="60"/>
                      <a:pt x="13" y="59"/>
                      <a:pt x="11" y="57"/>
                    </a:cubicBezTo>
                    <a:cubicBezTo>
                      <a:pt x="11" y="57"/>
                      <a:pt x="11" y="57"/>
                      <a:pt x="10" y="57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9" y="58"/>
                      <a:pt x="9" y="59"/>
                      <a:pt x="9" y="59"/>
                    </a:cubicBezTo>
                    <a:cubicBezTo>
                      <a:pt x="10" y="61"/>
                      <a:pt x="10" y="63"/>
                      <a:pt x="9" y="64"/>
                    </a:cubicBezTo>
                    <a:cubicBezTo>
                      <a:pt x="7" y="66"/>
                      <a:pt x="4" y="66"/>
                      <a:pt x="2" y="64"/>
                    </a:cubicBezTo>
                    <a:cubicBezTo>
                      <a:pt x="0" y="63"/>
                      <a:pt x="0" y="60"/>
                      <a:pt x="2" y="58"/>
                    </a:cubicBezTo>
                    <a:cubicBezTo>
                      <a:pt x="3" y="56"/>
                      <a:pt x="6" y="56"/>
                      <a:pt x="7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9" y="55"/>
                      <a:pt x="11" y="54"/>
                      <a:pt x="12" y="53"/>
                    </a:cubicBezTo>
                    <a:cubicBezTo>
                      <a:pt x="12" y="53"/>
                      <a:pt x="12" y="52"/>
                      <a:pt x="12" y="52"/>
                    </a:cubicBezTo>
                    <a:cubicBezTo>
                      <a:pt x="2" y="41"/>
                      <a:pt x="2" y="24"/>
                      <a:pt x="13" y="13"/>
                    </a:cubicBezTo>
                    <a:cubicBezTo>
                      <a:pt x="24" y="2"/>
                      <a:pt x="41" y="3"/>
                      <a:pt x="52" y="12"/>
                    </a:cubicBezTo>
                    <a:cubicBezTo>
                      <a:pt x="52" y="12"/>
                      <a:pt x="53" y="12"/>
                      <a:pt x="53" y="12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6" y="4"/>
                      <a:pt x="57" y="2"/>
                    </a:cubicBezTo>
                    <a:cubicBezTo>
                      <a:pt x="59" y="0"/>
                      <a:pt x="62" y="0"/>
                      <a:pt x="64" y="2"/>
                    </a:cubicBezTo>
                    <a:cubicBezTo>
                      <a:pt x="66" y="4"/>
                      <a:pt x="66" y="7"/>
                      <a:pt x="64" y="9"/>
                    </a:cubicBezTo>
                    <a:cubicBezTo>
                      <a:pt x="63" y="10"/>
                      <a:pt x="60" y="11"/>
                      <a:pt x="59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2"/>
                    </a:cubicBezTo>
                    <a:cubicBezTo>
                      <a:pt x="58" y="13"/>
                      <a:pt x="60" y="15"/>
                      <a:pt x="61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6"/>
                      <a:pt x="57" y="15"/>
                      <a:pt x="56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5"/>
                    </a:cubicBezTo>
                    <a:cubicBezTo>
                      <a:pt x="55" y="16"/>
                      <a:pt x="57" y="18"/>
                      <a:pt x="57" y="19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4" y="21"/>
                      <a:pt x="54" y="18"/>
                      <a:pt x="53" y="16"/>
                    </a:cubicBezTo>
                    <a:cubicBezTo>
                      <a:pt x="53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1" y="16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5" y="28"/>
                      <a:pt x="47" y="29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4" y="30"/>
                      <a:pt x="43" y="29"/>
                      <a:pt x="42" y="27"/>
                    </a:cubicBezTo>
                    <a:cubicBezTo>
                      <a:pt x="41" y="27"/>
                      <a:pt x="41" y="27"/>
                      <a:pt x="40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5" y="34"/>
                      <a:pt x="35" y="34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7" y="42"/>
                    </a:cubicBezTo>
                    <a:cubicBezTo>
                      <a:pt x="28" y="43"/>
                      <a:pt x="30" y="45"/>
                      <a:pt x="31" y="46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6"/>
                      <a:pt x="27" y="45"/>
                      <a:pt x="26" y="43"/>
                    </a:cubicBezTo>
                    <a:cubicBezTo>
                      <a:pt x="25" y="43"/>
                      <a:pt x="25" y="43"/>
                      <a:pt x="24" y="43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3"/>
                      <a:pt x="16" y="53"/>
                    </a:cubicBezTo>
                    <a:cubicBezTo>
                      <a:pt x="18" y="54"/>
                      <a:pt x="21" y="54"/>
                      <a:pt x="23" y="54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7" y="57"/>
                      <a:pt x="16" y="56"/>
                      <a:pt x="14" y="54"/>
                    </a:cubicBezTo>
                    <a:cubicBezTo>
                      <a:pt x="14" y="54"/>
                      <a:pt x="14" y="54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7"/>
                      <a:pt x="16" y="58"/>
                      <a:pt x="17" y="59"/>
                    </a:cubicBezTo>
                    <a:lnTo>
                      <a:pt x="16" y="61"/>
                    </a:lnTo>
                    <a:close/>
                    <a:moveTo>
                      <a:pt x="39" y="25"/>
                    </a:moveTo>
                    <a:cubicBezTo>
                      <a:pt x="37" y="22"/>
                      <a:pt x="35" y="20"/>
                      <a:pt x="33" y="18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0" y="19"/>
                      <a:pt x="27" y="21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2"/>
                      <a:pt x="33" y="32"/>
                      <a:pt x="34" y="31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5"/>
                      <a:pt x="39" y="25"/>
                    </a:cubicBezTo>
                    <a:close/>
                    <a:moveTo>
                      <a:pt x="32" y="14"/>
                    </a:moveTo>
                    <a:cubicBezTo>
                      <a:pt x="31" y="12"/>
                      <a:pt x="30" y="10"/>
                      <a:pt x="29" y="8"/>
                    </a:cubicBezTo>
                    <a:cubicBezTo>
                      <a:pt x="29" y="8"/>
                      <a:pt x="29" y="7"/>
                      <a:pt x="28" y="8"/>
                    </a:cubicBezTo>
                    <a:cubicBezTo>
                      <a:pt x="24" y="8"/>
                      <a:pt x="19" y="10"/>
                      <a:pt x="16" y="13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3" y="22"/>
                      <a:pt x="24" y="21"/>
                    </a:cubicBezTo>
                    <a:cubicBezTo>
                      <a:pt x="26" y="19"/>
                      <a:pt x="29" y="17"/>
                      <a:pt x="31" y="16"/>
                    </a:cubicBezTo>
                    <a:cubicBezTo>
                      <a:pt x="32" y="15"/>
                      <a:pt x="32" y="15"/>
                      <a:pt x="32" y="14"/>
                    </a:cubicBezTo>
                    <a:close/>
                    <a:moveTo>
                      <a:pt x="31" y="8"/>
                    </a:moveTo>
                    <a:cubicBezTo>
                      <a:pt x="32" y="10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2"/>
                      <a:pt x="42" y="11"/>
                      <a:pt x="45" y="11"/>
                    </a:cubicBezTo>
                    <a:cubicBezTo>
                      <a:pt x="45" y="11"/>
                      <a:pt x="46" y="10"/>
                      <a:pt x="45" y="10"/>
                    </a:cubicBezTo>
                    <a:cubicBezTo>
                      <a:pt x="41" y="8"/>
                      <a:pt x="37" y="7"/>
                      <a:pt x="32" y="7"/>
                    </a:cubicBezTo>
                    <a:cubicBezTo>
                      <a:pt x="31" y="7"/>
                      <a:pt x="31" y="8"/>
                      <a:pt x="31" y="8"/>
                    </a:cubicBezTo>
                    <a:close/>
                    <a:moveTo>
                      <a:pt x="35" y="17"/>
                    </a:moveTo>
                    <a:cubicBezTo>
                      <a:pt x="37" y="19"/>
                      <a:pt x="38" y="21"/>
                      <a:pt x="40" y="23"/>
                    </a:cubicBezTo>
                    <a:cubicBezTo>
                      <a:pt x="41" y="24"/>
                      <a:pt x="41" y="24"/>
                      <a:pt x="42" y="2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46" y="11"/>
                      <a:pt x="40" y="13"/>
                      <a:pt x="36" y="15"/>
                    </a:cubicBezTo>
                    <a:cubicBezTo>
                      <a:pt x="35" y="16"/>
                      <a:pt x="35" y="16"/>
                      <a:pt x="35" y="17"/>
                    </a:cubicBezTo>
                    <a:close/>
                    <a:moveTo>
                      <a:pt x="8" y="29"/>
                    </a:moveTo>
                    <a:cubicBezTo>
                      <a:pt x="10" y="30"/>
                      <a:pt x="12" y="31"/>
                      <a:pt x="14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7" y="29"/>
                      <a:pt x="19" y="26"/>
                      <a:pt x="21" y="24"/>
                    </a:cubicBezTo>
                    <a:cubicBezTo>
                      <a:pt x="21" y="24"/>
                      <a:pt x="21" y="23"/>
                      <a:pt x="21" y="2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0" y="20"/>
                      <a:pt x="8" y="24"/>
                      <a:pt x="7" y="28"/>
                    </a:cubicBezTo>
                    <a:cubicBezTo>
                      <a:pt x="7" y="29"/>
                      <a:pt x="7" y="29"/>
                      <a:pt x="8" y="29"/>
                    </a:cubicBezTo>
                    <a:close/>
                    <a:moveTo>
                      <a:pt x="7" y="32"/>
                    </a:moveTo>
                    <a:cubicBezTo>
                      <a:pt x="7" y="37"/>
                      <a:pt x="8" y="41"/>
                      <a:pt x="10" y="46"/>
                    </a:cubicBezTo>
                    <a:cubicBezTo>
                      <a:pt x="10" y="46"/>
                      <a:pt x="10" y="46"/>
                      <a:pt x="10" y="45"/>
                    </a:cubicBezTo>
                    <a:cubicBezTo>
                      <a:pt x="10" y="42"/>
                      <a:pt x="12" y="38"/>
                      <a:pt x="13" y="35"/>
                    </a:cubicBezTo>
                    <a:cubicBezTo>
                      <a:pt x="14" y="34"/>
                      <a:pt x="14" y="34"/>
                      <a:pt x="13" y="34"/>
                    </a:cubicBezTo>
                    <a:cubicBezTo>
                      <a:pt x="11" y="33"/>
                      <a:pt x="10" y="32"/>
                      <a:pt x="8" y="31"/>
                    </a:cubicBezTo>
                    <a:cubicBezTo>
                      <a:pt x="7" y="31"/>
                      <a:pt x="7" y="32"/>
                      <a:pt x="7" y="32"/>
                    </a:cubicBezTo>
                    <a:close/>
                    <a:moveTo>
                      <a:pt x="17" y="34"/>
                    </a:moveTo>
                    <a:cubicBezTo>
                      <a:pt x="20" y="35"/>
                      <a:pt x="22" y="37"/>
                      <a:pt x="24" y="39"/>
                    </a:cubicBezTo>
                    <a:cubicBezTo>
                      <a:pt x="25" y="40"/>
                      <a:pt x="25" y="40"/>
                      <a:pt x="26" y="3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1" y="3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0" y="28"/>
                      <a:pt x="18" y="30"/>
                      <a:pt x="17" y="33"/>
                    </a:cubicBezTo>
                    <a:cubicBezTo>
                      <a:pt x="17" y="33"/>
                      <a:pt x="17" y="33"/>
                      <a:pt x="17" y="34"/>
                    </a:cubicBezTo>
                    <a:close/>
                    <a:moveTo>
                      <a:pt x="23" y="41"/>
                    </a:moveTo>
                    <a:cubicBezTo>
                      <a:pt x="21" y="39"/>
                      <a:pt x="19" y="37"/>
                      <a:pt x="16" y="36"/>
                    </a:cubicBezTo>
                    <a:cubicBezTo>
                      <a:pt x="16" y="35"/>
                      <a:pt x="15" y="35"/>
                      <a:pt x="15" y="36"/>
                    </a:cubicBezTo>
                    <a:cubicBezTo>
                      <a:pt x="13" y="40"/>
                      <a:pt x="11" y="46"/>
                      <a:pt x="13" y="50"/>
                    </a:cubicBezTo>
                    <a:cubicBezTo>
                      <a:pt x="13" y="51"/>
                      <a:pt x="14" y="51"/>
                      <a:pt x="15" y="50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1"/>
                      <a:pt x="2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18" y="28"/>
                <a:ext cx="102" cy="125"/>
              </a:xfrm>
              <a:custGeom>
                <a:avLst/>
                <a:gdLst>
                  <a:gd name="T0" fmla="*/ 34 w 58"/>
                  <a:gd name="T1" fmla="*/ 29 h 71"/>
                  <a:gd name="T2" fmla="*/ 25 w 58"/>
                  <a:gd name="T3" fmla="*/ 35 h 71"/>
                  <a:gd name="T4" fmla="*/ 27 w 58"/>
                  <a:gd name="T5" fmla="*/ 42 h 71"/>
                  <a:gd name="T6" fmla="*/ 40 w 58"/>
                  <a:gd name="T7" fmla="*/ 37 h 71"/>
                  <a:gd name="T8" fmla="*/ 6 w 58"/>
                  <a:gd name="T9" fmla="*/ 45 h 71"/>
                  <a:gd name="T10" fmla="*/ 44 w 58"/>
                  <a:gd name="T11" fmla="*/ 39 h 71"/>
                  <a:gd name="T12" fmla="*/ 51 w 58"/>
                  <a:gd name="T13" fmla="*/ 0 h 71"/>
                  <a:gd name="T14" fmla="*/ 26 w 58"/>
                  <a:gd name="T15" fmla="*/ 50 h 71"/>
                  <a:gd name="T16" fmla="*/ 25 w 58"/>
                  <a:gd name="T17" fmla="*/ 52 h 71"/>
                  <a:gd name="T18" fmla="*/ 25 w 58"/>
                  <a:gd name="T19" fmla="*/ 61 h 71"/>
                  <a:gd name="T20" fmla="*/ 25 w 58"/>
                  <a:gd name="T21" fmla="*/ 63 h 71"/>
                  <a:gd name="T22" fmla="*/ 45 w 58"/>
                  <a:gd name="T23" fmla="*/ 69 h 71"/>
                  <a:gd name="T24" fmla="*/ 1 w 58"/>
                  <a:gd name="T25" fmla="*/ 71 h 71"/>
                  <a:gd name="T26" fmla="*/ 20 w 58"/>
                  <a:gd name="T27" fmla="*/ 63 h 71"/>
                  <a:gd name="T28" fmla="*/ 21 w 58"/>
                  <a:gd name="T29" fmla="*/ 61 h 71"/>
                  <a:gd name="T30" fmla="*/ 21 w 58"/>
                  <a:gd name="T31" fmla="*/ 52 h 71"/>
                  <a:gd name="T32" fmla="*/ 21 w 58"/>
                  <a:gd name="T33" fmla="*/ 50 h 71"/>
                  <a:gd name="T34" fmla="*/ 6 w 58"/>
                  <a:gd name="T35" fmla="*/ 45 h 71"/>
                  <a:gd name="T36" fmla="*/ 11 w 58"/>
                  <a:gd name="T37" fmla="*/ 40 h 71"/>
                  <a:gd name="T38" fmla="*/ 24 w 58"/>
                  <a:gd name="T39" fmla="*/ 43 h 71"/>
                  <a:gd name="T40" fmla="*/ 23 w 58"/>
                  <a:gd name="T41" fmla="*/ 37 h 71"/>
                  <a:gd name="T42" fmla="*/ 11 w 58"/>
                  <a:gd name="T43" fmla="*/ 40 h 71"/>
                  <a:gd name="T44" fmla="*/ 13 w 58"/>
                  <a:gd name="T45" fmla="*/ 38 h 71"/>
                  <a:gd name="T46" fmla="*/ 21 w 58"/>
                  <a:gd name="T47" fmla="*/ 34 h 71"/>
                  <a:gd name="T48" fmla="*/ 21 w 58"/>
                  <a:gd name="T49" fmla="*/ 30 h 71"/>
                  <a:gd name="T50" fmla="*/ 24 w 58"/>
                  <a:gd name="T51" fmla="*/ 33 h 71"/>
                  <a:gd name="T52" fmla="*/ 31 w 58"/>
                  <a:gd name="T53" fmla="*/ 27 h 71"/>
                  <a:gd name="T54" fmla="*/ 29 w 58"/>
                  <a:gd name="T55" fmla="*/ 22 h 71"/>
                  <a:gd name="T56" fmla="*/ 33 w 58"/>
                  <a:gd name="T57" fmla="*/ 25 h 71"/>
                  <a:gd name="T58" fmla="*/ 39 w 58"/>
                  <a:gd name="T59" fmla="*/ 18 h 71"/>
                  <a:gd name="T60" fmla="*/ 36 w 58"/>
                  <a:gd name="T61" fmla="*/ 15 h 71"/>
                  <a:gd name="T62" fmla="*/ 40 w 58"/>
                  <a:gd name="T63" fmla="*/ 15 h 71"/>
                  <a:gd name="T64" fmla="*/ 43 w 58"/>
                  <a:gd name="T65" fmla="*/ 7 h 71"/>
                  <a:gd name="T66" fmla="*/ 46 w 58"/>
                  <a:gd name="T67" fmla="*/ 5 h 71"/>
                  <a:gd name="T68" fmla="*/ 43 w 58"/>
                  <a:gd name="T69" fmla="*/ 17 h 71"/>
                  <a:gd name="T70" fmla="*/ 49 w 58"/>
                  <a:gd name="T71" fmla="*/ 18 h 71"/>
                  <a:gd name="T72" fmla="*/ 46 w 58"/>
                  <a:gd name="T73" fmla="*/ 5 h 71"/>
                  <a:gd name="T74" fmla="*/ 43 w 58"/>
                  <a:gd name="T75" fmla="*/ 37 h 71"/>
                  <a:gd name="T76" fmla="*/ 48 w 58"/>
                  <a:gd name="T77" fmla="*/ 21 h 71"/>
                  <a:gd name="T78" fmla="*/ 41 w 58"/>
                  <a:gd name="T79" fmla="*/ 19 h 71"/>
                  <a:gd name="T80" fmla="*/ 35 w 58"/>
                  <a:gd name="T81" fmla="*/ 28 h 71"/>
                  <a:gd name="T82" fmla="*/ 42 w 58"/>
                  <a:gd name="T83" fmla="*/ 35 h 71"/>
                  <a:gd name="T84" fmla="*/ 49 w 58"/>
                  <a:gd name="T85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71">
                    <a:moveTo>
                      <a:pt x="40" y="36"/>
                    </a:move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2" y="29"/>
                    </a:cubicBezTo>
                    <a:cubicBezTo>
                      <a:pt x="30" y="32"/>
                      <a:pt x="27" y="33"/>
                      <a:pt x="25" y="35"/>
                    </a:cubicBezTo>
                    <a:cubicBezTo>
                      <a:pt x="24" y="35"/>
                      <a:pt x="24" y="36"/>
                      <a:pt x="24" y="36"/>
                    </a:cubicBezTo>
                    <a:cubicBezTo>
                      <a:pt x="26" y="38"/>
                      <a:pt x="26" y="40"/>
                      <a:pt x="27" y="42"/>
                    </a:cubicBezTo>
                    <a:cubicBezTo>
                      <a:pt x="27" y="43"/>
                      <a:pt x="27" y="43"/>
                      <a:pt x="28" y="43"/>
                    </a:cubicBezTo>
                    <a:cubicBezTo>
                      <a:pt x="32" y="42"/>
                      <a:pt x="37" y="40"/>
                      <a:pt x="40" y="37"/>
                    </a:cubicBezTo>
                    <a:cubicBezTo>
                      <a:pt x="41" y="37"/>
                      <a:pt x="41" y="36"/>
                      <a:pt x="40" y="36"/>
                    </a:cubicBezTo>
                    <a:close/>
                    <a:moveTo>
                      <a:pt x="6" y="45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9" y="50"/>
                      <a:pt x="34" y="49"/>
                      <a:pt x="44" y="39"/>
                    </a:cubicBezTo>
                    <a:cubicBezTo>
                      <a:pt x="54" y="29"/>
                      <a:pt x="56" y="13"/>
                      <a:pt x="49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8" y="13"/>
                      <a:pt x="57" y="29"/>
                      <a:pt x="46" y="40"/>
                    </a:cubicBezTo>
                    <a:cubicBezTo>
                      <a:pt x="40" y="46"/>
                      <a:pt x="33" y="49"/>
                      <a:pt x="26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9" y="54"/>
                      <a:pt x="29" y="59"/>
                      <a:pt x="25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6" y="63"/>
                    </a:cubicBezTo>
                    <a:cubicBezTo>
                      <a:pt x="32" y="64"/>
                      <a:pt x="40" y="66"/>
                      <a:pt x="45" y="69"/>
                    </a:cubicBezTo>
                    <a:cubicBezTo>
                      <a:pt x="46" y="70"/>
                      <a:pt x="46" y="71"/>
                      <a:pt x="45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1"/>
                      <a:pt x="0" y="70"/>
                      <a:pt x="1" y="69"/>
                    </a:cubicBezTo>
                    <a:cubicBezTo>
                      <a:pt x="6" y="66"/>
                      <a:pt x="14" y="64"/>
                      <a:pt x="20" y="63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17" y="59"/>
                      <a:pt x="17" y="54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0" y="50"/>
                    </a:cubicBezTo>
                    <a:cubicBezTo>
                      <a:pt x="15" y="49"/>
                      <a:pt x="10" y="48"/>
                      <a:pt x="6" y="45"/>
                    </a:cubicBezTo>
                    <a:close/>
                    <a:moveTo>
                      <a:pt x="9" y="42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5" y="43"/>
                      <a:pt x="19" y="44"/>
                      <a:pt x="24" y="43"/>
                    </a:cubicBezTo>
                    <a:cubicBezTo>
                      <a:pt x="25" y="43"/>
                      <a:pt x="25" y="43"/>
                      <a:pt x="25" y="42"/>
                    </a:cubicBezTo>
                    <a:cubicBezTo>
                      <a:pt x="24" y="41"/>
                      <a:pt x="24" y="39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8" y="39"/>
                      <a:pt x="15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6" y="37"/>
                      <a:pt x="18" y="36"/>
                      <a:pt x="20" y="35"/>
                    </a:cubicBezTo>
                    <a:cubicBezTo>
                      <a:pt x="21" y="35"/>
                      <a:pt x="21" y="34"/>
                      <a:pt x="21" y="34"/>
                    </a:cubicBezTo>
                    <a:cubicBezTo>
                      <a:pt x="20" y="33"/>
                      <a:pt x="20" y="32"/>
                      <a:pt x="19" y="32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1"/>
                      <a:pt x="22" y="32"/>
                      <a:pt x="23" y="33"/>
                    </a:cubicBezTo>
                    <a:cubicBezTo>
                      <a:pt x="23" y="33"/>
                      <a:pt x="23" y="34"/>
                      <a:pt x="24" y="33"/>
                    </a:cubicBezTo>
                    <a:cubicBezTo>
                      <a:pt x="26" y="32"/>
                      <a:pt x="29" y="30"/>
                      <a:pt x="31" y="28"/>
                    </a:cubicBezTo>
                    <a:cubicBezTo>
                      <a:pt x="31" y="28"/>
                      <a:pt x="31" y="27"/>
                      <a:pt x="31" y="27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4" y="25"/>
                    </a:cubicBezTo>
                    <a:cubicBezTo>
                      <a:pt x="36" y="23"/>
                      <a:pt x="38" y="20"/>
                      <a:pt x="39" y="18"/>
                    </a:cubicBezTo>
                    <a:cubicBezTo>
                      <a:pt x="39" y="18"/>
                      <a:pt x="39" y="17"/>
                      <a:pt x="39" y="17"/>
                    </a:cubicBezTo>
                    <a:cubicBezTo>
                      <a:pt x="38" y="16"/>
                      <a:pt x="37" y="16"/>
                      <a:pt x="36" y="1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5"/>
                      <a:pt x="40" y="15"/>
                    </a:cubicBezTo>
                    <a:cubicBezTo>
                      <a:pt x="40" y="15"/>
                      <a:pt x="41" y="15"/>
                      <a:pt x="41" y="15"/>
                    </a:cubicBezTo>
                    <a:cubicBezTo>
                      <a:pt x="42" y="13"/>
                      <a:pt x="43" y="10"/>
                      <a:pt x="43" y="7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9"/>
                      <a:pt x="44" y="13"/>
                      <a:pt x="43" y="16"/>
                    </a:cubicBezTo>
                    <a:cubicBezTo>
                      <a:pt x="42" y="16"/>
                      <a:pt x="43" y="17"/>
                      <a:pt x="43" y="17"/>
                    </a:cubicBezTo>
                    <a:cubicBezTo>
                      <a:pt x="45" y="18"/>
                      <a:pt x="46" y="19"/>
                      <a:pt x="48" y="19"/>
                    </a:cubicBezTo>
                    <a:cubicBezTo>
                      <a:pt x="49" y="19"/>
                      <a:pt x="49" y="19"/>
                      <a:pt x="49" y="18"/>
                    </a:cubicBezTo>
                    <a:cubicBezTo>
                      <a:pt x="49" y="14"/>
                      <a:pt x="48" y="9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53" y="14"/>
                      <a:pt x="52" y="28"/>
                      <a:pt x="43" y="37"/>
                    </a:cubicBezTo>
                    <a:cubicBezTo>
                      <a:pt x="34" y="46"/>
                      <a:pt x="20" y="48"/>
                      <a:pt x="9" y="42"/>
                    </a:cubicBezTo>
                    <a:close/>
                    <a:moveTo>
                      <a:pt x="48" y="21"/>
                    </a:moveTo>
                    <a:cubicBezTo>
                      <a:pt x="46" y="21"/>
                      <a:pt x="44" y="20"/>
                      <a:pt x="42" y="19"/>
                    </a:cubicBezTo>
                    <a:cubicBezTo>
                      <a:pt x="42" y="18"/>
                      <a:pt x="41" y="19"/>
                      <a:pt x="41" y="19"/>
                    </a:cubicBezTo>
                    <a:cubicBezTo>
                      <a:pt x="39" y="22"/>
                      <a:pt x="37" y="24"/>
                      <a:pt x="35" y="27"/>
                    </a:cubicBezTo>
                    <a:cubicBezTo>
                      <a:pt x="35" y="27"/>
                      <a:pt x="35" y="27"/>
                      <a:pt x="35" y="28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2" y="35"/>
                      <a:pt x="43" y="35"/>
                      <a:pt x="43" y="34"/>
                    </a:cubicBezTo>
                    <a:cubicBezTo>
                      <a:pt x="46" y="31"/>
                      <a:pt x="48" y="27"/>
                      <a:pt x="49" y="22"/>
                    </a:cubicBezTo>
                    <a:cubicBezTo>
                      <a:pt x="49" y="22"/>
                      <a:pt x="49" y="21"/>
                      <a:pt x="4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6570617" y="1832691"/>
            <a:ext cx="631353" cy="635647"/>
            <a:chOff x="5022052" y="1694033"/>
            <a:chExt cx="473515" cy="476735"/>
          </a:xfrm>
        </p:grpSpPr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022052" y="1694033"/>
              <a:ext cx="473515" cy="476735"/>
            </a:xfrm>
            <a:prstGeom prst="rect">
              <a:avLst/>
            </a:prstGeom>
            <a:solidFill>
              <a:srgbClr val="5196AD"/>
            </a:solidFill>
            <a:ln>
              <a:noFill/>
            </a:ln>
          </p:spPr>
          <p:txBody>
            <a:bodyPr/>
            <a:lstStyle/>
            <a:p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5179891" y="1836571"/>
              <a:ext cx="157838" cy="191660"/>
            </a:xfrm>
            <a:custGeom>
              <a:avLst/>
              <a:gdLst>
                <a:gd name="T0" fmla="*/ 54 w 56"/>
                <a:gd name="T1" fmla="*/ 67 h 67"/>
                <a:gd name="T2" fmla="*/ 8 w 56"/>
                <a:gd name="T3" fmla="*/ 67 h 67"/>
                <a:gd name="T4" fmla="*/ 0 w 56"/>
                <a:gd name="T5" fmla="*/ 60 h 67"/>
                <a:gd name="T6" fmla="*/ 0 w 56"/>
                <a:gd name="T7" fmla="*/ 8 h 67"/>
                <a:gd name="T8" fmla="*/ 8 w 56"/>
                <a:gd name="T9" fmla="*/ 0 h 67"/>
                <a:gd name="T10" fmla="*/ 54 w 56"/>
                <a:gd name="T11" fmla="*/ 0 h 67"/>
                <a:gd name="T12" fmla="*/ 56 w 56"/>
                <a:gd name="T13" fmla="*/ 2 h 67"/>
                <a:gd name="T14" fmla="*/ 56 w 56"/>
                <a:gd name="T15" fmla="*/ 11 h 67"/>
                <a:gd name="T16" fmla="*/ 55 w 56"/>
                <a:gd name="T17" fmla="*/ 12 h 67"/>
                <a:gd name="T18" fmla="*/ 54 w 56"/>
                <a:gd name="T19" fmla="*/ 12 h 67"/>
                <a:gd name="T20" fmla="*/ 53 w 56"/>
                <a:gd name="T21" fmla="*/ 11 h 67"/>
                <a:gd name="T22" fmla="*/ 53 w 56"/>
                <a:gd name="T23" fmla="*/ 5 h 67"/>
                <a:gd name="T24" fmla="*/ 51 w 56"/>
                <a:gd name="T25" fmla="*/ 3 h 67"/>
                <a:gd name="T26" fmla="*/ 8 w 56"/>
                <a:gd name="T27" fmla="*/ 3 h 67"/>
                <a:gd name="T28" fmla="*/ 8 w 56"/>
                <a:gd name="T29" fmla="*/ 14 h 67"/>
                <a:gd name="T30" fmla="*/ 54 w 56"/>
                <a:gd name="T31" fmla="*/ 14 h 67"/>
                <a:gd name="T32" fmla="*/ 56 w 56"/>
                <a:gd name="T33" fmla="*/ 16 h 67"/>
                <a:gd name="T34" fmla="*/ 56 w 56"/>
                <a:gd name="T35" fmla="*/ 66 h 67"/>
                <a:gd name="T36" fmla="*/ 54 w 56"/>
                <a:gd name="T3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54" y="67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4" y="67"/>
                    <a:pt x="0" y="64"/>
                    <a:pt x="0" y="60"/>
                  </a:cubicBezTo>
                  <a:cubicBezTo>
                    <a:pt x="0" y="42"/>
                    <a:pt x="0" y="25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38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3" y="12"/>
                    <a:pt x="53" y="1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"/>
                    <a:pt x="52" y="3"/>
                    <a:pt x="5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3"/>
                    <a:pt x="1" y="14"/>
                    <a:pt x="8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4"/>
                    <a:pt x="56" y="15"/>
                    <a:pt x="56" y="16"/>
                  </a:cubicBezTo>
                  <a:cubicBezTo>
                    <a:pt x="56" y="32"/>
                    <a:pt x="56" y="49"/>
                    <a:pt x="56" y="66"/>
                  </a:cubicBezTo>
                  <a:cubicBezTo>
                    <a:pt x="56" y="67"/>
                    <a:pt x="55" y="67"/>
                    <a:pt x="54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3357" y="4463556"/>
            <a:ext cx="631353" cy="633499"/>
            <a:chOff x="1076099" y="2550868"/>
            <a:chExt cx="473515" cy="475124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076099" y="2550868"/>
              <a:ext cx="473515" cy="475124"/>
            </a:xfrm>
            <a:prstGeom prst="rect">
              <a:avLst/>
            </a:prstGeom>
            <a:solidFill>
              <a:srgbClr val="5196AD"/>
            </a:solidFill>
            <a:ln w="6350">
              <a:noFill/>
            </a:ln>
          </p:spPr>
          <p:txBody>
            <a:bodyPr/>
            <a:lstStyle/>
            <a:p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894" y="2669246"/>
              <a:ext cx="202935" cy="238368"/>
            </a:xfrm>
            <a:custGeom>
              <a:avLst/>
              <a:gdLst>
                <a:gd name="T0" fmla="*/ 24 w 72"/>
                <a:gd name="T1" fmla="*/ 71 h 85"/>
                <a:gd name="T2" fmla="*/ 30 w 72"/>
                <a:gd name="T3" fmla="*/ 73 h 85"/>
                <a:gd name="T4" fmla="*/ 18 w 72"/>
                <a:gd name="T5" fmla="*/ 30 h 85"/>
                <a:gd name="T6" fmla="*/ 18 w 72"/>
                <a:gd name="T7" fmla="*/ 32 h 85"/>
                <a:gd name="T8" fmla="*/ 4 w 72"/>
                <a:gd name="T9" fmla="*/ 55 h 85"/>
                <a:gd name="T10" fmla="*/ 3 w 72"/>
                <a:gd name="T11" fmla="*/ 55 h 85"/>
                <a:gd name="T12" fmla="*/ 17 w 72"/>
                <a:gd name="T13" fmla="*/ 29 h 85"/>
                <a:gd name="T14" fmla="*/ 18 w 72"/>
                <a:gd name="T15" fmla="*/ 30 h 85"/>
                <a:gd name="T16" fmla="*/ 68 w 72"/>
                <a:gd name="T17" fmla="*/ 59 h 85"/>
                <a:gd name="T18" fmla="*/ 54 w 72"/>
                <a:gd name="T19" fmla="*/ 82 h 85"/>
                <a:gd name="T20" fmla="*/ 54 w 72"/>
                <a:gd name="T21" fmla="*/ 84 h 85"/>
                <a:gd name="T22" fmla="*/ 55 w 72"/>
                <a:gd name="T23" fmla="*/ 84 h 85"/>
                <a:gd name="T24" fmla="*/ 69 w 72"/>
                <a:gd name="T25" fmla="*/ 59 h 85"/>
                <a:gd name="T26" fmla="*/ 60 w 72"/>
                <a:gd name="T27" fmla="*/ 59 h 85"/>
                <a:gd name="T28" fmla="*/ 59 w 72"/>
                <a:gd name="T29" fmla="*/ 59 h 85"/>
                <a:gd name="T30" fmla="*/ 50 w 72"/>
                <a:gd name="T31" fmla="*/ 75 h 85"/>
                <a:gd name="T32" fmla="*/ 50 w 72"/>
                <a:gd name="T33" fmla="*/ 76 h 85"/>
                <a:gd name="T34" fmla="*/ 51 w 72"/>
                <a:gd name="T35" fmla="*/ 78 h 85"/>
                <a:gd name="T36" fmla="*/ 60 w 72"/>
                <a:gd name="T37" fmla="*/ 59 h 85"/>
                <a:gd name="T38" fmla="*/ 22 w 72"/>
                <a:gd name="T39" fmla="*/ 37 h 85"/>
                <a:gd name="T40" fmla="*/ 22 w 72"/>
                <a:gd name="T41" fmla="*/ 39 h 85"/>
                <a:gd name="T42" fmla="*/ 13 w 72"/>
                <a:gd name="T43" fmla="*/ 54 h 85"/>
                <a:gd name="T44" fmla="*/ 12 w 72"/>
                <a:gd name="T45" fmla="*/ 55 h 85"/>
                <a:gd name="T46" fmla="*/ 21 w 72"/>
                <a:gd name="T47" fmla="*/ 36 h 85"/>
                <a:gd name="T48" fmla="*/ 51 w 72"/>
                <a:gd name="T49" fmla="*/ 57 h 85"/>
                <a:gd name="T50" fmla="*/ 46 w 72"/>
                <a:gd name="T51" fmla="*/ 76 h 85"/>
                <a:gd name="T52" fmla="*/ 14 w 72"/>
                <a:gd name="T53" fmla="*/ 62 h 85"/>
                <a:gd name="T54" fmla="*/ 22 w 72"/>
                <a:gd name="T55" fmla="*/ 53 h 85"/>
                <a:gd name="T56" fmla="*/ 41 w 72"/>
                <a:gd name="T57" fmla="*/ 38 h 85"/>
                <a:gd name="T58" fmla="*/ 45 w 72"/>
                <a:gd name="T59" fmla="*/ 33 h 85"/>
                <a:gd name="T60" fmla="*/ 52 w 72"/>
                <a:gd name="T61" fmla="*/ 35 h 85"/>
                <a:gd name="T62" fmla="*/ 51 w 72"/>
                <a:gd name="T63" fmla="*/ 37 h 85"/>
                <a:gd name="T64" fmla="*/ 51 w 72"/>
                <a:gd name="T65" fmla="*/ 57 h 85"/>
                <a:gd name="T66" fmla="*/ 59 w 72"/>
                <a:gd name="T67" fmla="*/ 7 h 85"/>
                <a:gd name="T68" fmla="*/ 67 w 72"/>
                <a:gd name="T69" fmla="*/ 11 h 85"/>
                <a:gd name="T70" fmla="*/ 54 w 72"/>
                <a:gd name="T71" fmla="*/ 34 h 85"/>
                <a:gd name="T72" fmla="*/ 47 w 72"/>
                <a:gd name="T73" fmla="*/ 31 h 85"/>
                <a:gd name="T74" fmla="*/ 61 w 72"/>
                <a:gd name="T75" fmla="*/ 5 h 85"/>
                <a:gd name="T76" fmla="*/ 68 w 72"/>
                <a:gd name="T77" fmla="*/ 9 h 85"/>
                <a:gd name="T78" fmla="*/ 61 w 72"/>
                <a:gd name="T79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85">
                  <a:moveTo>
                    <a:pt x="30" y="74"/>
                  </a:moveTo>
                  <a:cubicBezTo>
                    <a:pt x="27" y="78"/>
                    <a:pt x="22" y="74"/>
                    <a:pt x="24" y="71"/>
                  </a:cubicBezTo>
                  <a:cubicBezTo>
                    <a:pt x="24" y="70"/>
                    <a:pt x="24" y="70"/>
                    <a:pt x="25" y="7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1" y="74"/>
                    <a:pt x="30" y="74"/>
                  </a:cubicBezTo>
                  <a:close/>
                  <a:moveTo>
                    <a:pt x="18" y="30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8" y="32"/>
                    <a:pt x="18" y="32"/>
                  </a:cubicBezTo>
                  <a:cubicBezTo>
                    <a:pt x="9" y="35"/>
                    <a:pt x="3" y="44"/>
                    <a:pt x="5" y="54"/>
                  </a:cubicBezTo>
                  <a:cubicBezTo>
                    <a:pt x="5" y="54"/>
                    <a:pt x="5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3" y="55"/>
                    <a:pt x="3" y="55"/>
                  </a:cubicBezTo>
                  <a:cubicBezTo>
                    <a:pt x="3" y="55"/>
                    <a:pt x="3" y="55"/>
                    <a:pt x="3" y="54"/>
                  </a:cubicBezTo>
                  <a:cubicBezTo>
                    <a:pt x="0" y="43"/>
                    <a:pt x="7" y="33"/>
                    <a:pt x="17" y="29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18" y="29"/>
                    <a:pt x="18" y="30"/>
                    <a:pt x="18" y="30"/>
                  </a:cubicBezTo>
                  <a:close/>
                  <a:moveTo>
                    <a:pt x="68" y="59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67" y="59"/>
                    <a:pt x="67" y="59"/>
                    <a:pt x="67" y="60"/>
                  </a:cubicBezTo>
                  <a:cubicBezTo>
                    <a:pt x="69" y="69"/>
                    <a:pt x="63" y="79"/>
                    <a:pt x="54" y="82"/>
                  </a:cubicBezTo>
                  <a:cubicBezTo>
                    <a:pt x="54" y="82"/>
                    <a:pt x="53" y="83"/>
                    <a:pt x="53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5"/>
                    <a:pt x="55" y="85"/>
                    <a:pt x="55" y="84"/>
                  </a:cubicBezTo>
                  <a:cubicBezTo>
                    <a:pt x="65" y="81"/>
                    <a:pt x="72" y="70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8" y="59"/>
                    <a:pt x="68" y="59"/>
                  </a:cubicBezTo>
                  <a:close/>
                  <a:moveTo>
                    <a:pt x="60" y="59"/>
                  </a:moveTo>
                  <a:cubicBezTo>
                    <a:pt x="60" y="59"/>
                    <a:pt x="60" y="59"/>
                    <a:pt x="60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1" y="67"/>
                    <a:pt x="57" y="74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7"/>
                    <a:pt x="50" y="78"/>
                    <a:pt x="51" y="78"/>
                  </a:cubicBezTo>
                  <a:cubicBezTo>
                    <a:pt x="59" y="76"/>
                    <a:pt x="64" y="67"/>
                    <a:pt x="61" y="59"/>
                  </a:cubicBezTo>
                  <a:cubicBezTo>
                    <a:pt x="61" y="59"/>
                    <a:pt x="61" y="59"/>
                    <a:pt x="60" y="59"/>
                  </a:cubicBezTo>
                  <a:close/>
                  <a:moveTo>
                    <a:pt x="22" y="37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9"/>
                    <a:pt x="22" y="39"/>
                  </a:cubicBezTo>
                  <a:cubicBezTo>
                    <a:pt x="15" y="40"/>
                    <a:pt x="11" y="47"/>
                    <a:pt x="13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5"/>
                    <a:pt x="13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1" y="55"/>
                    <a:pt x="11" y="54"/>
                  </a:cubicBezTo>
                  <a:cubicBezTo>
                    <a:pt x="8" y="46"/>
                    <a:pt x="13" y="38"/>
                    <a:pt x="21" y="36"/>
                  </a:cubicBezTo>
                  <a:cubicBezTo>
                    <a:pt x="22" y="36"/>
                    <a:pt x="22" y="36"/>
                    <a:pt x="22" y="37"/>
                  </a:cubicBezTo>
                  <a:close/>
                  <a:moveTo>
                    <a:pt x="51" y="57"/>
                  </a:moveTo>
                  <a:cubicBezTo>
                    <a:pt x="48" y="62"/>
                    <a:pt x="47" y="65"/>
                    <a:pt x="46" y="68"/>
                  </a:cubicBezTo>
                  <a:cubicBezTo>
                    <a:pt x="46" y="70"/>
                    <a:pt x="46" y="72"/>
                    <a:pt x="46" y="76"/>
                  </a:cubicBezTo>
                  <a:cubicBezTo>
                    <a:pt x="46" y="79"/>
                    <a:pt x="45" y="80"/>
                    <a:pt x="42" y="79"/>
                  </a:cubicBezTo>
                  <a:cubicBezTo>
                    <a:pt x="33" y="73"/>
                    <a:pt x="23" y="68"/>
                    <a:pt x="14" y="62"/>
                  </a:cubicBezTo>
                  <a:cubicBezTo>
                    <a:pt x="12" y="61"/>
                    <a:pt x="12" y="59"/>
                    <a:pt x="14" y="58"/>
                  </a:cubicBezTo>
                  <a:cubicBezTo>
                    <a:pt x="18" y="56"/>
                    <a:pt x="20" y="55"/>
                    <a:pt x="22" y="53"/>
                  </a:cubicBezTo>
                  <a:cubicBezTo>
                    <a:pt x="24" y="51"/>
                    <a:pt x="25" y="49"/>
                    <a:pt x="28" y="44"/>
                  </a:cubicBezTo>
                  <a:cubicBezTo>
                    <a:pt x="31" y="38"/>
                    <a:pt x="37" y="37"/>
                    <a:pt x="41" y="38"/>
                  </a:cubicBezTo>
                  <a:cubicBezTo>
                    <a:pt x="44" y="38"/>
                    <a:pt x="44" y="37"/>
                    <a:pt x="45" y="34"/>
                  </a:cubicBezTo>
                  <a:cubicBezTo>
                    <a:pt x="45" y="34"/>
                    <a:pt x="45" y="33"/>
                    <a:pt x="45" y="33"/>
                  </a:cubicBezTo>
                  <a:cubicBezTo>
                    <a:pt x="46" y="32"/>
                    <a:pt x="46" y="32"/>
                    <a:pt x="47" y="32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3" y="36"/>
                    <a:pt x="53" y="36"/>
                    <a:pt x="52" y="37"/>
                  </a:cubicBezTo>
                  <a:cubicBezTo>
                    <a:pt x="52" y="37"/>
                    <a:pt x="52" y="37"/>
                    <a:pt x="51" y="37"/>
                  </a:cubicBezTo>
                  <a:cubicBezTo>
                    <a:pt x="49" y="40"/>
                    <a:pt x="49" y="41"/>
                    <a:pt x="50" y="43"/>
                  </a:cubicBezTo>
                  <a:cubicBezTo>
                    <a:pt x="53" y="46"/>
                    <a:pt x="54" y="52"/>
                    <a:pt x="51" y="57"/>
                  </a:cubicBezTo>
                  <a:close/>
                  <a:moveTo>
                    <a:pt x="46" y="30"/>
                  </a:moveTo>
                  <a:cubicBezTo>
                    <a:pt x="49" y="23"/>
                    <a:pt x="54" y="13"/>
                    <a:pt x="59" y="7"/>
                  </a:cubicBezTo>
                  <a:cubicBezTo>
                    <a:pt x="59" y="7"/>
                    <a:pt x="60" y="7"/>
                    <a:pt x="60" y="7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5" y="19"/>
                    <a:pt x="59" y="29"/>
                    <a:pt x="54" y="34"/>
                  </a:cubicBezTo>
                  <a:cubicBezTo>
                    <a:pt x="54" y="35"/>
                    <a:pt x="54" y="35"/>
                    <a:pt x="53" y="35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6" y="31"/>
                    <a:pt x="46" y="30"/>
                    <a:pt x="46" y="30"/>
                  </a:cubicBezTo>
                  <a:close/>
                  <a:moveTo>
                    <a:pt x="61" y="5"/>
                  </a:moveTo>
                  <a:cubicBezTo>
                    <a:pt x="64" y="2"/>
                    <a:pt x="66" y="0"/>
                    <a:pt x="68" y="1"/>
                  </a:cubicBezTo>
                  <a:cubicBezTo>
                    <a:pt x="70" y="2"/>
                    <a:pt x="70" y="5"/>
                    <a:pt x="68" y="9"/>
                  </a:cubicBezTo>
                  <a:cubicBezTo>
                    <a:pt x="68" y="10"/>
                    <a:pt x="68" y="10"/>
                    <a:pt x="67" y="1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5"/>
                    <a:pt x="61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576054" y="4619704"/>
            <a:ext cx="631353" cy="633499"/>
            <a:chOff x="5022052" y="3404483"/>
            <a:chExt cx="473515" cy="475124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5022052" y="3404483"/>
              <a:ext cx="473515" cy="475124"/>
            </a:xfrm>
            <a:prstGeom prst="rect">
              <a:avLst/>
            </a:prstGeom>
            <a:solidFill>
              <a:srgbClr val="5196AD"/>
            </a:solidFill>
            <a:ln>
              <a:noFill/>
            </a:ln>
          </p:spPr>
          <p:txBody>
            <a:bodyPr/>
            <a:lstStyle/>
            <a:p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5141236" y="3522056"/>
              <a:ext cx="233537" cy="239978"/>
            </a:xfrm>
            <a:custGeom>
              <a:avLst/>
              <a:gdLst>
                <a:gd name="T0" fmla="*/ 58 w 83"/>
                <a:gd name="T1" fmla="*/ 28 h 85"/>
                <a:gd name="T2" fmla="*/ 35 w 83"/>
                <a:gd name="T3" fmla="*/ 14 h 85"/>
                <a:gd name="T4" fmla="*/ 20 w 83"/>
                <a:gd name="T5" fmla="*/ 34 h 85"/>
                <a:gd name="T6" fmla="*/ 33 w 83"/>
                <a:gd name="T7" fmla="*/ 15 h 85"/>
                <a:gd name="T8" fmla="*/ 34 w 83"/>
                <a:gd name="T9" fmla="*/ 16 h 85"/>
                <a:gd name="T10" fmla="*/ 23 w 83"/>
                <a:gd name="T11" fmla="*/ 41 h 85"/>
                <a:gd name="T12" fmla="*/ 35 w 83"/>
                <a:gd name="T13" fmla="*/ 56 h 85"/>
                <a:gd name="T14" fmla="*/ 23 w 83"/>
                <a:gd name="T15" fmla="*/ 55 h 85"/>
                <a:gd name="T16" fmla="*/ 20 w 83"/>
                <a:gd name="T17" fmla="*/ 52 h 85"/>
                <a:gd name="T18" fmla="*/ 44 w 83"/>
                <a:gd name="T19" fmla="*/ 64 h 85"/>
                <a:gd name="T20" fmla="*/ 22 w 83"/>
                <a:gd name="T21" fmla="*/ 63 h 85"/>
                <a:gd name="T22" fmla="*/ 22 w 83"/>
                <a:gd name="T23" fmla="*/ 57 h 85"/>
                <a:gd name="T24" fmla="*/ 67 w 83"/>
                <a:gd name="T25" fmla="*/ 41 h 85"/>
                <a:gd name="T26" fmla="*/ 65 w 83"/>
                <a:gd name="T27" fmla="*/ 46 h 85"/>
                <a:gd name="T28" fmla="*/ 54 w 83"/>
                <a:gd name="T29" fmla="*/ 50 h 85"/>
                <a:gd name="T30" fmla="*/ 40 w 83"/>
                <a:gd name="T31" fmla="*/ 11 h 85"/>
                <a:gd name="T32" fmla="*/ 57 w 83"/>
                <a:gd name="T33" fmla="*/ 24 h 85"/>
                <a:gd name="T34" fmla="*/ 52 w 83"/>
                <a:gd name="T35" fmla="*/ 40 h 85"/>
                <a:gd name="T36" fmla="*/ 52 w 83"/>
                <a:gd name="T37" fmla="*/ 40 h 85"/>
                <a:gd name="T38" fmla="*/ 34 w 83"/>
                <a:gd name="T39" fmla="*/ 43 h 85"/>
                <a:gd name="T40" fmla="*/ 58 w 83"/>
                <a:gd name="T41" fmla="*/ 61 h 85"/>
                <a:gd name="T42" fmla="*/ 9 w 83"/>
                <a:gd name="T43" fmla="*/ 34 h 85"/>
                <a:gd name="T44" fmla="*/ 33 w 83"/>
                <a:gd name="T45" fmla="*/ 10 h 85"/>
                <a:gd name="T46" fmla="*/ 66 w 83"/>
                <a:gd name="T47" fmla="*/ 18 h 85"/>
                <a:gd name="T48" fmla="*/ 76 w 83"/>
                <a:gd name="T49" fmla="*/ 47 h 85"/>
                <a:gd name="T50" fmla="*/ 75 w 83"/>
                <a:gd name="T51" fmla="*/ 47 h 85"/>
                <a:gd name="T52" fmla="*/ 73 w 83"/>
                <a:gd name="T53" fmla="*/ 39 h 85"/>
                <a:gd name="T54" fmla="*/ 68 w 83"/>
                <a:gd name="T55" fmla="*/ 25 h 85"/>
                <a:gd name="T56" fmla="*/ 68 w 83"/>
                <a:gd name="T57" fmla="*/ 37 h 85"/>
                <a:gd name="T58" fmla="*/ 52 w 83"/>
                <a:gd name="T59" fmla="*/ 71 h 85"/>
                <a:gd name="T60" fmla="*/ 58 w 83"/>
                <a:gd name="T61" fmla="*/ 66 h 85"/>
                <a:gd name="T62" fmla="*/ 70 w 83"/>
                <a:gd name="T63" fmla="*/ 53 h 85"/>
                <a:gd name="T64" fmla="*/ 58 w 83"/>
                <a:gd name="T65" fmla="*/ 61 h 85"/>
                <a:gd name="T66" fmla="*/ 17 w 83"/>
                <a:gd name="T67" fmla="*/ 49 h 85"/>
                <a:gd name="T68" fmla="*/ 12 w 83"/>
                <a:gd name="T69" fmla="*/ 38 h 85"/>
                <a:gd name="T70" fmla="*/ 15 w 83"/>
                <a:gd name="T71" fmla="*/ 5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85">
                  <a:moveTo>
                    <a:pt x="58" y="27"/>
                  </a:moveTo>
                  <a:cubicBezTo>
                    <a:pt x="58" y="27"/>
                    <a:pt x="58" y="28"/>
                    <a:pt x="58" y="28"/>
                  </a:cubicBezTo>
                  <a:cubicBezTo>
                    <a:pt x="58" y="29"/>
                    <a:pt x="58" y="29"/>
                    <a:pt x="57" y="29"/>
                  </a:cubicBezTo>
                  <a:cubicBezTo>
                    <a:pt x="51" y="22"/>
                    <a:pt x="44" y="17"/>
                    <a:pt x="35" y="14"/>
                  </a:cubicBezTo>
                  <a:cubicBezTo>
                    <a:pt x="21" y="10"/>
                    <a:pt x="12" y="19"/>
                    <a:pt x="19" y="34"/>
                  </a:cubicBezTo>
                  <a:cubicBezTo>
                    <a:pt x="19" y="35"/>
                    <a:pt x="20" y="35"/>
                    <a:pt x="20" y="34"/>
                  </a:cubicBezTo>
                  <a:cubicBezTo>
                    <a:pt x="22" y="28"/>
                    <a:pt x="25" y="22"/>
                    <a:pt x="30" y="16"/>
                  </a:cubicBezTo>
                  <a:cubicBezTo>
                    <a:pt x="30" y="15"/>
                    <a:pt x="32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28" y="22"/>
                    <a:pt x="25" y="31"/>
                    <a:pt x="22" y="38"/>
                  </a:cubicBezTo>
                  <a:cubicBezTo>
                    <a:pt x="22" y="39"/>
                    <a:pt x="22" y="40"/>
                    <a:pt x="23" y="41"/>
                  </a:cubicBezTo>
                  <a:cubicBezTo>
                    <a:pt x="26" y="46"/>
                    <a:pt x="30" y="51"/>
                    <a:pt x="35" y="55"/>
                  </a:cubicBezTo>
                  <a:cubicBezTo>
                    <a:pt x="35" y="55"/>
                    <a:pt x="35" y="56"/>
                    <a:pt x="35" y="56"/>
                  </a:cubicBezTo>
                  <a:cubicBezTo>
                    <a:pt x="31" y="56"/>
                    <a:pt x="28" y="56"/>
                    <a:pt x="25" y="56"/>
                  </a:cubicBezTo>
                  <a:cubicBezTo>
                    <a:pt x="24" y="56"/>
                    <a:pt x="24" y="55"/>
                    <a:pt x="23" y="55"/>
                  </a:cubicBezTo>
                  <a:cubicBezTo>
                    <a:pt x="22" y="54"/>
                    <a:pt x="22" y="53"/>
                    <a:pt x="21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9" y="72"/>
                    <a:pt x="32" y="78"/>
                    <a:pt x="45" y="65"/>
                  </a:cubicBezTo>
                  <a:cubicBezTo>
                    <a:pt x="45" y="65"/>
                    <a:pt x="45" y="64"/>
                    <a:pt x="44" y="64"/>
                  </a:cubicBezTo>
                  <a:cubicBezTo>
                    <a:pt x="37" y="66"/>
                    <a:pt x="30" y="66"/>
                    <a:pt x="25" y="65"/>
                  </a:cubicBezTo>
                  <a:cubicBezTo>
                    <a:pt x="24" y="65"/>
                    <a:pt x="23" y="64"/>
                    <a:pt x="22" y="63"/>
                  </a:cubicBezTo>
                  <a:cubicBezTo>
                    <a:pt x="22" y="61"/>
                    <a:pt x="21" y="59"/>
                    <a:pt x="21" y="57"/>
                  </a:cubicBezTo>
                  <a:cubicBezTo>
                    <a:pt x="21" y="57"/>
                    <a:pt x="21" y="56"/>
                    <a:pt x="22" y="57"/>
                  </a:cubicBezTo>
                  <a:cubicBezTo>
                    <a:pt x="36" y="60"/>
                    <a:pt x="59" y="54"/>
                    <a:pt x="69" y="44"/>
                  </a:cubicBezTo>
                  <a:cubicBezTo>
                    <a:pt x="68" y="43"/>
                    <a:pt x="68" y="42"/>
                    <a:pt x="67" y="41"/>
                  </a:cubicBezTo>
                  <a:cubicBezTo>
                    <a:pt x="67" y="41"/>
                    <a:pt x="66" y="41"/>
                    <a:pt x="66" y="41"/>
                  </a:cubicBezTo>
                  <a:cubicBezTo>
                    <a:pt x="66" y="43"/>
                    <a:pt x="65" y="44"/>
                    <a:pt x="65" y="46"/>
                  </a:cubicBezTo>
                  <a:cubicBezTo>
                    <a:pt x="62" y="48"/>
                    <a:pt x="59" y="49"/>
                    <a:pt x="55" y="51"/>
                  </a:cubicBezTo>
                  <a:cubicBezTo>
                    <a:pt x="55" y="51"/>
                    <a:pt x="54" y="50"/>
                    <a:pt x="54" y="50"/>
                  </a:cubicBezTo>
                  <a:cubicBezTo>
                    <a:pt x="55" y="49"/>
                    <a:pt x="55" y="48"/>
                    <a:pt x="56" y="46"/>
                  </a:cubicBezTo>
                  <a:cubicBezTo>
                    <a:pt x="67" y="17"/>
                    <a:pt x="54" y="2"/>
                    <a:pt x="40" y="11"/>
                  </a:cubicBezTo>
                  <a:cubicBezTo>
                    <a:pt x="39" y="11"/>
                    <a:pt x="39" y="12"/>
                    <a:pt x="40" y="12"/>
                  </a:cubicBezTo>
                  <a:cubicBezTo>
                    <a:pt x="46" y="15"/>
                    <a:pt x="52" y="19"/>
                    <a:pt x="57" y="24"/>
                  </a:cubicBezTo>
                  <a:cubicBezTo>
                    <a:pt x="58" y="25"/>
                    <a:pt x="58" y="26"/>
                    <a:pt x="58" y="27"/>
                  </a:cubicBezTo>
                  <a:close/>
                  <a:moveTo>
                    <a:pt x="52" y="40"/>
                  </a:moveTo>
                  <a:cubicBezTo>
                    <a:pt x="53" y="55"/>
                    <a:pt x="31" y="55"/>
                    <a:pt x="31" y="41"/>
                  </a:cubicBezTo>
                  <a:cubicBezTo>
                    <a:pt x="31" y="28"/>
                    <a:pt x="51" y="27"/>
                    <a:pt x="52" y="40"/>
                  </a:cubicBezTo>
                  <a:close/>
                  <a:moveTo>
                    <a:pt x="44" y="43"/>
                  </a:moveTo>
                  <a:cubicBezTo>
                    <a:pt x="44" y="49"/>
                    <a:pt x="34" y="50"/>
                    <a:pt x="34" y="43"/>
                  </a:cubicBezTo>
                  <a:cubicBezTo>
                    <a:pt x="34" y="37"/>
                    <a:pt x="43" y="37"/>
                    <a:pt x="44" y="43"/>
                  </a:cubicBezTo>
                  <a:close/>
                  <a:moveTo>
                    <a:pt x="58" y="61"/>
                  </a:moveTo>
                  <a:cubicBezTo>
                    <a:pt x="44" y="85"/>
                    <a:pt x="22" y="83"/>
                    <a:pt x="17" y="63"/>
                  </a:cubicBezTo>
                  <a:cubicBezTo>
                    <a:pt x="4" y="58"/>
                    <a:pt x="0" y="45"/>
                    <a:pt x="9" y="34"/>
                  </a:cubicBezTo>
                  <a:cubicBezTo>
                    <a:pt x="10" y="33"/>
                    <a:pt x="10" y="32"/>
                    <a:pt x="10" y="31"/>
                  </a:cubicBezTo>
                  <a:cubicBezTo>
                    <a:pt x="7" y="16"/>
                    <a:pt x="18" y="7"/>
                    <a:pt x="33" y="10"/>
                  </a:cubicBezTo>
                  <a:cubicBezTo>
                    <a:pt x="34" y="10"/>
                    <a:pt x="35" y="10"/>
                    <a:pt x="36" y="9"/>
                  </a:cubicBezTo>
                  <a:cubicBezTo>
                    <a:pt x="48" y="0"/>
                    <a:pt x="62" y="4"/>
                    <a:pt x="66" y="18"/>
                  </a:cubicBezTo>
                  <a:cubicBezTo>
                    <a:pt x="67" y="19"/>
                    <a:pt x="67" y="19"/>
                    <a:pt x="68" y="20"/>
                  </a:cubicBezTo>
                  <a:cubicBezTo>
                    <a:pt x="80" y="25"/>
                    <a:pt x="83" y="37"/>
                    <a:pt x="76" y="47"/>
                  </a:cubicBezTo>
                  <a:cubicBezTo>
                    <a:pt x="76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5"/>
                    <a:pt x="73" y="43"/>
                    <a:pt x="73" y="42"/>
                  </a:cubicBezTo>
                  <a:cubicBezTo>
                    <a:pt x="72" y="41"/>
                    <a:pt x="72" y="40"/>
                    <a:pt x="73" y="39"/>
                  </a:cubicBezTo>
                  <a:cubicBezTo>
                    <a:pt x="75" y="33"/>
                    <a:pt x="74" y="28"/>
                    <a:pt x="69" y="24"/>
                  </a:cubicBezTo>
                  <a:cubicBezTo>
                    <a:pt x="68" y="24"/>
                    <a:pt x="68" y="24"/>
                    <a:pt x="68" y="25"/>
                  </a:cubicBezTo>
                  <a:cubicBezTo>
                    <a:pt x="68" y="27"/>
                    <a:pt x="68" y="30"/>
                    <a:pt x="67" y="34"/>
                  </a:cubicBezTo>
                  <a:cubicBezTo>
                    <a:pt x="67" y="35"/>
                    <a:pt x="67" y="36"/>
                    <a:pt x="68" y="37"/>
                  </a:cubicBezTo>
                  <a:cubicBezTo>
                    <a:pt x="82" y="58"/>
                    <a:pt x="71" y="76"/>
                    <a:pt x="52" y="72"/>
                  </a:cubicBezTo>
                  <a:cubicBezTo>
                    <a:pt x="52" y="72"/>
                    <a:pt x="51" y="72"/>
                    <a:pt x="52" y="71"/>
                  </a:cubicBezTo>
                  <a:cubicBezTo>
                    <a:pt x="53" y="70"/>
                    <a:pt x="54" y="68"/>
                    <a:pt x="55" y="67"/>
                  </a:cubicBezTo>
                  <a:cubicBezTo>
                    <a:pt x="56" y="66"/>
                    <a:pt x="57" y="66"/>
                    <a:pt x="58" y="66"/>
                  </a:cubicBezTo>
                  <a:cubicBezTo>
                    <a:pt x="66" y="66"/>
                    <a:pt x="71" y="61"/>
                    <a:pt x="71" y="54"/>
                  </a:cubicBezTo>
                  <a:cubicBezTo>
                    <a:pt x="71" y="53"/>
                    <a:pt x="70" y="53"/>
                    <a:pt x="70" y="53"/>
                  </a:cubicBezTo>
                  <a:cubicBezTo>
                    <a:pt x="67" y="55"/>
                    <a:pt x="64" y="57"/>
                    <a:pt x="60" y="59"/>
                  </a:cubicBezTo>
                  <a:cubicBezTo>
                    <a:pt x="59" y="60"/>
                    <a:pt x="58" y="60"/>
                    <a:pt x="58" y="61"/>
                  </a:cubicBezTo>
                  <a:close/>
                  <a:moveTo>
                    <a:pt x="16" y="53"/>
                  </a:moveTo>
                  <a:cubicBezTo>
                    <a:pt x="16" y="52"/>
                    <a:pt x="16" y="50"/>
                    <a:pt x="17" y="49"/>
                  </a:cubicBezTo>
                  <a:cubicBezTo>
                    <a:pt x="17" y="48"/>
                    <a:pt x="17" y="47"/>
                    <a:pt x="16" y="46"/>
                  </a:cubicBezTo>
                  <a:cubicBezTo>
                    <a:pt x="14" y="43"/>
                    <a:pt x="13" y="40"/>
                    <a:pt x="12" y="38"/>
                  </a:cubicBezTo>
                  <a:cubicBezTo>
                    <a:pt x="12" y="37"/>
                    <a:pt x="11" y="37"/>
                    <a:pt x="11" y="38"/>
                  </a:cubicBezTo>
                  <a:cubicBezTo>
                    <a:pt x="7" y="44"/>
                    <a:pt x="9" y="50"/>
                    <a:pt x="15" y="54"/>
                  </a:cubicBezTo>
                  <a:cubicBezTo>
                    <a:pt x="16" y="54"/>
                    <a:pt x="16" y="54"/>
                    <a:pt x="16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919743" y="1910168"/>
            <a:ext cx="5407207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Đa số HS chăm chỉ hoàn thành nhiệm vụ học tập, hăng hái tham gia các hoạt động của lớp, của trường, chịu khó giúp đỡ bố mẹ.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287973" y="1759848"/>
            <a:ext cx="4941301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HS thực hiện tốt nội quy của trường, lớp, trung thực trong học tập.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287972" y="4619704"/>
            <a:ext cx="4941301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HS đoàn kết và yêu quý bạn bè</a:t>
            </a:r>
          </a:p>
          <a:p>
            <a:pPr>
              <a:lnSpc>
                <a:spcPct val="130000"/>
              </a:lnSpc>
            </a:pPr>
            <a:r>
              <a:rPr lang="vi-VN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Lễ phép và kính trọng thầy, cô giáo.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58397" y="4556820"/>
            <a:ext cx="4941301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 lớn HS trong tự tin bày tỏ ý kiến cá nhân trước lớp và khi làm việc nhóm.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3748618" y="452669"/>
            <a:ext cx="469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453"/>
            <a:r>
              <a:rPr lang="en-US" altLang="zh-CN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PHẨM CHẤT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973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"/>
          <p:cNvSpPr/>
          <p:nvPr/>
        </p:nvSpPr>
        <p:spPr>
          <a:xfrm>
            <a:off x="339634" y="855318"/>
            <a:ext cx="114299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PHIẾU ĐÁNH GIÁ KẾT QUẢ HỌC TẬP VÀ RÈN LUYỆN HỌC KÌ 1 SẼ ĐƯỢC GỬI TỚI TỪNG BỐ MẸ QUA HÌNH THỨC: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TIN NHẮN ZALO (FILE PDF)</a:t>
            </a:r>
            <a:endParaRPr lang="zh-CN" altLang="en-US" sz="4400" b="1" dirty="0">
              <a:solidFill>
                <a:schemeClr val="accent1"/>
              </a:solidFill>
              <a:latin typeface="Times New Roman" panose="02020603050405020304" pitchFamily="18" charset="0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973" y="50935"/>
            <a:ext cx="7531331" cy="753133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46753" y="2462050"/>
            <a:ext cx="63352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3. PHƯƠNG HƯỚNG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HỌC KÌ 2</a:t>
            </a:r>
            <a:endParaRPr lang="zh-CN" altLang="en-US" sz="4400" b="1" dirty="0">
              <a:solidFill>
                <a:schemeClr val="accent1"/>
              </a:solidFill>
              <a:latin typeface="Times New Roman" panose="02020603050405020304" pitchFamily="18" charset="0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941490" y="727923"/>
            <a:ext cx="1556194" cy="1556194"/>
            <a:chOff x="997758" y="2442742"/>
            <a:chExt cx="1556194" cy="1556194"/>
          </a:xfrm>
        </p:grpSpPr>
        <p:grpSp>
          <p:nvGrpSpPr>
            <p:cNvPr id="12" name="组合 11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93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/>
        </p:nvSpPr>
        <p:spPr>
          <a:xfrm>
            <a:off x="339634" y="1952598"/>
            <a:ext cx="114299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ĐIỀU CHỈNH THỜI GIAN HỌC BUỔI CHIỀU BẮT ĐẦU TỪ TUẦN HỌC 19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Tức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Hai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17/1/2022.</a:t>
            </a:r>
          </a:p>
          <a:p>
            <a:pPr algn="ctr">
              <a:lnSpc>
                <a:spcPct val="150000"/>
              </a:lnSpc>
            </a:pPr>
            <a:endParaRPr lang="zh-CN" altLang="en-US" sz="4400" b="1" dirty="0">
              <a:solidFill>
                <a:schemeClr val="accent1"/>
              </a:solidFill>
              <a:latin typeface="Times New Roman" panose="02020603050405020304" pitchFamily="18" charset="0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6446" y="4545874"/>
            <a:ext cx="1685108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86595" y="5584372"/>
            <a:ext cx="1685108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571" t="59111" r="54428" b="36699"/>
          <a:stretch/>
        </p:blipFill>
        <p:spPr>
          <a:xfrm>
            <a:off x="2586446" y="5104311"/>
            <a:ext cx="1685108" cy="290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6595" y="4545874"/>
            <a:ext cx="253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14h – 14h30’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6595" y="5120335"/>
            <a:ext cx="253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14h40’ – 15h10’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6595" y="5600090"/>
            <a:ext cx="253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15h20’ – 15h50’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Up Arrow 9"/>
          <p:cNvSpPr/>
          <p:nvPr/>
        </p:nvSpPr>
        <p:spPr>
          <a:xfrm rot="7140627">
            <a:off x="519260" y="3865320"/>
            <a:ext cx="444137" cy="901337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672047" y="4349931"/>
            <a:ext cx="2808514" cy="18418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9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/>
        </p:nvSpPr>
        <p:spPr>
          <a:xfrm>
            <a:off x="287383" y="594061"/>
            <a:ext cx="114299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LỊCH NGHỈ TẾT NGUYÊN ĐÁN</a:t>
            </a:r>
          </a:p>
          <a:p>
            <a:pPr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sinh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bắt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đầu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nghỉ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chiều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27/1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đến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hết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6/2/2020. </a:t>
            </a:r>
          </a:p>
          <a:p>
            <a:pPr>
              <a:lnSpc>
                <a:spcPct val="150000"/>
              </a:lnSpc>
            </a:pPr>
            <a:r>
              <a:rPr lang="en-US" altLang="zh-CN" sz="4400" b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2. Thứ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Hai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7/2/2022, HS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bình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thường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theo</a:t>
            </a: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 TKB.</a:t>
            </a:r>
            <a:endParaRPr lang="zh-CN" altLang="en-US" sz="4400" b="1" dirty="0">
              <a:solidFill>
                <a:schemeClr val="accent1"/>
              </a:solidFill>
              <a:latin typeface="Times New Roman" panose="02020603050405020304" pitchFamily="18" charset="0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ạn tiếng việt 4 - Tập 2 - Giải bài tập SGK môn tiếng việt lớp 4 - Tập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3" y="1955344"/>
            <a:ext cx="3044825" cy="42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ở Bài Tập Tiếng Việt Lớp 4 - Tập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9" t="2832" r="17194" b="2662"/>
          <a:stretch/>
        </p:blipFill>
        <p:spPr bwMode="auto">
          <a:xfrm>
            <a:off x="4401006" y="1955344"/>
            <a:ext cx="3044825" cy="43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5765" t="552" r="16577"/>
          <a:stretch/>
        </p:blipFill>
        <p:spPr>
          <a:xfrm>
            <a:off x="8672558" y="1955344"/>
            <a:ext cx="3044825" cy="4297010"/>
          </a:xfrm>
          <a:prstGeom prst="rect">
            <a:avLst/>
          </a:prstGeom>
        </p:spPr>
      </p:pic>
      <p:sp>
        <p:nvSpPr>
          <p:cNvPr id="5" name="矩形 8"/>
          <p:cNvSpPr/>
          <p:nvPr/>
        </p:nvSpPr>
        <p:spPr>
          <a:xfrm>
            <a:off x="416833" y="327152"/>
            <a:ext cx="11429999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SÁCH VỞ CẦN CHUẨN BỊ CHO HỌC KÌ 2</a:t>
            </a:r>
            <a:endParaRPr lang="zh-CN" altLang="en-US" sz="4400" b="1" dirty="0">
              <a:solidFill>
                <a:schemeClr val="accent1"/>
              </a:solidFill>
              <a:latin typeface="Times New Roman" panose="02020603050405020304" pitchFamily="18" charset="0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文本框 11"/>
          <p:cNvSpPr txBox="1">
            <a:spLocks noChangeArrowheads="1"/>
          </p:cNvSpPr>
          <p:nvPr/>
        </p:nvSpPr>
        <p:spPr bwMode="auto">
          <a:xfrm>
            <a:off x="5794739" y="3678499"/>
            <a:ext cx="7920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 dirty="0">
              <a:solidFill>
                <a:schemeClr val="tx2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TOÁN HK2</a:t>
            </a:r>
            <a:endParaRPr lang="zh-CN" alt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583" y="1440140"/>
            <a:ext cx="440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2,3,5,9</a:t>
            </a:r>
            <a:endParaRPr lang="en-US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artoon Concept Math Cut F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80" y="1777840"/>
            <a:ext cx="3359115" cy="335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112" y="3200169"/>
            <a:ext cx="4696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VI, DIỆN TÍCH CỦA 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THOI, HÌNH BÌNH HÀNH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058" y="5004041"/>
            <a:ext cx="440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 -  CÁC PHÉP TÍNH VỚI PHÂN SỐ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8410" y="3337580"/>
            <a:ext cx="440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TỈ LỆ BẢN ĐỒ TRONG GIẢI TOÁN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6791" y="1211314"/>
            <a:ext cx="5343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- </a:t>
            </a:r>
            <a:r>
              <a:rPr 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TOÁN CÓ LỜI VĂN: TỔNG – </a:t>
            </a:r>
            <a:r>
              <a:rPr lang="en-US" sz="24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TỈ, HIỆU </a:t>
            </a:r>
            <a:r>
              <a:rPr 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TỈ</a:t>
            </a:r>
          </a:p>
          <a:p>
            <a:r>
              <a:rPr lang="en-US" sz="24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rved Up Arrow 5"/>
          <p:cNvSpPr/>
          <p:nvPr/>
        </p:nvSpPr>
        <p:spPr>
          <a:xfrm rot="12313587">
            <a:off x="4142653" y="1212435"/>
            <a:ext cx="1434657" cy="566909"/>
          </a:xfrm>
          <a:prstGeom prst="curvedUpArrow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Up Arrow 32"/>
          <p:cNvSpPr/>
          <p:nvPr/>
        </p:nvSpPr>
        <p:spPr>
          <a:xfrm rot="10382257">
            <a:off x="3366075" y="2567671"/>
            <a:ext cx="1434657" cy="566909"/>
          </a:xfrm>
          <a:prstGeom prst="curved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Up Arrow 33"/>
          <p:cNvSpPr/>
          <p:nvPr/>
        </p:nvSpPr>
        <p:spPr>
          <a:xfrm rot="8798934">
            <a:off x="3471545" y="4284488"/>
            <a:ext cx="1434657" cy="566909"/>
          </a:xfrm>
          <a:prstGeom prst="curvedUp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 rot="19400467">
            <a:off x="7673462" y="2316615"/>
            <a:ext cx="1434657" cy="566909"/>
          </a:xfrm>
          <a:prstGeom prst="curvedUp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CC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 rot="20406808">
            <a:off x="7044592" y="4305599"/>
            <a:ext cx="1434657" cy="566909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文本框 11"/>
          <p:cNvSpPr txBox="1">
            <a:spLocks noChangeArrowheads="1"/>
          </p:cNvSpPr>
          <p:nvPr/>
        </p:nvSpPr>
        <p:spPr bwMode="auto">
          <a:xfrm>
            <a:off x="5794739" y="3678499"/>
            <a:ext cx="7920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 dirty="0">
              <a:solidFill>
                <a:schemeClr val="tx2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TIẾNG VIỆT HK2</a:t>
            </a:r>
            <a:endParaRPr lang="zh-CN" alt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583" y="1440140"/>
            <a:ext cx="440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KỂ: AI LÀ GÌ? AI LÀM GÌ? AI THẾ NÀO?</a:t>
            </a:r>
            <a:endParaRPr lang="en-US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2" y="3200169"/>
            <a:ext cx="469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THÀNH PHẦN CÂU 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NGỮ/VỊ NGỮ/ 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058" y="5004041"/>
            <a:ext cx="440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CÂU + DẤU CÂU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34655" y="3974847"/>
            <a:ext cx="440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MIÊU TẢ - TẢ CÂY CỐI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93103" y="1000339"/>
            <a:ext cx="534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MIÊU TẢ  - TẢ ĐỒ VẬT </a:t>
            </a:r>
          </a:p>
          <a:p>
            <a:r>
              <a:rPr 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sz="24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rved Up Arrow 5"/>
          <p:cNvSpPr/>
          <p:nvPr/>
        </p:nvSpPr>
        <p:spPr>
          <a:xfrm rot="12313587">
            <a:off x="4142653" y="1212435"/>
            <a:ext cx="1434657" cy="566909"/>
          </a:xfrm>
          <a:prstGeom prst="curvedUpArrow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Up Arrow 32"/>
          <p:cNvSpPr/>
          <p:nvPr/>
        </p:nvSpPr>
        <p:spPr>
          <a:xfrm rot="10382257">
            <a:off x="3366075" y="2567671"/>
            <a:ext cx="1434657" cy="566909"/>
          </a:xfrm>
          <a:prstGeom prst="curvedUp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Up Arrow 33"/>
          <p:cNvSpPr/>
          <p:nvPr/>
        </p:nvSpPr>
        <p:spPr>
          <a:xfrm rot="8798934">
            <a:off x="3471545" y="4284488"/>
            <a:ext cx="1434657" cy="566909"/>
          </a:xfrm>
          <a:prstGeom prst="curvedUp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 rot="19400467">
            <a:off x="7030431" y="1716385"/>
            <a:ext cx="1434657" cy="566909"/>
          </a:xfrm>
          <a:prstGeom prst="curvedUpArrow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CC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>
            <a:off x="6309462" y="4400498"/>
            <a:ext cx="1434657" cy="566909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CC"/>
              </a:solidFill>
            </a:endParaRPr>
          </a:p>
        </p:txBody>
      </p:sp>
      <p:pic>
        <p:nvPicPr>
          <p:cNvPr id="2050" name="Picture 2" descr="Study Literature concept 1925944 Vector Art at Vecteezy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8530" r="8829" b="7645"/>
          <a:stretch/>
        </p:blipFill>
        <p:spPr bwMode="auto">
          <a:xfrm>
            <a:off x="4817405" y="2137660"/>
            <a:ext cx="3008372" cy="2125018"/>
          </a:xfrm>
          <a:prstGeom prst="ellipse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44119" y="2369172"/>
            <a:ext cx="534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MIÊU TẢ  - TẢ CON VẬT </a:t>
            </a:r>
          </a:p>
          <a:p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rved Up Arrow 15"/>
          <p:cNvSpPr/>
          <p:nvPr/>
        </p:nvSpPr>
        <p:spPr>
          <a:xfrm rot="19400467">
            <a:off x="7775110" y="3073367"/>
            <a:ext cx="1434657" cy="566909"/>
          </a:xfrm>
          <a:prstGeom prst="curved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3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1171484" y="-21631"/>
            <a:ext cx="5213316" cy="1240538"/>
            <a:chOff x="7038412" y="5298115"/>
            <a:chExt cx="3099874" cy="517828"/>
          </a:xfrm>
        </p:grpSpPr>
        <p:grpSp>
          <p:nvGrpSpPr>
            <p:cNvPr id="90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标题 1"/>
          <p:cNvSpPr txBox="1">
            <a:spLocks/>
          </p:cNvSpPr>
          <p:nvPr/>
        </p:nvSpPr>
        <p:spPr>
          <a:xfrm>
            <a:off x="1801270" y="-21632"/>
            <a:ext cx="4005932" cy="683927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NỘI DUNG</a:t>
            </a:r>
            <a:endParaRPr lang="zh-CN" altLang="en-US" sz="4000" b="1" dirty="0">
              <a:latin typeface="Times New Roman" panose="02020603050405020304" pitchFamily="18" charset="0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973420" y="309193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1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7" name="Text Placeholder 5"/>
          <p:cNvSpPr txBox="1">
            <a:spLocks/>
          </p:cNvSpPr>
          <p:nvPr/>
        </p:nvSpPr>
        <p:spPr>
          <a:xfrm>
            <a:off x="-111471" y="3923222"/>
            <a:ext cx="4402279" cy="1144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HỌC TẬP &amp; RÈN LUYỆN HỌC KÌ I</a:t>
            </a:r>
          </a:p>
        </p:txBody>
      </p:sp>
      <p:sp>
        <p:nvSpPr>
          <p:cNvPr id="100" name="Text Placeholder 5"/>
          <p:cNvSpPr txBox="1">
            <a:spLocks/>
          </p:cNvSpPr>
          <p:nvPr/>
        </p:nvSpPr>
        <p:spPr>
          <a:xfrm>
            <a:off x="2716419" y="4844234"/>
            <a:ext cx="2759463" cy="1144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612277" y="3055480"/>
            <a:ext cx="389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2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9391229" y="305547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3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6" name="Text Placeholder 5"/>
          <p:cNvSpPr txBox="1">
            <a:spLocks/>
          </p:cNvSpPr>
          <p:nvPr/>
        </p:nvSpPr>
        <p:spPr>
          <a:xfrm>
            <a:off x="8547042" y="4844234"/>
            <a:ext cx="2759463" cy="1144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8777034" y="1352806"/>
            <a:ext cx="1556194" cy="1556194"/>
            <a:chOff x="9674578" y="2446144"/>
            <a:chExt cx="1556194" cy="1556194"/>
          </a:xfrm>
        </p:grpSpPr>
        <p:grpSp>
          <p:nvGrpSpPr>
            <p:cNvPr id="108" name="组合 107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110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Freeform 5"/>
            <p:cNvSpPr>
              <a:spLocks noChangeAspect="1" noEditPoints="1"/>
            </p:cNvSpPr>
            <p:nvPr/>
          </p:nvSpPr>
          <p:spPr bwMode="auto">
            <a:xfrm>
              <a:off x="10262139" y="2880262"/>
              <a:ext cx="400923" cy="592899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5029105" y="1335476"/>
            <a:ext cx="1556194" cy="1556194"/>
            <a:chOff x="6839012" y="2446144"/>
            <a:chExt cx="1556194" cy="1556194"/>
          </a:xfrm>
        </p:grpSpPr>
        <p:grpSp>
          <p:nvGrpSpPr>
            <p:cNvPr id="129" name="组合 128"/>
            <p:cNvGrpSpPr/>
            <p:nvPr/>
          </p:nvGrpSpPr>
          <p:grpSpPr>
            <a:xfrm>
              <a:off x="6839012" y="2446144"/>
              <a:ext cx="1556194" cy="1556194"/>
              <a:chOff x="3154508" y="1821271"/>
              <a:chExt cx="2785107" cy="2785102"/>
            </a:xfrm>
          </p:grpSpPr>
          <p:sp>
            <p:nvSpPr>
              <p:cNvPr id="131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0" name="Freeform 18"/>
            <p:cNvSpPr>
              <a:spLocks noChangeAspect="1" noEditPoints="1"/>
            </p:cNvSpPr>
            <p:nvPr/>
          </p:nvSpPr>
          <p:spPr bwMode="auto">
            <a:xfrm>
              <a:off x="7356190" y="2831801"/>
              <a:ext cx="594186" cy="712675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1390248" y="1419169"/>
            <a:ext cx="1556194" cy="1556194"/>
            <a:chOff x="997758" y="2442742"/>
            <a:chExt cx="1556194" cy="1556194"/>
          </a:xfrm>
        </p:grpSpPr>
        <p:grpSp>
          <p:nvGrpSpPr>
            <p:cNvPr id="134" name="组合 133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136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5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52" name="Text Placeholder 5"/>
          <p:cNvSpPr txBox="1">
            <a:spLocks/>
          </p:cNvSpPr>
          <p:nvPr/>
        </p:nvSpPr>
        <p:spPr>
          <a:xfrm>
            <a:off x="4290808" y="3934552"/>
            <a:ext cx="3597815" cy="2688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PHƯƠNG HƯỚNG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HỌC TẬP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HỌC KÌ 2</a:t>
            </a:r>
          </a:p>
        </p:txBody>
      </p:sp>
      <p:sp>
        <p:nvSpPr>
          <p:cNvPr id="53" name="Text Placeholder 5"/>
          <p:cNvSpPr txBox="1">
            <a:spLocks/>
          </p:cNvSpPr>
          <p:nvPr/>
        </p:nvSpPr>
        <p:spPr>
          <a:xfrm>
            <a:off x="8303772" y="3904061"/>
            <a:ext cx="3576984" cy="1144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vi-VN" altLang="zh-CN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CHIA SẺ 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CỦA PHHS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3" name="Google Shape;2723;p46"/>
          <p:cNvGrpSpPr/>
          <p:nvPr/>
        </p:nvGrpSpPr>
        <p:grpSpPr>
          <a:xfrm>
            <a:off x="526993" y="4750584"/>
            <a:ext cx="1157900" cy="686000"/>
            <a:chOff x="2575700" y="1885000"/>
            <a:chExt cx="868425" cy="514500"/>
          </a:xfrm>
        </p:grpSpPr>
        <p:sp>
          <p:nvSpPr>
            <p:cNvPr id="2724" name="Google Shape;2724;p46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25" name="Google Shape;2725;p46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26" name="Google Shape;2726;p46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</p:grpSp>
      <p:grpSp>
        <p:nvGrpSpPr>
          <p:cNvPr id="2731" name="Google Shape;2731;p46"/>
          <p:cNvGrpSpPr/>
          <p:nvPr/>
        </p:nvGrpSpPr>
        <p:grpSpPr>
          <a:xfrm>
            <a:off x="2083167" y="3906818"/>
            <a:ext cx="1017900" cy="1431967"/>
            <a:chOff x="1562375" y="2930113"/>
            <a:chExt cx="763425" cy="1073975"/>
          </a:xfrm>
        </p:grpSpPr>
        <p:sp>
          <p:nvSpPr>
            <p:cNvPr id="2732" name="Google Shape;2732;p46"/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</p:grpSp>
      <p:pic>
        <p:nvPicPr>
          <p:cNvPr id="35" name="图片 2">
            <a:extLst>
              <a:ext uri="{FF2B5EF4-FFF2-40B4-BE49-F238E27FC236}">
                <a16:creationId xmlns:a16="http://schemas.microsoft.com/office/drawing/2014/main" id="{BAD59C2D-ECD4-9148-CA53-E49372FC1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7173" y="2297685"/>
            <a:ext cx="4347729" cy="4555415"/>
          </a:xfrm>
          <a:prstGeom prst="rect">
            <a:avLst/>
          </a:prstGeom>
        </p:spPr>
      </p:pic>
      <p:sp>
        <p:nvSpPr>
          <p:cNvPr id="36" name="矩形 32">
            <a:extLst>
              <a:ext uri="{FF2B5EF4-FFF2-40B4-BE49-F238E27FC236}">
                <a16:creationId xmlns:a16="http://schemas.microsoft.com/office/drawing/2014/main" id="{84FD5EC6-F5AC-9FD9-B475-A82C5D54701D}"/>
              </a:ext>
            </a:extLst>
          </p:cNvPr>
          <p:cNvSpPr/>
          <p:nvPr/>
        </p:nvSpPr>
        <p:spPr>
          <a:xfrm>
            <a:off x="8895108" y="676417"/>
            <a:ext cx="3088886" cy="964233"/>
          </a:xfrm>
          <a:prstGeom prst="roundRect">
            <a:avLst/>
          </a:prstGeom>
          <a:solidFill>
            <a:schemeClr val="accent6">
              <a:alpha val="55000"/>
            </a:schemeClr>
          </a:solidFill>
          <a:ln w="38100" cmpd="sng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705" y="1828601"/>
            <a:ext cx="5327403" cy="464683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528" y="380590"/>
            <a:ext cx="5305113" cy="1914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Right Arrow 1"/>
          <p:cNvSpPr/>
          <p:nvPr/>
        </p:nvSpPr>
        <p:spPr>
          <a:xfrm>
            <a:off x="8814984" y="1867917"/>
            <a:ext cx="791326" cy="427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01500" y="743034"/>
            <a:ext cx="2949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Bước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Mở zalo bấm vào đây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0467" y="6206974"/>
            <a:ext cx="770595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Cambria" panose="02040503050406030204" pitchFamily="18" charset="0"/>
                <a:cs typeface="+mn-cs"/>
                <a:sym typeface="Wingdings" panose="05000000000000000000" pitchFamily="2" charset="2"/>
              </a:rPr>
              <a:t> Mời bạn vào nhóm zalo tài liệu tiểu học miễn phí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hnschrift SemiBold Condensed" panose="020B0502040204020203" pitchFamily="34" charset="0"/>
              <a:ea typeface="微软雅黑"/>
              <a:cs typeface="+mn-cs"/>
            </a:endParaRPr>
          </a:p>
        </p:txBody>
      </p:sp>
      <p:sp>
        <p:nvSpPr>
          <p:cNvPr id="45" name="矩形 32">
            <a:extLst>
              <a:ext uri="{FF2B5EF4-FFF2-40B4-BE49-F238E27FC236}">
                <a16:creationId xmlns:a16="http://schemas.microsoft.com/office/drawing/2014/main" id="{84FD5EC6-F5AC-9FD9-B475-A82C5D54701D}"/>
              </a:ext>
            </a:extLst>
          </p:cNvPr>
          <p:cNvSpPr/>
          <p:nvPr/>
        </p:nvSpPr>
        <p:spPr>
          <a:xfrm>
            <a:off x="9007285" y="3385838"/>
            <a:ext cx="3044061" cy="1260947"/>
          </a:xfrm>
          <a:prstGeom prst="roundRect">
            <a:avLst/>
          </a:prstGeom>
          <a:solidFill>
            <a:schemeClr val="accent6">
              <a:alpha val="55000"/>
            </a:schemeClr>
          </a:solidFill>
          <a:ln w="38100" cmpd="sng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242154" y="3430934"/>
            <a:ext cx="2809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Bước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Di chuyển camera vào đây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562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9" y="3095382"/>
            <a:ext cx="6062027" cy="732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00" y="2147749"/>
            <a:ext cx="6062027" cy="73204"/>
          </a:xfrm>
          <a:prstGeom prst="rect">
            <a:avLst/>
          </a:prstGeom>
        </p:spPr>
      </p:pic>
      <p:grpSp>
        <p:nvGrpSpPr>
          <p:cNvPr id="9" name="组合 106"/>
          <p:cNvGrpSpPr/>
          <p:nvPr/>
        </p:nvGrpSpPr>
        <p:grpSpPr>
          <a:xfrm>
            <a:off x="7537658" y="591555"/>
            <a:ext cx="1556194" cy="1556194"/>
            <a:chOff x="9674578" y="2446144"/>
            <a:chExt cx="1556194" cy="1556194"/>
          </a:xfrm>
        </p:grpSpPr>
        <p:grpSp>
          <p:nvGrpSpPr>
            <p:cNvPr id="10" name="组合 107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Freeform 5"/>
            <p:cNvSpPr>
              <a:spLocks noChangeAspect="1" noEditPoints="1"/>
            </p:cNvSpPr>
            <p:nvPr/>
          </p:nvSpPr>
          <p:spPr bwMode="auto">
            <a:xfrm>
              <a:off x="10262139" y="2880262"/>
              <a:ext cx="400923" cy="592899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7" name="Text Placeholder 5"/>
          <p:cNvSpPr txBox="1">
            <a:spLocks/>
          </p:cNvSpPr>
          <p:nvPr/>
        </p:nvSpPr>
        <p:spPr>
          <a:xfrm>
            <a:off x="5653799" y="2315398"/>
            <a:ext cx="6403218" cy="1144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造字工房悦黑（非商用）常规体" pitchFamily="2" charset="-122"/>
                <a:cs typeface="Times New Roman" panose="02020603050405020304" pitchFamily="18" charset="0"/>
              </a:rPr>
              <a:t>3. LẮNG NGHE Ý KIẾN ĐÓNG GÓP CỦA PHHS</a:t>
            </a:r>
          </a:p>
        </p:txBody>
      </p:sp>
    </p:spTree>
    <p:extLst>
      <p:ext uri="{BB962C8B-B14F-4D97-AF65-F5344CB8AC3E}">
        <p14:creationId xmlns:p14="http://schemas.microsoft.com/office/powerpoint/2010/main" val="27311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èn luyện kỹ năng giao tiếp giáo viên phụ huynh thành công - Táo Trường học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32493B"/>
              </a:clrFrom>
              <a:clrTo>
                <a:srgbClr val="3249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6"/>
          <a:stretch/>
        </p:blipFill>
        <p:spPr bwMode="auto">
          <a:xfrm>
            <a:off x="1043850" y="953588"/>
            <a:ext cx="9906000" cy="522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3" name="Google Shape;2723;p46"/>
          <p:cNvGrpSpPr/>
          <p:nvPr/>
        </p:nvGrpSpPr>
        <p:grpSpPr>
          <a:xfrm>
            <a:off x="526993" y="4750584"/>
            <a:ext cx="1157900" cy="686000"/>
            <a:chOff x="2575700" y="1885000"/>
            <a:chExt cx="868425" cy="514500"/>
          </a:xfrm>
        </p:grpSpPr>
        <p:sp>
          <p:nvSpPr>
            <p:cNvPr id="2724" name="Google Shape;2724;p46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25" name="Google Shape;2725;p46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26" name="Google Shape;2726;p46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</p:grpSp>
      <p:grpSp>
        <p:nvGrpSpPr>
          <p:cNvPr id="2731" name="Google Shape;2731;p46"/>
          <p:cNvGrpSpPr/>
          <p:nvPr/>
        </p:nvGrpSpPr>
        <p:grpSpPr>
          <a:xfrm>
            <a:off x="2083167" y="3906818"/>
            <a:ext cx="1017900" cy="1431967"/>
            <a:chOff x="1562375" y="2930113"/>
            <a:chExt cx="763425" cy="1073975"/>
          </a:xfrm>
        </p:grpSpPr>
        <p:sp>
          <p:nvSpPr>
            <p:cNvPr id="2732" name="Google Shape;2732;p46"/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endParaRPr>
            </a:p>
          </p:txBody>
        </p:sp>
      </p:grpSp>
      <p:pic>
        <p:nvPicPr>
          <p:cNvPr id="35" name="图片 2">
            <a:extLst>
              <a:ext uri="{FF2B5EF4-FFF2-40B4-BE49-F238E27FC236}">
                <a16:creationId xmlns:a16="http://schemas.microsoft.com/office/drawing/2014/main" id="{BAD59C2D-ECD4-9148-CA53-E49372FC1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7173" y="2297685"/>
            <a:ext cx="4347729" cy="4555415"/>
          </a:xfrm>
          <a:prstGeom prst="rect">
            <a:avLst/>
          </a:prstGeom>
        </p:spPr>
      </p:pic>
      <p:sp>
        <p:nvSpPr>
          <p:cNvPr id="36" name="矩形 32">
            <a:extLst>
              <a:ext uri="{FF2B5EF4-FFF2-40B4-BE49-F238E27FC236}">
                <a16:creationId xmlns:a16="http://schemas.microsoft.com/office/drawing/2014/main" id="{84FD5EC6-F5AC-9FD9-B475-A82C5D54701D}"/>
              </a:ext>
            </a:extLst>
          </p:cNvPr>
          <p:cNvSpPr/>
          <p:nvPr/>
        </p:nvSpPr>
        <p:spPr>
          <a:xfrm>
            <a:off x="8895108" y="676417"/>
            <a:ext cx="3088886" cy="964233"/>
          </a:xfrm>
          <a:prstGeom prst="roundRect">
            <a:avLst/>
          </a:prstGeom>
          <a:solidFill>
            <a:schemeClr val="accent6">
              <a:alpha val="55000"/>
            </a:schemeClr>
          </a:solidFill>
          <a:ln w="38100" cmpd="sng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705" y="1828601"/>
            <a:ext cx="5327403" cy="464683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528" y="380590"/>
            <a:ext cx="5305113" cy="1914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Right Arrow 1"/>
          <p:cNvSpPr/>
          <p:nvPr/>
        </p:nvSpPr>
        <p:spPr>
          <a:xfrm>
            <a:off x="8814984" y="1867917"/>
            <a:ext cx="791326" cy="427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01500" y="743034"/>
            <a:ext cx="2949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Bước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Mở zalo bấm vào đây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0467" y="6206974"/>
            <a:ext cx="770595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Cambria" panose="02040503050406030204" pitchFamily="18" charset="0"/>
                <a:cs typeface="+mn-cs"/>
                <a:sym typeface="Wingdings" panose="05000000000000000000" pitchFamily="2" charset="2"/>
              </a:rPr>
              <a:t> Mời bạn vào nhóm zalo tài liệu tiểu học miễn phí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hnschrift SemiBold Condensed" panose="020B0502040204020203" pitchFamily="34" charset="0"/>
              <a:ea typeface="微软雅黑"/>
              <a:cs typeface="+mn-cs"/>
            </a:endParaRPr>
          </a:p>
        </p:txBody>
      </p:sp>
      <p:sp>
        <p:nvSpPr>
          <p:cNvPr id="45" name="矩形 32">
            <a:extLst>
              <a:ext uri="{FF2B5EF4-FFF2-40B4-BE49-F238E27FC236}">
                <a16:creationId xmlns:a16="http://schemas.microsoft.com/office/drawing/2014/main" id="{84FD5EC6-F5AC-9FD9-B475-A82C5D54701D}"/>
              </a:ext>
            </a:extLst>
          </p:cNvPr>
          <p:cNvSpPr/>
          <p:nvPr/>
        </p:nvSpPr>
        <p:spPr>
          <a:xfrm>
            <a:off x="9007285" y="3385838"/>
            <a:ext cx="3044061" cy="1260947"/>
          </a:xfrm>
          <a:prstGeom prst="roundRect">
            <a:avLst/>
          </a:prstGeom>
          <a:solidFill>
            <a:schemeClr val="accent6">
              <a:alpha val="55000"/>
            </a:schemeClr>
          </a:solidFill>
          <a:ln w="38100" cmpd="sng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242154" y="3430934"/>
            <a:ext cx="2809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Bước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Di chuyển camera vào đây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23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3557" y="1407081"/>
            <a:ext cx="4456009" cy="3909501"/>
            <a:chOff x="7070680" y="1485705"/>
            <a:chExt cx="4469276" cy="4438095"/>
          </a:xfrm>
        </p:grpSpPr>
        <p:grpSp>
          <p:nvGrpSpPr>
            <p:cNvPr id="5" name="Group 4"/>
            <p:cNvGrpSpPr/>
            <p:nvPr/>
          </p:nvGrpSpPr>
          <p:grpSpPr>
            <a:xfrm>
              <a:off x="7070680" y="1485705"/>
              <a:ext cx="4469276" cy="4020315"/>
              <a:chOff x="3472716" y="1692370"/>
              <a:chExt cx="5246568" cy="4719524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 flipH="1">
                <a:off x="5395367" y="4167630"/>
                <a:ext cx="1397174" cy="2244264"/>
              </a:xfrm>
              <a:custGeom>
                <a:avLst/>
                <a:gdLst>
                  <a:gd name="connsiteX0" fmla="*/ 759198 w 1653886"/>
                  <a:gd name="connsiteY0" fmla="*/ 850 h 2656618"/>
                  <a:gd name="connsiteX1" fmla="*/ 763881 w 1653886"/>
                  <a:gd name="connsiteY1" fmla="*/ 488839 h 2656618"/>
                  <a:gd name="connsiteX2" fmla="*/ 459348 w 1653886"/>
                  <a:gd name="connsiteY2" fmla="*/ 298375 h 2656618"/>
                  <a:gd name="connsiteX3" fmla="*/ 233486 w 1653886"/>
                  <a:gd name="connsiteY3" fmla="*/ 125688 h 2656618"/>
                  <a:gd name="connsiteX4" fmla="*/ 502490 w 1653886"/>
                  <a:gd name="connsiteY4" fmla="*/ 735172 h 2656618"/>
                  <a:gd name="connsiteX5" fmla="*/ 55842 w 1653886"/>
                  <a:gd name="connsiteY5" fmla="*/ 326310 h 2656618"/>
                  <a:gd name="connsiteX6" fmla="*/ 48228 w 1653886"/>
                  <a:gd name="connsiteY6" fmla="*/ 514234 h 2656618"/>
                  <a:gd name="connsiteX7" fmla="*/ 411130 w 1653886"/>
                  <a:gd name="connsiteY7" fmla="*/ 930715 h 2656618"/>
                  <a:gd name="connsiteX8" fmla="*/ 65993 w 1653886"/>
                  <a:gd name="connsiteY8" fmla="*/ 750409 h 2656618"/>
                  <a:gd name="connsiteX9" fmla="*/ 170042 w 1653886"/>
                  <a:gd name="connsiteY9" fmla="*/ 981505 h 2656618"/>
                  <a:gd name="connsiteX10" fmla="*/ 723277 w 1653886"/>
                  <a:gd name="connsiteY10" fmla="*/ 1641780 h 2656618"/>
                  <a:gd name="connsiteX11" fmla="*/ 671256 w 1653886"/>
                  <a:gd name="connsiteY11" fmla="*/ 2645894 h 2656618"/>
                  <a:gd name="connsiteX12" fmla="*/ 670238 w 1653886"/>
                  <a:gd name="connsiteY12" fmla="*/ 2656618 h 2656618"/>
                  <a:gd name="connsiteX13" fmla="*/ 1288826 w 1653886"/>
                  <a:gd name="connsiteY13" fmla="*/ 2656618 h 2656618"/>
                  <a:gd name="connsiteX14" fmla="*/ 1277268 w 1653886"/>
                  <a:gd name="connsiteY14" fmla="*/ 2583272 h 2656618"/>
                  <a:gd name="connsiteX15" fmla="*/ 1266361 w 1653886"/>
                  <a:gd name="connsiteY15" fmla="*/ 1331959 h 2656618"/>
                  <a:gd name="connsiteX16" fmla="*/ 1652103 w 1653886"/>
                  <a:gd name="connsiteY16" fmla="*/ 430430 h 2656618"/>
                  <a:gd name="connsiteX17" fmla="*/ 1459232 w 1653886"/>
                  <a:gd name="connsiteY17" fmla="*/ 471062 h 2656618"/>
                  <a:gd name="connsiteX18" fmla="*/ 1098868 w 1653886"/>
                  <a:gd name="connsiteY18" fmla="*/ 732633 h 2656618"/>
                  <a:gd name="connsiteX19" fmla="*/ 794335 w 1653886"/>
                  <a:gd name="connsiteY19" fmla="*/ 8870 h 2656618"/>
                  <a:gd name="connsiteX20" fmla="*/ 759198 w 1653886"/>
                  <a:gd name="connsiteY20" fmla="*/ 850 h 265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53886" h="2656618">
                    <a:moveTo>
                      <a:pt x="759198" y="850"/>
                    </a:moveTo>
                    <a:cubicBezTo>
                      <a:pt x="692269" y="17203"/>
                      <a:pt x="726132" y="266631"/>
                      <a:pt x="763881" y="488839"/>
                    </a:cubicBezTo>
                    <a:cubicBezTo>
                      <a:pt x="807024" y="740251"/>
                      <a:pt x="593850" y="600578"/>
                      <a:pt x="459348" y="298375"/>
                    </a:cubicBezTo>
                    <a:cubicBezTo>
                      <a:pt x="324846" y="-3827"/>
                      <a:pt x="246175" y="82516"/>
                      <a:pt x="233486" y="125688"/>
                    </a:cubicBezTo>
                    <a:cubicBezTo>
                      <a:pt x="218259" y="168860"/>
                      <a:pt x="525330" y="707237"/>
                      <a:pt x="502490" y="735172"/>
                    </a:cubicBezTo>
                    <a:cubicBezTo>
                      <a:pt x="482188" y="760567"/>
                      <a:pt x="93908" y="313612"/>
                      <a:pt x="55842" y="326310"/>
                    </a:cubicBezTo>
                    <a:cubicBezTo>
                      <a:pt x="20313" y="339007"/>
                      <a:pt x="-45669" y="374561"/>
                      <a:pt x="48228" y="514234"/>
                    </a:cubicBezTo>
                    <a:cubicBezTo>
                      <a:pt x="139588" y="656447"/>
                      <a:pt x="428895" y="892622"/>
                      <a:pt x="411130" y="930715"/>
                    </a:cubicBezTo>
                    <a:cubicBezTo>
                      <a:pt x="393366" y="971347"/>
                      <a:pt x="152277" y="755488"/>
                      <a:pt x="65993" y="750409"/>
                    </a:cubicBezTo>
                    <a:cubicBezTo>
                      <a:pt x="-22829" y="745330"/>
                      <a:pt x="12700" y="869767"/>
                      <a:pt x="170042" y="981505"/>
                    </a:cubicBezTo>
                    <a:cubicBezTo>
                      <a:pt x="327384" y="1093244"/>
                      <a:pt x="710588" y="1217680"/>
                      <a:pt x="723277" y="1641780"/>
                    </a:cubicBezTo>
                    <a:cubicBezTo>
                      <a:pt x="732001" y="1933348"/>
                      <a:pt x="695144" y="2389360"/>
                      <a:pt x="671256" y="2645894"/>
                    </a:cubicBezTo>
                    <a:lnTo>
                      <a:pt x="670238" y="2656618"/>
                    </a:lnTo>
                    <a:lnTo>
                      <a:pt x="1288826" y="2656618"/>
                    </a:lnTo>
                    <a:lnTo>
                      <a:pt x="1277268" y="2583272"/>
                    </a:lnTo>
                    <a:cubicBezTo>
                      <a:pt x="1221841" y="2210562"/>
                      <a:pt x="1177856" y="1703363"/>
                      <a:pt x="1266361" y="1331959"/>
                    </a:cubicBezTo>
                    <a:cubicBezTo>
                      <a:pt x="1426241" y="669145"/>
                      <a:pt x="1677481" y="532011"/>
                      <a:pt x="1652103" y="430430"/>
                    </a:cubicBezTo>
                    <a:cubicBezTo>
                      <a:pt x="1629263" y="328849"/>
                      <a:pt x="1499836" y="377100"/>
                      <a:pt x="1459232" y="471062"/>
                    </a:cubicBezTo>
                    <a:cubicBezTo>
                      <a:pt x="1418628" y="562485"/>
                      <a:pt x="1253672" y="765646"/>
                      <a:pt x="1098868" y="732633"/>
                    </a:cubicBezTo>
                    <a:cubicBezTo>
                      <a:pt x="946601" y="699619"/>
                      <a:pt x="905997" y="69819"/>
                      <a:pt x="794335" y="8870"/>
                    </a:cubicBezTo>
                    <a:cubicBezTo>
                      <a:pt x="780377" y="934"/>
                      <a:pt x="768759" y="-1486"/>
                      <a:pt x="759198" y="85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67"/>
              <p:cNvSpPr>
                <a:spLocks/>
              </p:cNvSpPr>
              <p:nvPr/>
            </p:nvSpPr>
            <p:spPr bwMode="auto">
              <a:xfrm rot="1883109">
                <a:off x="3472716" y="3077532"/>
                <a:ext cx="1975673" cy="19695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7"/>
              <p:cNvSpPr>
                <a:spLocks/>
              </p:cNvSpPr>
              <p:nvPr/>
            </p:nvSpPr>
            <p:spPr bwMode="auto">
              <a:xfrm rot="4961872">
                <a:off x="4339838" y="2042516"/>
                <a:ext cx="2397282" cy="23898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Freeform 67"/>
              <p:cNvSpPr>
                <a:spLocks/>
              </p:cNvSpPr>
              <p:nvPr/>
            </p:nvSpPr>
            <p:spPr bwMode="auto">
              <a:xfrm rot="7696778">
                <a:off x="5819972" y="2184633"/>
                <a:ext cx="2112165" cy="2105606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67"/>
              <p:cNvSpPr>
                <a:spLocks/>
              </p:cNvSpPr>
              <p:nvPr/>
            </p:nvSpPr>
            <p:spPr bwMode="auto">
              <a:xfrm rot="10345882">
                <a:off x="6798191" y="3266787"/>
                <a:ext cx="1921093" cy="191512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 67"/>
              <p:cNvSpPr>
                <a:spLocks/>
              </p:cNvSpPr>
              <p:nvPr/>
            </p:nvSpPr>
            <p:spPr bwMode="auto">
              <a:xfrm rot="12440007">
                <a:off x="6858380" y="4596385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67"/>
              <p:cNvSpPr>
                <a:spLocks/>
              </p:cNvSpPr>
              <p:nvPr/>
            </p:nvSpPr>
            <p:spPr bwMode="auto">
              <a:xfrm rot="20954305">
                <a:off x="3963464" y="4429907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67"/>
              <p:cNvSpPr>
                <a:spLocks/>
              </p:cNvSpPr>
              <p:nvPr/>
            </p:nvSpPr>
            <p:spPr bwMode="auto">
              <a:xfrm rot="2241606">
                <a:off x="3489891" y="240632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67"/>
              <p:cNvSpPr>
                <a:spLocks/>
              </p:cNvSpPr>
              <p:nvPr/>
            </p:nvSpPr>
            <p:spPr bwMode="auto">
              <a:xfrm rot="6355571">
                <a:off x="5654693" y="169421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67"/>
              <p:cNvSpPr>
                <a:spLocks/>
              </p:cNvSpPr>
              <p:nvPr/>
            </p:nvSpPr>
            <p:spPr bwMode="auto">
              <a:xfrm rot="9774375">
                <a:off x="7378684" y="2652032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7135090" y="5202683"/>
              <a:ext cx="4139963" cy="721117"/>
            </a:xfrm>
            <a:custGeom>
              <a:avLst/>
              <a:gdLst>
                <a:gd name="connsiteX0" fmla="*/ 2069981 w 4139963"/>
                <a:gd name="connsiteY0" fmla="*/ 0 h 721117"/>
                <a:gd name="connsiteX1" fmla="*/ 4041693 w 4139963"/>
                <a:gd name="connsiteY1" fmla="*/ 631822 h 721117"/>
                <a:gd name="connsiteX2" fmla="*/ 4139963 w 4139963"/>
                <a:gd name="connsiteY2" fmla="*/ 721117 h 721117"/>
                <a:gd name="connsiteX3" fmla="*/ 4029024 w 4139963"/>
                <a:gd name="connsiteY3" fmla="*/ 677936 h 721117"/>
                <a:gd name="connsiteX4" fmla="*/ 2069980 w 4139963"/>
                <a:gd name="connsiteY4" fmla="*/ 366464 h 721117"/>
                <a:gd name="connsiteX5" fmla="*/ 110936 w 4139963"/>
                <a:gd name="connsiteY5" fmla="*/ 677936 h 721117"/>
                <a:gd name="connsiteX6" fmla="*/ 0 w 4139963"/>
                <a:gd name="connsiteY6" fmla="*/ 721115 h 721117"/>
                <a:gd name="connsiteX7" fmla="*/ 98269 w 4139963"/>
                <a:gd name="connsiteY7" fmla="*/ 631822 h 721117"/>
                <a:gd name="connsiteX8" fmla="*/ 2069981 w 4139963"/>
                <a:gd name="connsiteY8" fmla="*/ 0 h 72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9963" h="721117">
                  <a:moveTo>
                    <a:pt x="2069981" y="0"/>
                  </a:moveTo>
                  <a:cubicBezTo>
                    <a:pt x="2863778" y="0"/>
                    <a:pt x="3573033" y="245952"/>
                    <a:pt x="4041693" y="631822"/>
                  </a:cubicBezTo>
                  <a:lnTo>
                    <a:pt x="4139963" y="721117"/>
                  </a:lnTo>
                  <a:lnTo>
                    <a:pt x="4029024" y="677936"/>
                  </a:lnTo>
                  <a:cubicBezTo>
                    <a:pt x="3469804" y="481289"/>
                    <a:pt x="2795654" y="366464"/>
                    <a:pt x="2069980" y="366464"/>
                  </a:cubicBezTo>
                  <a:cubicBezTo>
                    <a:pt x="1344306" y="366464"/>
                    <a:pt x="670157" y="481289"/>
                    <a:pt x="110936" y="677936"/>
                  </a:cubicBezTo>
                  <a:lnTo>
                    <a:pt x="0" y="721115"/>
                  </a:lnTo>
                  <a:lnTo>
                    <a:pt x="98269" y="631822"/>
                  </a:lnTo>
                  <a:cubicBezTo>
                    <a:pt x="566929" y="245952"/>
                    <a:pt x="1276184" y="0"/>
                    <a:pt x="2069981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2"/>
                </a:solidFill>
                <a:latin typeface="+mj-lt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0"/>
          <p:cNvSpPr txBox="1"/>
          <p:nvPr/>
        </p:nvSpPr>
        <p:spPr>
          <a:xfrm>
            <a:off x="4413990" y="2208427"/>
            <a:ext cx="7971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TRÂN TRỌNG CẢM ƠN QUÝ PHỤ HUYNH 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ĐÃ LUÔN LẮNG NGHE VÀ ĐỒNG HÀNH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659" y="-158071"/>
            <a:ext cx="7531331" cy="753133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250228" y="2447927"/>
            <a:ext cx="69282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lnSpc>
                <a:spcPct val="150000"/>
              </a:lnSpc>
              <a:buAutoNum type="arabicPeriod"/>
            </a:pP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 KẾT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&amp; RÈN LUYỆN HỌC KÌ I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941490" y="727923"/>
            <a:ext cx="1556194" cy="1556194"/>
            <a:chOff x="997758" y="2442742"/>
            <a:chExt cx="1556194" cy="1556194"/>
          </a:xfrm>
        </p:grpSpPr>
        <p:grpSp>
          <p:nvGrpSpPr>
            <p:cNvPr id="12" name="组合 11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0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5"/>
          <p:cNvCxnSpPr/>
          <p:nvPr/>
        </p:nvCxnSpPr>
        <p:spPr>
          <a:xfrm>
            <a:off x="0" y="2932791"/>
            <a:ext cx="12192000" cy="7334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1"/>
          <p:cNvSpPr txBox="1"/>
          <p:nvPr/>
        </p:nvSpPr>
        <p:spPr bwMode="auto">
          <a:xfrm>
            <a:off x="65801" y="2964710"/>
            <a:ext cx="2896308" cy="1751455"/>
          </a:xfrm>
          <a:prstGeom prst="rect">
            <a:avLst/>
          </a:prstGeom>
          <a:noFill/>
        </p:spPr>
        <p:txBody>
          <a:bodyPr wrap="square" lIns="88597" tIns="44298" rIns="88597" bIns="4429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chương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trình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giảng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dạy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SGK.</a:t>
            </a:r>
            <a:endParaRPr lang="zh-CN" altLang="en-US" sz="24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23"/>
          <p:cNvSpPr txBox="1"/>
          <p:nvPr/>
        </p:nvSpPr>
        <p:spPr bwMode="auto">
          <a:xfrm>
            <a:off x="2548961" y="883303"/>
            <a:ext cx="3612677" cy="1751455"/>
          </a:xfrm>
          <a:prstGeom prst="rect">
            <a:avLst/>
          </a:prstGeom>
          <a:noFill/>
        </p:spPr>
        <p:txBody>
          <a:bodyPr wrap="square" lIns="88597" tIns="44298" rIns="88597" bIns="4429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Bồi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dưỡng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kiến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nâng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cao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lực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từng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đối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HS.</a:t>
            </a:r>
            <a:endParaRPr lang="zh-CN" altLang="en-US" sz="24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24"/>
          <p:cNvSpPr txBox="1"/>
          <p:nvPr/>
        </p:nvSpPr>
        <p:spPr bwMode="auto">
          <a:xfrm>
            <a:off x="5817560" y="3001548"/>
            <a:ext cx="3713195" cy="1751455"/>
          </a:xfrm>
          <a:prstGeom prst="rect">
            <a:avLst/>
          </a:prstGeom>
          <a:noFill/>
        </p:spPr>
        <p:txBody>
          <a:bodyPr wrap="square" lIns="88597" tIns="44298" rIns="88597" bIns="4429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HS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thường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xuyên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rèn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qua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dưới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dạng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25"/>
          <p:cNvSpPr txBox="1"/>
          <p:nvPr/>
        </p:nvSpPr>
        <p:spPr bwMode="auto">
          <a:xfrm>
            <a:off x="9231849" y="1579402"/>
            <a:ext cx="2960152" cy="1197457"/>
          </a:xfrm>
          <a:prstGeom prst="rect">
            <a:avLst/>
          </a:prstGeom>
          <a:noFill/>
        </p:spPr>
        <p:txBody>
          <a:bodyPr wrap="square" lIns="88597" tIns="44298" rIns="88597" bIns="4429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bao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quát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từng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mỗi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椭圆 12"/>
          <p:cNvSpPr/>
          <p:nvPr/>
        </p:nvSpPr>
        <p:spPr>
          <a:xfrm>
            <a:off x="1071643" y="2794103"/>
            <a:ext cx="321806" cy="289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97" tIns="44298" rIns="88597" bIns="44298" rtlCol="0" anchor="ctr"/>
          <a:lstStyle/>
          <a:p>
            <a:pPr algn="ctr"/>
            <a:endParaRPr lang="zh-CN" alt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标注 15"/>
          <p:cNvSpPr/>
          <p:nvPr/>
        </p:nvSpPr>
        <p:spPr>
          <a:xfrm>
            <a:off x="830090" y="2147632"/>
            <a:ext cx="1367730" cy="388843"/>
          </a:xfrm>
          <a:prstGeom prst="wedgeRectCallout">
            <a:avLst>
              <a:gd name="adj1" fmla="val -20833"/>
              <a:gd name="adj2" fmla="val 927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97" tIns="44298" rIns="88597" bIns="44298" rtlCol="0" anchor="ctr"/>
          <a:lstStyle/>
          <a:p>
            <a:pPr algn="ctr"/>
            <a:endParaRPr lang="zh-CN" alt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16"/>
          <p:cNvSpPr/>
          <p:nvPr/>
        </p:nvSpPr>
        <p:spPr bwMode="auto">
          <a:xfrm>
            <a:off x="1022294" y="2145675"/>
            <a:ext cx="782921" cy="520348"/>
          </a:xfrm>
          <a:prstGeom prst="rect">
            <a:avLst/>
          </a:prstGeom>
        </p:spPr>
        <p:txBody>
          <a:bodyPr wrap="square" lIns="88597" tIns="44298" rIns="88597" bIns="44298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prstClr val="white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1" name="椭圆 18"/>
          <p:cNvSpPr/>
          <p:nvPr/>
        </p:nvSpPr>
        <p:spPr>
          <a:xfrm>
            <a:off x="3945979" y="2838257"/>
            <a:ext cx="321806" cy="289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97" tIns="44298" rIns="88597" bIns="44298" rtlCol="0" anchor="ctr"/>
          <a:lstStyle/>
          <a:p>
            <a:pPr algn="ctr"/>
            <a:endParaRPr lang="zh-CN" alt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标注 19"/>
          <p:cNvSpPr/>
          <p:nvPr/>
        </p:nvSpPr>
        <p:spPr>
          <a:xfrm flipV="1">
            <a:off x="3696154" y="3486329"/>
            <a:ext cx="1367730" cy="388843"/>
          </a:xfrm>
          <a:prstGeom prst="wedgeRectCallout">
            <a:avLst>
              <a:gd name="adj1" fmla="val -20833"/>
              <a:gd name="adj2" fmla="val 927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97" tIns="44298" rIns="88597" bIns="44298" rtlCol="0" anchor="ctr"/>
          <a:lstStyle/>
          <a:p>
            <a:pPr algn="ctr"/>
            <a:endParaRPr lang="zh-CN" alt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20"/>
          <p:cNvSpPr/>
          <p:nvPr/>
        </p:nvSpPr>
        <p:spPr bwMode="auto">
          <a:xfrm>
            <a:off x="3945979" y="3332498"/>
            <a:ext cx="782921" cy="520348"/>
          </a:xfrm>
          <a:prstGeom prst="rect">
            <a:avLst/>
          </a:prstGeom>
        </p:spPr>
        <p:txBody>
          <a:bodyPr wrap="square" lIns="88597" tIns="44298" rIns="88597" bIns="44298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prstClr val="white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4" name="椭圆 21"/>
          <p:cNvSpPr/>
          <p:nvPr/>
        </p:nvSpPr>
        <p:spPr>
          <a:xfrm>
            <a:off x="7337995" y="2869273"/>
            <a:ext cx="321806" cy="289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97" tIns="44298" rIns="88597" bIns="44298" rtlCol="0" anchor="ctr"/>
          <a:lstStyle/>
          <a:p>
            <a:pPr algn="ctr"/>
            <a:endParaRPr lang="zh-CN" alt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标注 22"/>
          <p:cNvSpPr/>
          <p:nvPr/>
        </p:nvSpPr>
        <p:spPr>
          <a:xfrm>
            <a:off x="7088168" y="2091589"/>
            <a:ext cx="1367730" cy="388843"/>
          </a:xfrm>
          <a:prstGeom prst="wedgeRectCallout">
            <a:avLst>
              <a:gd name="adj1" fmla="val -20833"/>
              <a:gd name="adj2" fmla="val 927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97" tIns="44298" rIns="88597" bIns="44298" rtlCol="0" anchor="ctr"/>
          <a:lstStyle/>
          <a:p>
            <a:pPr algn="ctr"/>
            <a:endParaRPr lang="zh-CN" alt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23"/>
          <p:cNvSpPr/>
          <p:nvPr/>
        </p:nvSpPr>
        <p:spPr bwMode="auto">
          <a:xfrm>
            <a:off x="7337995" y="2001798"/>
            <a:ext cx="782921" cy="520348"/>
          </a:xfrm>
          <a:prstGeom prst="rect">
            <a:avLst/>
          </a:prstGeom>
        </p:spPr>
        <p:txBody>
          <a:bodyPr wrap="square" lIns="88597" tIns="44298" rIns="88597" bIns="44298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prstClr val="white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7" name="椭圆 24"/>
          <p:cNvSpPr/>
          <p:nvPr/>
        </p:nvSpPr>
        <p:spPr>
          <a:xfrm>
            <a:off x="10407735" y="2899032"/>
            <a:ext cx="321806" cy="2897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97" tIns="44298" rIns="88597" bIns="44298" rtlCol="0" anchor="ctr"/>
          <a:lstStyle/>
          <a:p>
            <a:pPr algn="ctr"/>
            <a:endParaRPr lang="zh-CN" alt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标注 25"/>
          <p:cNvSpPr/>
          <p:nvPr/>
        </p:nvSpPr>
        <p:spPr>
          <a:xfrm flipV="1">
            <a:off x="10189290" y="3547104"/>
            <a:ext cx="1367730" cy="388843"/>
          </a:xfrm>
          <a:prstGeom prst="wedgeRectCallout">
            <a:avLst>
              <a:gd name="adj1" fmla="val -20833"/>
              <a:gd name="adj2" fmla="val 927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97" tIns="44298" rIns="88597" bIns="44298" rtlCol="0" anchor="ctr"/>
          <a:lstStyle/>
          <a:p>
            <a:pPr algn="ctr"/>
            <a:endParaRPr lang="zh-CN" alt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26"/>
          <p:cNvSpPr/>
          <p:nvPr/>
        </p:nvSpPr>
        <p:spPr bwMode="auto">
          <a:xfrm>
            <a:off x="10406941" y="3455516"/>
            <a:ext cx="782921" cy="520348"/>
          </a:xfrm>
          <a:prstGeom prst="rect">
            <a:avLst/>
          </a:prstGeom>
        </p:spPr>
        <p:txBody>
          <a:bodyPr wrap="square" lIns="88597" tIns="44298" rIns="88597" bIns="44298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prstClr val="white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4092240" y="152450"/>
            <a:ext cx="352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99860"/>
            <a:r>
              <a:rPr lang="en-US" altLang="zh-CN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 TẬP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85357"/>
            <a:ext cx="12192000" cy="2072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6"/>
          <p:cNvSpPr txBox="1"/>
          <p:nvPr/>
        </p:nvSpPr>
        <p:spPr bwMode="auto">
          <a:xfrm>
            <a:off x="0" y="4834647"/>
            <a:ext cx="12192000" cy="2028454"/>
          </a:xfrm>
          <a:prstGeom prst="rect">
            <a:avLst/>
          </a:prstGeom>
          <a:noFill/>
        </p:spPr>
        <p:txBody>
          <a:bodyPr wrap="square" lIns="88597" tIns="44298" rIns="88597" bIns="4429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kì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vừa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qua,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con HS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đa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chủ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tiếp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thu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kiến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môn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vậy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con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kiến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kĩ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giải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quyết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vấn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đề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môn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94768" y="1421839"/>
            <a:ext cx="5502905" cy="683545"/>
            <a:chOff x="11027753" y="2126774"/>
            <a:chExt cx="5508613" cy="68407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1711830" y="2468812"/>
              <a:ext cx="4824536" cy="0"/>
            </a:xfrm>
            <a:prstGeom prst="lin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11027753" y="2126774"/>
              <a:ext cx="684075" cy="6840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4768" y="5648717"/>
            <a:ext cx="5638645" cy="683545"/>
            <a:chOff x="11027754" y="2126774"/>
            <a:chExt cx="5644495" cy="684076"/>
          </a:xfrm>
          <a:solidFill>
            <a:srgbClr val="AECD7A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1747661" y="2423445"/>
              <a:ext cx="4924588" cy="169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椭圆 30"/>
            <p:cNvSpPr/>
            <p:nvPr/>
          </p:nvSpPr>
          <p:spPr>
            <a:xfrm>
              <a:off x="11027754" y="2126774"/>
              <a:ext cx="684076" cy="6840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4768" y="4249438"/>
            <a:ext cx="5071303" cy="683545"/>
            <a:chOff x="11027754" y="2126774"/>
            <a:chExt cx="5076564" cy="684076"/>
          </a:xfrm>
          <a:solidFill>
            <a:srgbClr val="AECD7A"/>
          </a:solidFill>
        </p:grpSpPr>
        <p:cxnSp>
          <p:nvCxnSpPr>
            <p:cNvPr id="33" name="直接连接符 32"/>
            <p:cNvCxnSpPr/>
            <p:nvPr/>
          </p:nvCxnSpPr>
          <p:spPr>
            <a:xfrm>
              <a:off x="11711830" y="2468812"/>
              <a:ext cx="4392488" cy="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11027754" y="2126774"/>
              <a:ext cx="684076" cy="6840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4768" y="2823356"/>
            <a:ext cx="5071303" cy="683545"/>
            <a:chOff x="11027754" y="2126774"/>
            <a:chExt cx="5076564" cy="684076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11711830" y="2468812"/>
              <a:ext cx="4392488" cy="0"/>
            </a:xfrm>
            <a:prstGeom prst="lin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11027754" y="2126774"/>
              <a:ext cx="684076" cy="6840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7162804" y="857086"/>
            <a:ext cx="4739923" cy="45951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5" tIns="45671" rIns="91345" bIns="45671" rtlCol="0" anchor="ctr"/>
          <a:lstStyle/>
          <a:p>
            <a:pPr algn="ctr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104"/>
          <p:cNvSpPr txBox="1"/>
          <p:nvPr/>
        </p:nvSpPr>
        <p:spPr>
          <a:xfrm>
            <a:off x="778134" y="1243138"/>
            <a:ext cx="5020560" cy="1238445"/>
          </a:xfrm>
          <a:prstGeom prst="rect">
            <a:avLst/>
          </a:prstGeom>
          <a:noFill/>
        </p:spPr>
        <p:txBody>
          <a:bodyPr wrap="square" lIns="91345" tIns="45671" rIns="91345" bIns="45671">
            <a:spAutoFit/>
          </a:bodyPr>
          <a:lstStyle/>
          <a:p>
            <a:pPr>
              <a:lnSpc>
                <a:spcPct val="133000"/>
              </a:lnSpc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Nhìn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chung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HS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có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nhiều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tiến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bộ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so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với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giữa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HKI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TextBox 105"/>
          <p:cNvSpPr txBox="1"/>
          <p:nvPr/>
        </p:nvSpPr>
        <p:spPr>
          <a:xfrm>
            <a:off x="736223" y="2633481"/>
            <a:ext cx="5448831" cy="1179326"/>
          </a:xfrm>
          <a:prstGeom prst="rect">
            <a:avLst/>
          </a:prstGeom>
          <a:noFill/>
        </p:spPr>
        <p:txBody>
          <a:bodyPr wrap="square" lIns="91345" tIns="45671" rIns="91345" bIns="45671">
            <a:spAutoFit/>
          </a:bodyPr>
          <a:lstStyle/>
          <a:p>
            <a:pPr>
              <a:lnSpc>
                <a:spcPct val="133000"/>
              </a:lnSpc>
              <a:defRPr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HS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tiếp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thu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bài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tương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đối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tốt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,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nắm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được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kiến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thức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cơ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bản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Box 106"/>
          <p:cNvSpPr txBox="1"/>
          <p:nvPr/>
        </p:nvSpPr>
        <p:spPr>
          <a:xfrm>
            <a:off x="751585" y="4068525"/>
            <a:ext cx="5740655" cy="1238445"/>
          </a:xfrm>
          <a:prstGeom prst="rect">
            <a:avLst/>
          </a:prstGeom>
          <a:noFill/>
        </p:spPr>
        <p:txBody>
          <a:bodyPr wrap="square" lIns="91345" tIns="45671" rIns="91345" bIns="45671">
            <a:spAutoFit/>
          </a:bodyPr>
          <a:lstStyle/>
          <a:p>
            <a:pPr marL="228594" indent="-228594">
              <a:lnSpc>
                <a:spcPct val="133000"/>
              </a:lnSpc>
              <a:buFontTx/>
              <a:buChar char="-"/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Nhiều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HS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có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tư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duy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toán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học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tốt</a:t>
            </a:r>
            <a:endParaRPr lang="en-US" altLang="zh-CN" sz="2800" dirty="0">
              <a:solidFill>
                <a:schemeClr val="tx2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  <a:p>
            <a:pPr marL="228594" indent="-228594">
              <a:lnSpc>
                <a:spcPct val="133000"/>
              </a:lnSpc>
              <a:buFontTx/>
              <a:buChar char="-"/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Nhiều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HS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có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tiến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bộ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trong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môn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học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43" name="TextBox 107"/>
          <p:cNvSpPr txBox="1"/>
          <p:nvPr/>
        </p:nvSpPr>
        <p:spPr>
          <a:xfrm>
            <a:off x="778134" y="5369614"/>
            <a:ext cx="8091546" cy="1238445"/>
          </a:xfrm>
          <a:prstGeom prst="rect">
            <a:avLst/>
          </a:prstGeom>
          <a:noFill/>
        </p:spPr>
        <p:txBody>
          <a:bodyPr wrap="square" lIns="91345" tIns="45671" rIns="91345" bIns="45671">
            <a:spAutoFit/>
          </a:bodyPr>
          <a:lstStyle/>
          <a:p>
            <a:pPr>
              <a:lnSpc>
                <a:spcPct val="133000"/>
              </a:lnSpc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Tuy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nhiên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,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một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số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HS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chưa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thật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tập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trung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,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tốc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độ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làm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bài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trên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lớp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chưa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nhanh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, BT </a:t>
            </a:r>
            <a:r>
              <a:rPr lang="en-US" altLang="zh-CN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làm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chưa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cẩn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thận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.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3748618" y="452669"/>
            <a:ext cx="469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453"/>
            <a:r>
              <a:rPr lang="en-US" altLang="zh-CN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MÔN TOÁN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FE4D4-4157-C348-9786-D671CB68D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547" y="1243138"/>
            <a:ext cx="5490435" cy="386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114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5653528" y="1950411"/>
            <a:ext cx="827361" cy="1725084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0 w 565150"/>
              <a:gd name="connsiteY5" fmla="*/ 601117 h 1202235"/>
              <a:gd name="connsiteX6" fmla="*/ 231554 w 565150"/>
              <a:gd name="connsiteY6" fmla="*/ 42096 h 1202235"/>
              <a:gd name="connsiteX7" fmla="*/ 282575 w 565150"/>
              <a:gd name="connsiteY7" fmla="*/ 0 h 1202235"/>
              <a:gd name="connsiteX0" fmla="*/ 291374 w 573949"/>
              <a:gd name="connsiteY0" fmla="*/ 0 h 1202235"/>
              <a:gd name="connsiteX1" fmla="*/ 342395 w 573949"/>
              <a:gd name="connsiteY1" fmla="*/ 42096 h 1202235"/>
              <a:gd name="connsiteX2" fmla="*/ 573949 w 573949"/>
              <a:gd name="connsiteY2" fmla="*/ 601117 h 1202235"/>
              <a:gd name="connsiteX3" fmla="*/ 342395 w 573949"/>
              <a:gd name="connsiteY3" fmla="*/ 1160138 h 1202235"/>
              <a:gd name="connsiteX4" fmla="*/ 291374 w 573949"/>
              <a:gd name="connsiteY4" fmla="*/ 1202235 h 1202235"/>
              <a:gd name="connsiteX5" fmla="*/ 8799 w 573949"/>
              <a:gd name="connsiteY5" fmla="*/ 601117 h 1202235"/>
              <a:gd name="connsiteX6" fmla="*/ 240353 w 573949"/>
              <a:gd name="connsiteY6" fmla="*/ 42096 h 1202235"/>
              <a:gd name="connsiteX7" fmla="*/ 291374 w 573949"/>
              <a:gd name="connsiteY7" fmla="*/ 0 h 1202235"/>
              <a:gd name="connsiteX0" fmla="*/ 291374 w 573949"/>
              <a:gd name="connsiteY0" fmla="*/ 0 h 1202235"/>
              <a:gd name="connsiteX1" fmla="*/ 573949 w 573949"/>
              <a:gd name="connsiteY1" fmla="*/ 601117 h 1202235"/>
              <a:gd name="connsiteX2" fmla="*/ 342395 w 573949"/>
              <a:gd name="connsiteY2" fmla="*/ 1160138 h 1202235"/>
              <a:gd name="connsiteX3" fmla="*/ 291374 w 573949"/>
              <a:gd name="connsiteY3" fmla="*/ 1202235 h 1202235"/>
              <a:gd name="connsiteX4" fmla="*/ 8799 w 573949"/>
              <a:gd name="connsiteY4" fmla="*/ 601117 h 1202235"/>
              <a:gd name="connsiteX5" fmla="*/ 240353 w 573949"/>
              <a:gd name="connsiteY5" fmla="*/ 42096 h 1202235"/>
              <a:gd name="connsiteX6" fmla="*/ 291374 w 573949"/>
              <a:gd name="connsiteY6" fmla="*/ 0 h 1202235"/>
              <a:gd name="connsiteX0" fmla="*/ 291374 w 578600"/>
              <a:gd name="connsiteY0" fmla="*/ 0 h 1202235"/>
              <a:gd name="connsiteX1" fmla="*/ 573949 w 578600"/>
              <a:gd name="connsiteY1" fmla="*/ 601117 h 1202235"/>
              <a:gd name="connsiteX2" fmla="*/ 342395 w 578600"/>
              <a:gd name="connsiteY2" fmla="*/ 1160138 h 1202235"/>
              <a:gd name="connsiteX3" fmla="*/ 291374 w 578600"/>
              <a:gd name="connsiteY3" fmla="*/ 1202235 h 1202235"/>
              <a:gd name="connsiteX4" fmla="*/ 8799 w 578600"/>
              <a:gd name="connsiteY4" fmla="*/ 601117 h 1202235"/>
              <a:gd name="connsiteX5" fmla="*/ 240353 w 578600"/>
              <a:gd name="connsiteY5" fmla="*/ 42096 h 1202235"/>
              <a:gd name="connsiteX6" fmla="*/ 291374 w 578600"/>
              <a:gd name="connsiteY6" fmla="*/ 0 h 1202235"/>
              <a:gd name="connsiteX0" fmla="*/ 291374 w 583571"/>
              <a:gd name="connsiteY0" fmla="*/ 0 h 1202235"/>
              <a:gd name="connsiteX1" fmla="*/ 573949 w 583571"/>
              <a:gd name="connsiteY1" fmla="*/ 601117 h 1202235"/>
              <a:gd name="connsiteX2" fmla="*/ 342395 w 583571"/>
              <a:gd name="connsiteY2" fmla="*/ 1160138 h 1202235"/>
              <a:gd name="connsiteX3" fmla="*/ 291374 w 583571"/>
              <a:gd name="connsiteY3" fmla="*/ 1202235 h 1202235"/>
              <a:gd name="connsiteX4" fmla="*/ 8799 w 583571"/>
              <a:gd name="connsiteY4" fmla="*/ 601117 h 1202235"/>
              <a:gd name="connsiteX5" fmla="*/ 240353 w 583571"/>
              <a:gd name="connsiteY5" fmla="*/ 42096 h 1202235"/>
              <a:gd name="connsiteX6" fmla="*/ 291374 w 583571"/>
              <a:gd name="connsiteY6" fmla="*/ 0 h 1202235"/>
              <a:gd name="connsiteX0" fmla="*/ 291374 w 575217"/>
              <a:gd name="connsiteY0" fmla="*/ 0 h 1202235"/>
              <a:gd name="connsiteX1" fmla="*/ 573949 w 575217"/>
              <a:gd name="connsiteY1" fmla="*/ 601117 h 1202235"/>
              <a:gd name="connsiteX2" fmla="*/ 365278 w 575217"/>
              <a:gd name="connsiteY2" fmla="*/ 1177869 h 1202235"/>
              <a:gd name="connsiteX3" fmla="*/ 291374 w 575217"/>
              <a:gd name="connsiteY3" fmla="*/ 1202235 h 1202235"/>
              <a:gd name="connsiteX4" fmla="*/ 8799 w 575217"/>
              <a:gd name="connsiteY4" fmla="*/ 601117 h 1202235"/>
              <a:gd name="connsiteX5" fmla="*/ 240353 w 575217"/>
              <a:gd name="connsiteY5" fmla="*/ 42096 h 1202235"/>
              <a:gd name="connsiteX6" fmla="*/ 291374 w 575217"/>
              <a:gd name="connsiteY6" fmla="*/ 0 h 1202235"/>
              <a:gd name="connsiteX0" fmla="*/ 291374 w 578093"/>
              <a:gd name="connsiteY0" fmla="*/ 0 h 1202235"/>
              <a:gd name="connsiteX1" fmla="*/ 573949 w 578093"/>
              <a:gd name="connsiteY1" fmla="*/ 601117 h 1202235"/>
              <a:gd name="connsiteX2" fmla="*/ 365278 w 578093"/>
              <a:gd name="connsiteY2" fmla="*/ 1177869 h 1202235"/>
              <a:gd name="connsiteX3" fmla="*/ 291374 w 578093"/>
              <a:gd name="connsiteY3" fmla="*/ 1202235 h 1202235"/>
              <a:gd name="connsiteX4" fmla="*/ 8799 w 578093"/>
              <a:gd name="connsiteY4" fmla="*/ 601117 h 1202235"/>
              <a:gd name="connsiteX5" fmla="*/ 240353 w 578093"/>
              <a:gd name="connsiteY5" fmla="*/ 42096 h 1202235"/>
              <a:gd name="connsiteX6" fmla="*/ 291374 w 578093"/>
              <a:gd name="connsiteY6" fmla="*/ 0 h 1202235"/>
              <a:gd name="connsiteX0" fmla="*/ 291374 w 581161"/>
              <a:gd name="connsiteY0" fmla="*/ 0 h 1202235"/>
              <a:gd name="connsiteX1" fmla="*/ 577313 w 581161"/>
              <a:gd name="connsiteY1" fmla="*/ 608118 h 1202235"/>
              <a:gd name="connsiteX2" fmla="*/ 365278 w 581161"/>
              <a:gd name="connsiteY2" fmla="*/ 1177869 h 1202235"/>
              <a:gd name="connsiteX3" fmla="*/ 291374 w 581161"/>
              <a:gd name="connsiteY3" fmla="*/ 1202235 h 1202235"/>
              <a:gd name="connsiteX4" fmla="*/ 8799 w 581161"/>
              <a:gd name="connsiteY4" fmla="*/ 601117 h 1202235"/>
              <a:gd name="connsiteX5" fmla="*/ 240353 w 581161"/>
              <a:gd name="connsiteY5" fmla="*/ 42096 h 1202235"/>
              <a:gd name="connsiteX6" fmla="*/ 291374 w 581161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84738 w 579867"/>
              <a:gd name="connsiteY0" fmla="*/ 0 h 1202235"/>
              <a:gd name="connsiteX1" fmla="*/ 570677 w 579867"/>
              <a:gd name="connsiteY1" fmla="*/ 608118 h 1202235"/>
              <a:gd name="connsiteX2" fmla="*/ 358642 w 579867"/>
              <a:gd name="connsiteY2" fmla="*/ 1177869 h 1202235"/>
              <a:gd name="connsiteX3" fmla="*/ 284738 w 579867"/>
              <a:gd name="connsiteY3" fmla="*/ 1202235 h 1202235"/>
              <a:gd name="connsiteX4" fmla="*/ 2163 w 579867"/>
              <a:gd name="connsiteY4" fmla="*/ 601117 h 1202235"/>
              <a:gd name="connsiteX5" fmla="*/ 194132 w 579867"/>
              <a:gd name="connsiteY5" fmla="*/ 55370 h 1202235"/>
              <a:gd name="connsiteX6" fmla="*/ 284738 w 579867"/>
              <a:gd name="connsiteY6" fmla="*/ 0 h 1202235"/>
              <a:gd name="connsiteX0" fmla="*/ 294845 w 589974"/>
              <a:gd name="connsiteY0" fmla="*/ 0 h 1202235"/>
              <a:gd name="connsiteX1" fmla="*/ 580784 w 589974"/>
              <a:gd name="connsiteY1" fmla="*/ 608118 h 1202235"/>
              <a:gd name="connsiteX2" fmla="*/ 368749 w 589974"/>
              <a:gd name="connsiteY2" fmla="*/ 1177869 h 1202235"/>
              <a:gd name="connsiteX3" fmla="*/ 294845 w 589974"/>
              <a:gd name="connsiteY3" fmla="*/ 1202235 h 1202235"/>
              <a:gd name="connsiteX4" fmla="*/ 12270 w 589974"/>
              <a:gd name="connsiteY4" fmla="*/ 601117 h 1202235"/>
              <a:gd name="connsiteX5" fmla="*/ 204239 w 589974"/>
              <a:gd name="connsiteY5" fmla="*/ 55370 h 1202235"/>
              <a:gd name="connsiteX6" fmla="*/ 294845 w 589974"/>
              <a:gd name="connsiteY6" fmla="*/ 0 h 1202235"/>
              <a:gd name="connsiteX0" fmla="*/ 296305 w 591434"/>
              <a:gd name="connsiteY0" fmla="*/ 0 h 1202235"/>
              <a:gd name="connsiteX1" fmla="*/ 582244 w 591434"/>
              <a:gd name="connsiteY1" fmla="*/ 608118 h 1202235"/>
              <a:gd name="connsiteX2" fmla="*/ 370209 w 591434"/>
              <a:gd name="connsiteY2" fmla="*/ 1177869 h 1202235"/>
              <a:gd name="connsiteX3" fmla="*/ 296305 w 591434"/>
              <a:gd name="connsiteY3" fmla="*/ 1202235 h 1202235"/>
              <a:gd name="connsiteX4" fmla="*/ 13730 w 591434"/>
              <a:gd name="connsiteY4" fmla="*/ 601117 h 1202235"/>
              <a:gd name="connsiteX5" fmla="*/ 205699 w 591434"/>
              <a:gd name="connsiteY5" fmla="*/ 55370 h 1202235"/>
              <a:gd name="connsiteX6" fmla="*/ 296305 w 591434"/>
              <a:gd name="connsiteY6" fmla="*/ 0 h 1202235"/>
              <a:gd name="connsiteX0" fmla="*/ 296305 w 586804"/>
              <a:gd name="connsiteY0" fmla="*/ 0 h 1202235"/>
              <a:gd name="connsiteX1" fmla="*/ 582244 w 586804"/>
              <a:gd name="connsiteY1" fmla="*/ 608118 h 1202235"/>
              <a:gd name="connsiteX2" fmla="*/ 374876 w 586804"/>
              <a:gd name="connsiteY2" fmla="*/ 1175626 h 1202235"/>
              <a:gd name="connsiteX3" fmla="*/ 296305 w 586804"/>
              <a:gd name="connsiteY3" fmla="*/ 1202235 h 1202235"/>
              <a:gd name="connsiteX4" fmla="*/ 13730 w 586804"/>
              <a:gd name="connsiteY4" fmla="*/ 601117 h 1202235"/>
              <a:gd name="connsiteX5" fmla="*/ 205699 w 586804"/>
              <a:gd name="connsiteY5" fmla="*/ 55370 h 1202235"/>
              <a:gd name="connsiteX6" fmla="*/ 296305 w 586804"/>
              <a:gd name="connsiteY6" fmla="*/ 0 h 1202235"/>
              <a:gd name="connsiteX0" fmla="*/ 296305 w 588064"/>
              <a:gd name="connsiteY0" fmla="*/ 0 h 1202235"/>
              <a:gd name="connsiteX1" fmla="*/ 582244 w 588064"/>
              <a:gd name="connsiteY1" fmla="*/ 608118 h 1202235"/>
              <a:gd name="connsiteX2" fmla="*/ 382060 w 588064"/>
              <a:gd name="connsiteY2" fmla="*/ 1160685 h 1202235"/>
              <a:gd name="connsiteX3" fmla="*/ 296305 w 588064"/>
              <a:gd name="connsiteY3" fmla="*/ 1202235 h 1202235"/>
              <a:gd name="connsiteX4" fmla="*/ 13730 w 588064"/>
              <a:gd name="connsiteY4" fmla="*/ 601117 h 1202235"/>
              <a:gd name="connsiteX5" fmla="*/ 205699 w 588064"/>
              <a:gd name="connsiteY5" fmla="*/ 55370 h 1202235"/>
              <a:gd name="connsiteX6" fmla="*/ 296305 w 588064"/>
              <a:gd name="connsiteY6" fmla="*/ 0 h 1202235"/>
              <a:gd name="connsiteX0" fmla="*/ 284824 w 576583"/>
              <a:gd name="connsiteY0" fmla="*/ 0 h 1202235"/>
              <a:gd name="connsiteX1" fmla="*/ 570763 w 576583"/>
              <a:gd name="connsiteY1" fmla="*/ 608118 h 1202235"/>
              <a:gd name="connsiteX2" fmla="*/ 370579 w 576583"/>
              <a:gd name="connsiteY2" fmla="*/ 1160685 h 1202235"/>
              <a:gd name="connsiteX3" fmla="*/ 284824 w 576583"/>
              <a:gd name="connsiteY3" fmla="*/ 1202235 h 1202235"/>
              <a:gd name="connsiteX4" fmla="*/ 2249 w 576583"/>
              <a:gd name="connsiteY4" fmla="*/ 601117 h 1202235"/>
              <a:gd name="connsiteX5" fmla="*/ 199825 w 576583"/>
              <a:gd name="connsiteY5" fmla="*/ 67039 h 1202235"/>
              <a:gd name="connsiteX6" fmla="*/ 284824 w 576583"/>
              <a:gd name="connsiteY6" fmla="*/ 0 h 120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13" tIns="59056" rIns="118113" bIns="59056" anchor="ctr"/>
          <a:lstStyle/>
          <a:p>
            <a:pPr algn="ctr" defTabSz="1181112">
              <a:defRPr/>
            </a:pPr>
            <a:endParaRPr lang="zh-CN" altLang="en-US" sz="280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任意多边形 6"/>
          <p:cNvSpPr/>
          <p:nvPr/>
        </p:nvSpPr>
        <p:spPr>
          <a:xfrm rot="3600000">
            <a:off x="6533656" y="2458680"/>
            <a:ext cx="827616" cy="1724552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0 w 565150"/>
              <a:gd name="connsiteY5" fmla="*/ 601117 h 1202235"/>
              <a:gd name="connsiteX6" fmla="*/ 231554 w 565150"/>
              <a:gd name="connsiteY6" fmla="*/ 42096 h 1202235"/>
              <a:gd name="connsiteX7" fmla="*/ 282575 w 565150"/>
              <a:gd name="connsiteY7" fmla="*/ 0 h 1202235"/>
              <a:gd name="connsiteX0" fmla="*/ 291374 w 573949"/>
              <a:gd name="connsiteY0" fmla="*/ 0 h 1202235"/>
              <a:gd name="connsiteX1" fmla="*/ 342395 w 573949"/>
              <a:gd name="connsiteY1" fmla="*/ 42096 h 1202235"/>
              <a:gd name="connsiteX2" fmla="*/ 573949 w 573949"/>
              <a:gd name="connsiteY2" fmla="*/ 601117 h 1202235"/>
              <a:gd name="connsiteX3" fmla="*/ 342395 w 573949"/>
              <a:gd name="connsiteY3" fmla="*/ 1160138 h 1202235"/>
              <a:gd name="connsiteX4" fmla="*/ 291374 w 573949"/>
              <a:gd name="connsiteY4" fmla="*/ 1202235 h 1202235"/>
              <a:gd name="connsiteX5" fmla="*/ 8799 w 573949"/>
              <a:gd name="connsiteY5" fmla="*/ 601117 h 1202235"/>
              <a:gd name="connsiteX6" fmla="*/ 240353 w 573949"/>
              <a:gd name="connsiteY6" fmla="*/ 42096 h 1202235"/>
              <a:gd name="connsiteX7" fmla="*/ 291374 w 573949"/>
              <a:gd name="connsiteY7" fmla="*/ 0 h 1202235"/>
              <a:gd name="connsiteX0" fmla="*/ 291374 w 573949"/>
              <a:gd name="connsiteY0" fmla="*/ 0 h 1202235"/>
              <a:gd name="connsiteX1" fmla="*/ 573949 w 573949"/>
              <a:gd name="connsiteY1" fmla="*/ 601117 h 1202235"/>
              <a:gd name="connsiteX2" fmla="*/ 342395 w 573949"/>
              <a:gd name="connsiteY2" fmla="*/ 1160138 h 1202235"/>
              <a:gd name="connsiteX3" fmla="*/ 291374 w 573949"/>
              <a:gd name="connsiteY3" fmla="*/ 1202235 h 1202235"/>
              <a:gd name="connsiteX4" fmla="*/ 8799 w 573949"/>
              <a:gd name="connsiteY4" fmla="*/ 601117 h 1202235"/>
              <a:gd name="connsiteX5" fmla="*/ 240353 w 573949"/>
              <a:gd name="connsiteY5" fmla="*/ 42096 h 1202235"/>
              <a:gd name="connsiteX6" fmla="*/ 291374 w 573949"/>
              <a:gd name="connsiteY6" fmla="*/ 0 h 1202235"/>
              <a:gd name="connsiteX0" fmla="*/ 291374 w 578600"/>
              <a:gd name="connsiteY0" fmla="*/ 0 h 1202235"/>
              <a:gd name="connsiteX1" fmla="*/ 573949 w 578600"/>
              <a:gd name="connsiteY1" fmla="*/ 601117 h 1202235"/>
              <a:gd name="connsiteX2" fmla="*/ 342395 w 578600"/>
              <a:gd name="connsiteY2" fmla="*/ 1160138 h 1202235"/>
              <a:gd name="connsiteX3" fmla="*/ 291374 w 578600"/>
              <a:gd name="connsiteY3" fmla="*/ 1202235 h 1202235"/>
              <a:gd name="connsiteX4" fmla="*/ 8799 w 578600"/>
              <a:gd name="connsiteY4" fmla="*/ 601117 h 1202235"/>
              <a:gd name="connsiteX5" fmla="*/ 240353 w 578600"/>
              <a:gd name="connsiteY5" fmla="*/ 42096 h 1202235"/>
              <a:gd name="connsiteX6" fmla="*/ 291374 w 578600"/>
              <a:gd name="connsiteY6" fmla="*/ 0 h 1202235"/>
              <a:gd name="connsiteX0" fmla="*/ 291374 w 583571"/>
              <a:gd name="connsiteY0" fmla="*/ 0 h 1202235"/>
              <a:gd name="connsiteX1" fmla="*/ 573949 w 583571"/>
              <a:gd name="connsiteY1" fmla="*/ 601117 h 1202235"/>
              <a:gd name="connsiteX2" fmla="*/ 342395 w 583571"/>
              <a:gd name="connsiteY2" fmla="*/ 1160138 h 1202235"/>
              <a:gd name="connsiteX3" fmla="*/ 291374 w 583571"/>
              <a:gd name="connsiteY3" fmla="*/ 1202235 h 1202235"/>
              <a:gd name="connsiteX4" fmla="*/ 8799 w 583571"/>
              <a:gd name="connsiteY4" fmla="*/ 601117 h 1202235"/>
              <a:gd name="connsiteX5" fmla="*/ 240353 w 583571"/>
              <a:gd name="connsiteY5" fmla="*/ 42096 h 1202235"/>
              <a:gd name="connsiteX6" fmla="*/ 291374 w 583571"/>
              <a:gd name="connsiteY6" fmla="*/ 0 h 1202235"/>
              <a:gd name="connsiteX0" fmla="*/ 291374 w 575217"/>
              <a:gd name="connsiteY0" fmla="*/ 0 h 1202235"/>
              <a:gd name="connsiteX1" fmla="*/ 573949 w 575217"/>
              <a:gd name="connsiteY1" fmla="*/ 601117 h 1202235"/>
              <a:gd name="connsiteX2" fmla="*/ 365278 w 575217"/>
              <a:gd name="connsiteY2" fmla="*/ 1177869 h 1202235"/>
              <a:gd name="connsiteX3" fmla="*/ 291374 w 575217"/>
              <a:gd name="connsiteY3" fmla="*/ 1202235 h 1202235"/>
              <a:gd name="connsiteX4" fmla="*/ 8799 w 575217"/>
              <a:gd name="connsiteY4" fmla="*/ 601117 h 1202235"/>
              <a:gd name="connsiteX5" fmla="*/ 240353 w 575217"/>
              <a:gd name="connsiteY5" fmla="*/ 42096 h 1202235"/>
              <a:gd name="connsiteX6" fmla="*/ 291374 w 575217"/>
              <a:gd name="connsiteY6" fmla="*/ 0 h 1202235"/>
              <a:gd name="connsiteX0" fmla="*/ 291374 w 578093"/>
              <a:gd name="connsiteY0" fmla="*/ 0 h 1202235"/>
              <a:gd name="connsiteX1" fmla="*/ 573949 w 578093"/>
              <a:gd name="connsiteY1" fmla="*/ 601117 h 1202235"/>
              <a:gd name="connsiteX2" fmla="*/ 365278 w 578093"/>
              <a:gd name="connsiteY2" fmla="*/ 1177869 h 1202235"/>
              <a:gd name="connsiteX3" fmla="*/ 291374 w 578093"/>
              <a:gd name="connsiteY3" fmla="*/ 1202235 h 1202235"/>
              <a:gd name="connsiteX4" fmla="*/ 8799 w 578093"/>
              <a:gd name="connsiteY4" fmla="*/ 601117 h 1202235"/>
              <a:gd name="connsiteX5" fmla="*/ 240353 w 578093"/>
              <a:gd name="connsiteY5" fmla="*/ 42096 h 1202235"/>
              <a:gd name="connsiteX6" fmla="*/ 291374 w 578093"/>
              <a:gd name="connsiteY6" fmla="*/ 0 h 1202235"/>
              <a:gd name="connsiteX0" fmla="*/ 291374 w 581161"/>
              <a:gd name="connsiteY0" fmla="*/ 0 h 1202235"/>
              <a:gd name="connsiteX1" fmla="*/ 577313 w 581161"/>
              <a:gd name="connsiteY1" fmla="*/ 608118 h 1202235"/>
              <a:gd name="connsiteX2" fmla="*/ 365278 w 581161"/>
              <a:gd name="connsiteY2" fmla="*/ 1177869 h 1202235"/>
              <a:gd name="connsiteX3" fmla="*/ 291374 w 581161"/>
              <a:gd name="connsiteY3" fmla="*/ 1202235 h 1202235"/>
              <a:gd name="connsiteX4" fmla="*/ 8799 w 581161"/>
              <a:gd name="connsiteY4" fmla="*/ 601117 h 1202235"/>
              <a:gd name="connsiteX5" fmla="*/ 240353 w 581161"/>
              <a:gd name="connsiteY5" fmla="*/ 42096 h 1202235"/>
              <a:gd name="connsiteX6" fmla="*/ 291374 w 581161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84738 w 579867"/>
              <a:gd name="connsiteY0" fmla="*/ 0 h 1202235"/>
              <a:gd name="connsiteX1" fmla="*/ 570677 w 579867"/>
              <a:gd name="connsiteY1" fmla="*/ 608118 h 1202235"/>
              <a:gd name="connsiteX2" fmla="*/ 358642 w 579867"/>
              <a:gd name="connsiteY2" fmla="*/ 1177869 h 1202235"/>
              <a:gd name="connsiteX3" fmla="*/ 284738 w 579867"/>
              <a:gd name="connsiteY3" fmla="*/ 1202235 h 1202235"/>
              <a:gd name="connsiteX4" fmla="*/ 2163 w 579867"/>
              <a:gd name="connsiteY4" fmla="*/ 601117 h 1202235"/>
              <a:gd name="connsiteX5" fmla="*/ 194132 w 579867"/>
              <a:gd name="connsiteY5" fmla="*/ 55370 h 1202235"/>
              <a:gd name="connsiteX6" fmla="*/ 284738 w 579867"/>
              <a:gd name="connsiteY6" fmla="*/ 0 h 1202235"/>
              <a:gd name="connsiteX0" fmla="*/ 294845 w 589974"/>
              <a:gd name="connsiteY0" fmla="*/ 0 h 1202235"/>
              <a:gd name="connsiteX1" fmla="*/ 580784 w 589974"/>
              <a:gd name="connsiteY1" fmla="*/ 608118 h 1202235"/>
              <a:gd name="connsiteX2" fmla="*/ 368749 w 589974"/>
              <a:gd name="connsiteY2" fmla="*/ 1177869 h 1202235"/>
              <a:gd name="connsiteX3" fmla="*/ 294845 w 589974"/>
              <a:gd name="connsiteY3" fmla="*/ 1202235 h 1202235"/>
              <a:gd name="connsiteX4" fmla="*/ 12270 w 589974"/>
              <a:gd name="connsiteY4" fmla="*/ 601117 h 1202235"/>
              <a:gd name="connsiteX5" fmla="*/ 204239 w 589974"/>
              <a:gd name="connsiteY5" fmla="*/ 55370 h 1202235"/>
              <a:gd name="connsiteX6" fmla="*/ 294845 w 589974"/>
              <a:gd name="connsiteY6" fmla="*/ 0 h 1202235"/>
              <a:gd name="connsiteX0" fmla="*/ 296305 w 591434"/>
              <a:gd name="connsiteY0" fmla="*/ 0 h 1202235"/>
              <a:gd name="connsiteX1" fmla="*/ 582244 w 591434"/>
              <a:gd name="connsiteY1" fmla="*/ 608118 h 1202235"/>
              <a:gd name="connsiteX2" fmla="*/ 370209 w 591434"/>
              <a:gd name="connsiteY2" fmla="*/ 1177869 h 1202235"/>
              <a:gd name="connsiteX3" fmla="*/ 296305 w 591434"/>
              <a:gd name="connsiteY3" fmla="*/ 1202235 h 1202235"/>
              <a:gd name="connsiteX4" fmla="*/ 13730 w 591434"/>
              <a:gd name="connsiteY4" fmla="*/ 601117 h 1202235"/>
              <a:gd name="connsiteX5" fmla="*/ 205699 w 591434"/>
              <a:gd name="connsiteY5" fmla="*/ 55370 h 1202235"/>
              <a:gd name="connsiteX6" fmla="*/ 296305 w 591434"/>
              <a:gd name="connsiteY6" fmla="*/ 0 h 1202235"/>
              <a:gd name="connsiteX0" fmla="*/ 296305 w 586804"/>
              <a:gd name="connsiteY0" fmla="*/ 0 h 1202235"/>
              <a:gd name="connsiteX1" fmla="*/ 582244 w 586804"/>
              <a:gd name="connsiteY1" fmla="*/ 608118 h 1202235"/>
              <a:gd name="connsiteX2" fmla="*/ 374876 w 586804"/>
              <a:gd name="connsiteY2" fmla="*/ 1175626 h 1202235"/>
              <a:gd name="connsiteX3" fmla="*/ 296305 w 586804"/>
              <a:gd name="connsiteY3" fmla="*/ 1202235 h 1202235"/>
              <a:gd name="connsiteX4" fmla="*/ 13730 w 586804"/>
              <a:gd name="connsiteY4" fmla="*/ 601117 h 1202235"/>
              <a:gd name="connsiteX5" fmla="*/ 205699 w 586804"/>
              <a:gd name="connsiteY5" fmla="*/ 55370 h 1202235"/>
              <a:gd name="connsiteX6" fmla="*/ 296305 w 586804"/>
              <a:gd name="connsiteY6" fmla="*/ 0 h 1202235"/>
              <a:gd name="connsiteX0" fmla="*/ 296305 w 588064"/>
              <a:gd name="connsiteY0" fmla="*/ 0 h 1202235"/>
              <a:gd name="connsiteX1" fmla="*/ 582244 w 588064"/>
              <a:gd name="connsiteY1" fmla="*/ 608118 h 1202235"/>
              <a:gd name="connsiteX2" fmla="*/ 382060 w 588064"/>
              <a:gd name="connsiteY2" fmla="*/ 1160685 h 1202235"/>
              <a:gd name="connsiteX3" fmla="*/ 296305 w 588064"/>
              <a:gd name="connsiteY3" fmla="*/ 1202235 h 1202235"/>
              <a:gd name="connsiteX4" fmla="*/ 13730 w 588064"/>
              <a:gd name="connsiteY4" fmla="*/ 601117 h 1202235"/>
              <a:gd name="connsiteX5" fmla="*/ 205699 w 588064"/>
              <a:gd name="connsiteY5" fmla="*/ 55370 h 1202235"/>
              <a:gd name="connsiteX6" fmla="*/ 296305 w 588064"/>
              <a:gd name="connsiteY6" fmla="*/ 0 h 1202235"/>
              <a:gd name="connsiteX0" fmla="*/ 284824 w 576583"/>
              <a:gd name="connsiteY0" fmla="*/ 0 h 1202235"/>
              <a:gd name="connsiteX1" fmla="*/ 570763 w 576583"/>
              <a:gd name="connsiteY1" fmla="*/ 608118 h 1202235"/>
              <a:gd name="connsiteX2" fmla="*/ 370579 w 576583"/>
              <a:gd name="connsiteY2" fmla="*/ 1160685 h 1202235"/>
              <a:gd name="connsiteX3" fmla="*/ 284824 w 576583"/>
              <a:gd name="connsiteY3" fmla="*/ 1202235 h 1202235"/>
              <a:gd name="connsiteX4" fmla="*/ 2249 w 576583"/>
              <a:gd name="connsiteY4" fmla="*/ 601117 h 1202235"/>
              <a:gd name="connsiteX5" fmla="*/ 199825 w 576583"/>
              <a:gd name="connsiteY5" fmla="*/ 67039 h 1202235"/>
              <a:gd name="connsiteX6" fmla="*/ 284824 w 576583"/>
              <a:gd name="connsiteY6" fmla="*/ 0 h 120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13" tIns="59056" rIns="118113" bIns="59056" anchor="ctr"/>
          <a:lstStyle/>
          <a:p>
            <a:pPr algn="ctr" defTabSz="1181112">
              <a:defRPr/>
            </a:pPr>
            <a:endParaRPr lang="zh-CN" altLang="en-US" sz="280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任意多边形 7"/>
          <p:cNvSpPr/>
          <p:nvPr/>
        </p:nvSpPr>
        <p:spPr>
          <a:xfrm rot="7200000">
            <a:off x="6533656" y="3474679"/>
            <a:ext cx="827616" cy="1724552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0 w 565150"/>
              <a:gd name="connsiteY5" fmla="*/ 601117 h 1202235"/>
              <a:gd name="connsiteX6" fmla="*/ 231554 w 565150"/>
              <a:gd name="connsiteY6" fmla="*/ 42096 h 1202235"/>
              <a:gd name="connsiteX7" fmla="*/ 282575 w 565150"/>
              <a:gd name="connsiteY7" fmla="*/ 0 h 1202235"/>
              <a:gd name="connsiteX0" fmla="*/ 291374 w 573949"/>
              <a:gd name="connsiteY0" fmla="*/ 0 h 1202235"/>
              <a:gd name="connsiteX1" fmla="*/ 342395 w 573949"/>
              <a:gd name="connsiteY1" fmla="*/ 42096 h 1202235"/>
              <a:gd name="connsiteX2" fmla="*/ 573949 w 573949"/>
              <a:gd name="connsiteY2" fmla="*/ 601117 h 1202235"/>
              <a:gd name="connsiteX3" fmla="*/ 342395 w 573949"/>
              <a:gd name="connsiteY3" fmla="*/ 1160138 h 1202235"/>
              <a:gd name="connsiteX4" fmla="*/ 291374 w 573949"/>
              <a:gd name="connsiteY4" fmla="*/ 1202235 h 1202235"/>
              <a:gd name="connsiteX5" fmla="*/ 8799 w 573949"/>
              <a:gd name="connsiteY5" fmla="*/ 601117 h 1202235"/>
              <a:gd name="connsiteX6" fmla="*/ 240353 w 573949"/>
              <a:gd name="connsiteY6" fmla="*/ 42096 h 1202235"/>
              <a:gd name="connsiteX7" fmla="*/ 291374 w 573949"/>
              <a:gd name="connsiteY7" fmla="*/ 0 h 1202235"/>
              <a:gd name="connsiteX0" fmla="*/ 291374 w 573949"/>
              <a:gd name="connsiteY0" fmla="*/ 0 h 1202235"/>
              <a:gd name="connsiteX1" fmla="*/ 573949 w 573949"/>
              <a:gd name="connsiteY1" fmla="*/ 601117 h 1202235"/>
              <a:gd name="connsiteX2" fmla="*/ 342395 w 573949"/>
              <a:gd name="connsiteY2" fmla="*/ 1160138 h 1202235"/>
              <a:gd name="connsiteX3" fmla="*/ 291374 w 573949"/>
              <a:gd name="connsiteY3" fmla="*/ 1202235 h 1202235"/>
              <a:gd name="connsiteX4" fmla="*/ 8799 w 573949"/>
              <a:gd name="connsiteY4" fmla="*/ 601117 h 1202235"/>
              <a:gd name="connsiteX5" fmla="*/ 240353 w 573949"/>
              <a:gd name="connsiteY5" fmla="*/ 42096 h 1202235"/>
              <a:gd name="connsiteX6" fmla="*/ 291374 w 573949"/>
              <a:gd name="connsiteY6" fmla="*/ 0 h 1202235"/>
              <a:gd name="connsiteX0" fmla="*/ 291374 w 578600"/>
              <a:gd name="connsiteY0" fmla="*/ 0 h 1202235"/>
              <a:gd name="connsiteX1" fmla="*/ 573949 w 578600"/>
              <a:gd name="connsiteY1" fmla="*/ 601117 h 1202235"/>
              <a:gd name="connsiteX2" fmla="*/ 342395 w 578600"/>
              <a:gd name="connsiteY2" fmla="*/ 1160138 h 1202235"/>
              <a:gd name="connsiteX3" fmla="*/ 291374 w 578600"/>
              <a:gd name="connsiteY3" fmla="*/ 1202235 h 1202235"/>
              <a:gd name="connsiteX4" fmla="*/ 8799 w 578600"/>
              <a:gd name="connsiteY4" fmla="*/ 601117 h 1202235"/>
              <a:gd name="connsiteX5" fmla="*/ 240353 w 578600"/>
              <a:gd name="connsiteY5" fmla="*/ 42096 h 1202235"/>
              <a:gd name="connsiteX6" fmla="*/ 291374 w 578600"/>
              <a:gd name="connsiteY6" fmla="*/ 0 h 1202235"/>
              <a:gd name="connsiteX0" fmla="*/ 291374 w 583571"/>
              <a:gd name="connsiteY0" fmla="*/ 0 h 1202235"/>
              <a:gd name="connsiteX1" fmla="*/ 573949 w 583571"/>
              <a:gd name="connsiteY1" fmla="*/ 601117 h 1202235"/>
              <a:gd name="connsiteX2" fmla="*/ 342395 w 583571"/>
              <a:gd name="connsiteY2" fmla="*/ 1160138 h 1202235"/>
              <a:gd name="connsiteX3" fmla="*/ 291374 w 583571"/>
              <a:gd name="connsiteY3" fmla="*/ 1202235 h 1202235"/>
              <a:gd name="connsiteX4" fmla="*/ 8799 w 583571"/>
              <a:gd name="connsiteY4" fmla="*/ 601117 h 1202235"/>
              <a:gd name="connsiteX5" fmla="*/ 240353 w 583571"/>
              <a:gd name="connsiteY5" fmla="*/ 42096 h 1202235"/>
              <a:gd name="connsiteX6" fmla="*/ 291374 w 583571"/>
              <a:gd name="connsiteY6" fmla="*/ 0 h 1202235"/>
              <a:gd name="connsiteX0" fmla="*/ 291374 w 575217"/>
              <a:gd name="connsiteY0" fmla="*/ 0 h 1202235"/>
              <a:gd name="connsiteX1" fmla="*/ 573949 w 575217"/>
              <a:gd name="connsiteY1" fmla="*/ 601117 h 1202235"/>
              <a:gd name="connsiteX2" fmla="*/ 365278 w 575217"/>
              <a:gd name="connsiteY2" fmla="*/ 1177869 h 1202235"/>
              <a:gd name="connsiteX3" fmla="*/ 291374 w 575217"/>
              <a:gd name="connsiteY3" fmla="*/ 1202235 h 1202235"/>
              <a:gd name="connsiteX4" fmla="*/ 8799 w 575217"/>
              <a:gd name="connsiteY4" fmla="*/ 601117 h 1202235"/>
              <a:gd name="connsiteX5" fmla="*/ 240353 w 575217"/>
              <a:gd name="connsiteY5" fmla="*/ 42096 h 1202235"/>
              <a:gd name="connsiteX6" fmla="*/ 291374 w 575217"/>
              <a:gd name="connsiteY6" fmla="*/ 0 h 1202235"/>
              <a:gd name="connsiteX0" fmla="*/ 291374 w 578093"/>
              <a:gd name="connsiteY0" fmla="*/ 0 h 1202235"/>
              <a:gd name="connsiteX1" fmla="*/ 573949 w 578093"/>
              <a:gd name="connsiteY1" fmla="*/ 601117 h 1202235"/>
              <a:gd name="connsiteX2" fmla="*/ 365278 w 578093"/>
              <a:gd name="connsiteY2" fmla="*/ 1177869 h 1202235"/>
              <a:gd name="connsiteX3" fmla="*/ 291374 w 578093"/>
              <a:gd name="connsiteY3" fmla="*/ 1202235 h 1202235"/>
              <a:gd name="connsiteX4" fmla="*/ 8799 w 578093"/>
              <a:gd name="connsiteY4" fmla="*/ 601117 h 1202235"/>
              <a:gd name="connsiteX5" fmla="*/ 240353 w 578093"/>
              <a:gd name="connsiteY5" fmla="*/ 42096 h 1202235"/>
              <a:gd name="connsiteX6" fmla="*/ 291374 w 578093"/>
              <a:gd name="connsiteY6" fmla="*/ 0 h 1202235"/>
              <a:gd name="connsiteX0" fmla="*/ 291374 w 581161"/>
              <a:gd name="connsiteY0" fmla="*/ 0 h 1202235"/>
              <a:gd name="connsiteX1" fmla="*/ 577313 w 581161"/>
              <a:gd name="connsiteY1" fmla="*/ 608118 h 1202235"/>
              <a:gd name="connsiteX2" fmla="*/ 365278 w 581161"/>
              <a:gd name="connsiteY2" fmla="*/ 1177869 h 1202235"/>
              <a:gd name="connsiteX3" fmla="*/ 291374 w 581161"/>
              <a:gd name="connsiteY3" fmla="*/ 1202235 h 1202235"/>
              <a:gd name="connsiteX4" fmla="*/ 8799 w 581161"/>
              <a:gd name="connsiteY4" fmla="*/ 601117 h 1202235"/>
              <a:gd name="connsiteX5" fmla="*/ 240353 w 581161"/>
              <a:gd name="connsiteY5" fmla="*/ 42096 h 1202235"/>
              <a:gd name="connsiteX6" fmla="*/ 291374 w 581161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84738 w 579867"/>
              <a:gd name="connsiteY0" fmla="*/ 0 h 1202235"/>
              <a:gd name="connsiteX1" fmla="*/ 570677 w 579867"/>
              <a:gd name="connsiteY1" fmla="*/ 608118 h 1202235"/>
              <a:gd name="connsiteX2" fmla="*/ 358642 w 579867"/>
              <a:gd name="connsiteY2" fmla="*/ 1177869 h 1202235"/>
              <a:gd name="connsiteX3" fmla="*/ 284738 w 579867"/>
              <a:gd name="connsiteY3" fmla="*/ 1202235 h 1202235"/>
              <a:gd name="connsiteX4" fmla="*/ 2163 w 579867"/>
              <a:gd name="connsiteY4" fmla="*/ 601117 h 1202235"/>
              <a:gd name="connsiteX5" fmla="*/ 194132 w 579867"/>
              <a:gd name="connsiteY5" fmla="*/ 55370 h 1202235"/>
              <a:gd name="connsiteX6" fmla="*/ 284738 w 579867"/>
              <a:gd name="connsiteY6" fmla="*/ 0 h 1202235"/>
              <a:gd name="connsiteX0" fmla="*/ 294845 w 589974"/>
              <a:gd name="connsiteY0" fmla="*/ 0 h 1202235"/>
              <a:gd name="connsiteX1" fmla="*/ 580784 w 589974"/>
              <a:gd name="connsiteY1" fmla="*/ 608118 h 1202235"/>
              <a:gd name="connsiteX2" fmla="*/ 368749 w 589974"/>
              <a:gd name="connsiteY2" fmla="*/ 1177869 h 1202235"/>
              <a:gd name="connsiteX3" fmla="*/ 294845 w 589974"/>
              <a:gd name="connsiteY3" fmla="*/ 1202235 h 1202235"/>
              <a:gd name="connsiteX4" fmla="*/ 12270 w 589974"/>
              <a:gd name="connsiteY4" fmla="*/ 601117 h 1202235"/>
              <a:gd name="connsiteX5" fmla="*/ 204239 w 589974"/>
              <a:gd name="connsiteY5" fmla="*/ 55370 h 1202235"/>
              <a:gd name="connsiteX6" fmla="*/ 294845 w 589974"/>
              <a:gd name="connsiteY6" fmla="*/ 0 h 1202235"/>
              <a:gd name="connsiteX0" fmla="*/ 296305 w 591434"/>
              <a:gd name="connsiteY0" fmla="*/ 0 h 1202235"/>
              <a:gd name="connsiteX1" fmla="*/ 582244 w 591434"/>
              <a:gd name="connsiteY1" fmla="*/ 608118 h 1202235"/>
              <a:gd name="connsiteX2" fmla="*/ 370209 w 591434"/>
              <a:gd name="connsiteY2" fmla="*/ 1177869 h 1202235"/>
              <a:gd name="connsiteX3" fmla="*/ 296305 w 591434"/>
              <a:gd name="connsiteY3" fmla="*/ 1202235 h 1202235"/>
              <a:gd name="connsiteX4" fmla="*/ 13730 w 591434"/>
              <a:gd name="connsiteY4" fmla="*/ 601117 h 1202235"/>
              <a:gd name="connsiteX5" fmla="*/ 205699 w 591434"/>
              <a:gd name="connsiteY5" fmla="*/ 55370 h 1202235"/>
              <a:gd name="connsiteX6" fmla="*/ 296305 w 591434"/>
              <a:gd name="connsiteY6" fmla="*/ 0 h 1202235"/>
              <a:gd name="connsiteX0" fmla="*/ 296305 w 586804"/>
              <a:gd name="connsiteY0" fmla="*/ 0 h 1202235"/>
              <a:gd name="connsiteX1" fmla="*/ 582244 w 586804"/>
              <a:gd name="connsiteY1" fmla="*/ 608118 h 1202235"/>
              <a:gd name="connsiteX2" fmla="*/ 374876 w 586804"/>
              <a:gd name="connsiteY2" fmla="*/ 1175626 h 1202235"/>
              <a:gd name="connsiteX3" fmla="*/ 296305 w 586804"/>
              <a:gd name="connsiteY3" fmla="*/ 1202235 h 1202235"/>
              <a:gd name="connsiteX4" fmla="*/ 13730 w 586804"/>
              <a:gd name="connsiteY4" fmla="*/ 601117 h 1202235"/>
              <a:gd name="connsiteX5" fmla="*/ 205699 w 586804"/>
              <a:gd name="connsiteY5" fmla="*/ 55370 h 1202235"/>
              <a:gd name="connsiteX6" fmla="*/ 296305 w 586804"/>
              <a:gd name="connsiteY6" fmla="*/ 0 h 1202235"/>
              <a:gd name="connsiteX0" fmla="*/ 296305 w 588064"/>
              <a:gd name="connsiteY0" fmla="*/ 0 h 1202235"/>
              <a:gd name="connsiteX1" fmla="*/ 582244 w 588064"/>
              <a:gd name="connsiteY1" fmla="*/ 608118 h 1202235"/>
              <a:gd name="connsiteX2" fmla="*/ 382060 w 588064"/>
              <a:gd name="connsiteY2" fmla="*/ 1160685 h 1202235"/>
              <a:gd name="connsiteX3" fmla="*/ 296305 w 588064"/>
              <a:gd name="connsiteY3" fmla="*/ 1202235 h 1202235"/>
              <a:gd name="connsiteX4" fmla="*/ 13730 w 588064"/>
              <a:gd name="connsiteY4" fmla="*/ 601117 h 1202235"/>
              <a:gd name="connsiteX5" fmla="*/ 205699 w 588064"/>
              <a:gd name="connsiteY5" fmla="*/ 55370 h 1202235"/>
              <a:gd name="connsiteX6" fmla="*/ 296305 w 588064"/>
              <a:gd name="connsiteY6" fmla="*/ 0 h 1202235"/>
              <a:gd name="connsiteX0" fmla="*/ 284824 w 576583"/>
              <a:gd name="connsiteY0" fmla="*/ 0 h 1202235"/>
              <a:gd name="connsiteX1" fmla="*/ 570763 w 576583"/>
              <a:gd name="connsiteY1" fmla="*/ 608118 h 1202235"/>
              <a:gd name="connsiteX2" fmla="*/ 370579 w 576583"/>
              <a:gd name="connsiteY2" fmla="*/ 1160685 h 1202235"/>
              <a:gd name="connsiteX3" fmla="*/ 284824 w 576583"/>
              <a:gd name="connsiteY3" fmla="*/ 1202235 h 1202235"/>
              <a:gd name="connsiteX4" fmla="*/ 2249 w 576583"/>
              <a:gd name="connsiteY4" fmla="*/ 601117 h 1202235"/>
              <a:gd name="connsiteX5" fmla="*/ 199825 w 576583"/>
              <a:gd name="connsiteY5" fmla="*/ 67039 h 1202235"/>
              <a:gd name="connsiteX6" fmla="*/ 284824 w 576583"/>
              <a:gd name="connsiteY6" fmla="*/ 0 h 120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13" tIns="59056" rIns="118113" bIns="59056" anchor="ctr"/>
          <a:lstStyle/>
          <a:p>
            <a:pPr algn="ctr" defTabSz="1181112">
              <a:defRPr/>
            </a:pPr>
            <a:endParaRPr lang="zh-CN" altLang="en-US" sz="280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任意多边形 8"/>
          <p:cNvSpPr/>
          <p:nvPr/>
        </p:nvSpPr>
        <p:spPr>
          <a:xfrm rot="10800000">
            <a:off x="5653528" y="3982414"/>
            <a:ext cx="827361" cy="1725084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0 w 565150"/>
              <a:gd name="connsiteY5" fmla="*/ 601117 h 1202235"/>
              <a:gd name="connsiteX6" fmla="*/ 231554 w 565150"/>
              <a:gd name="connsiteY6" fmla="*/ 42096 h 1202235"/>
              <a:gd name="connsiteX7" fmla="*/ 282575 w 565150"/>
              <a:gd name="connsiteY7" fmla="*/ 0 h 1202235"/>
              <a:gd name="connsiteX0" fmla="*/ 291374 w 573949"/>
              <a:gd name="connsiteY0" fmla="*/ 0 h 1202235"/>
              <a:gd name="connsiteX1" fmla="*/ 342395 w 573949"/>
              <a:gd name="connsiteY1" fmla="*/ 42096 h 1202235"/>
              <a:gd name="connsiteX2" fmla="*/ 573949 w 573949"/>
              <a:gd name="connsiteY2" fmla="*/ 601117 h 1202235"/>
              <a:gd name="connsiteX3" fmla="*/ 342395 w 573949"/>
              <a:gd name="connsiteY3" fmla="*/ 1160138 h 1202235"/>
              <a:gd name="connsiteX4" fmla="*/ 291374 w 573949"/>
              <a:gd name="connsiteY4" fmla="*/ 1202235 h 1202235"/>
              <a:gd name="connsiteX5" fmla="*/ 8799 w 573949"/>
              <a:gd name="connsiteY5" fmla="*/ 601117 h 1202235"/>
              <a:gd name="connsiteX6" fmla="*/ 240353 w 573949"/>
              <a:gd name="connsiteY6" fmla="*/ 42096 h 1202235"/>
              <a:gd name="connsiteX7" fmla="*/ 291374 w 573949"/>
              <a:gd name="connsiteY7" fmla="*/ 0 h 1202235"/>
              <a:gd name="connsiteX0" fmla="*/ 291374 w 573949"/>
              <a:gd name="connsiteY0" fmla="*/ 0 h 1202235"/>
              <a:gd name="connsiteX1" fmla="*/ 573949 w 573949"/>
              <a:gd name="connsiteY1" fmla="*/ 601117 h 1202235"/>
              <a:gd name="connsiteX2" fmla="*/ 342395 w 573949"/>
              <a:gd name="connsiteY2" fmla="*/ 1160138 h 1202235"/>
              <a:gd name="connsiteX3" fmla="*/ 291374 w 573949"/>
              <a:gd name="connsiteY3" fmla="*/ 1202235 h 1202235"/>
              <a:gd name="connsiteX4" fmla="*/ 8799 w 573949"/>
              <a:gd name="connsiteY4" fmla="*/ 601117 h 1202235"/>
              <a:gd name="connsiteX5" fmla="*/ 240353 w 573949"/>
              <a:gd name="connsiteY5" fmla="*/ 42096 h 1202235"/>
              <a:gd name="connsiteX6" fmla="*/ 291374 w 573949"/>
              <a:gd name="connsiteY6" fmla="*/ 0 h 1202235"/>
              <a:gd name="connsiteX0" fmla="*/ 291374 w 578600"/>
              <a:gd name="connsiteY0" fmla="*/ 0 h 1202235"/>
              <a:gd name="connsiteX1" fmla="*/ 573949 w 578600"/>
              <a:gd name="connsiteY1" fmla="*/ 601117 h 1202235"/>
              <a:gd name="connsiteX2" fmla="*/ 342395 w 578600"/>
              <a:gd name="connsiteY2" fmla="*/ 1160138 h 1202235"/>
              <a:gd name="connsiteX3" fmla="*/ 291374 w 578600"/>
              <a:gd name="connsiteY3" fmla="*/ 1202235 h 1202235"/>
              <a:gd name="connsiteX4" fmla="*/ 8799 w 578600"/>
              <a:gd name="connsiteY4" fmla="*/ 601117 h 1202235"/>
              <a:gd name="connsiteX5" fmla="*/ 240353 w 578600"/>
              <a:gd name="connsiteY5" fmla="*/ 42096 h 1202235"/>
              <a:gd name="connsiteX6" fmla="*/ 291374 w 578600"/>
              <a:gd name="connsiteY6" fmla="*/ 0 h 1202235"/>
              <a:gd name="connsiteX0" fmla="*/ 291374 w 583571"/>
              <a:gd name="connsiteY0" fmla="*/ 0 h 1202235"/>
              <a:gd name="connsiteX1" fmla="*/ 573949 w 583571"/>
              <a:gd name="connsiteY1" fmla="*/ 601117 h 1202235"/>
              <a:gd name="connsiteX2" fmla="*/ 342395 w 583571"/>
              <a:gd name="connsiteY2" fmla="*/ 1160138 h 1202235"/>
              <a:gd name="connsiteX3" fmla="*/ 291374 w 583571"/>
              <a:gd name="connsiteY3" fmla="*/ 1202235 h 1202235"/>
              <a:gd name="connsiteX4" fmla="*/ 8799 w 583571"/>
              <a:gd name="connsiteY4" fmla="*/ 601117 h 1202235"/>
              <a:gd name="connsiteX5" fmla="*/ 240353 w 583571"/>
              <a:gd name="connsiteY5" fmla="*/ 42096 h 1202235"/>
              <a:gd name="connsiteX6" fmla="*/ 291374 w 583571"/>
              <a:gd name="connsiteY6" fmla="*/ 0 h 1202235"/>
              <a:gd name="connsiteX0" fmla="*/ 291374 w 575217"/>
              <a:gd name="connsiteY0" fmla="*/ 0 h 1202235"/>
              <a:gd name="connsiteX1" fmla="*/ 573949 w 575217"/>
              <a:gd name="connsiteY1" fmla="*/ 601117 h 1202235"/>
              <a:gd name="connsiteX2" fmla="*/ 365278 w 575217"/>
              <a:gd name="connsiteY2" fmla="*/ 1177869 h 1202235"/>
              <a:gd name="connsiteX3" fmla="*/ 291374 w 575217"/>
              <a:gd name="connsiteY3" fmla="*/ 1202235 h 1202235"/>
              <a:gd name="connsiteX4" fmla="*/ 8799 w 575217"/>
              <a:gd name="connsiteY4" fmla="*/ 601117 h 1202235"/>
              <a:gd name="connsiteX5" fmla="*/ 240353 w 575217"/>
              <a:gd name="connsiteY5" fmla="*/ 42096 h 1202235"/>
              <a:gd name="connsiteX6" fmla="*/ 291374 w 575217"/>
              <a:gd name="connsiteY6" fmla="*/ 0 h 1202235"/>
              <a:gd name="connsiteX0" fmla="*/ 291374 w 578093"/>
              <a:gd name="connsiteY0" fmla="*/ 0 h 1202235"/>
              <a:gd name="connsiteX1" fmla="*/ 573949 w 578093"/>
              <a:gd name="connsiteY1" fmla="*/ 601117 h 1202235"/>
              <a:gd name="connsiteX2" fmla="*/ 365278 w 578093"/>
              <a:gd name="connsiteY2" fmla="*/ 1177869 h 1202235"/>
              <a:gd name="connsiteX3" fmla="*/ 291374 w 578093"/>
              <a:gd name="connsiteY3" fmla="*/ 1202235 h 1202235"/>
              <a:gd name="connsiteX4" fmla="*/ 8799 w 578093"/>
              <a:gd name="connsiteY4" fmla="*/ 601117 h 1202235"/>
              <a:gd name="connsiteX5" fmla="*/ 240353 w 578093"/>
              <a:gd name="connsiteY5" fmla="*/ 42096 h 1202235"/>
              <a:gd name="connsiteX6" fmla="*/ 291374 w 578093"/>
              <a:gd name="connsiteY6" fmla="*/ 0 h 1202235"/>
              <a:gd name="connsiteX0" fmla="*/ 291374 w 581161"/>
              <a:gd name="connsiteY0" fmla="*/ 0 h 1202235"/>
              <a:gd name="connsiteX1" fmla="*/ 577313 w 581161"/>
              <a:gd name="connsiteY1" fmla="*/ 608118 h 1202235"/>
              <a:gd name="connsiteX2" fmla="*/ 365278 w 581161"/>
              <a:gd name="connsiteY2" fmla="*/ 1177869 h 1202235"/>
              <a:gd name="connsiteX3" fmla="*/ 291374 w 581161"/>
              <a:gd name="connsiteY3" fmla="*/ 1202235 h 1202235"/>
              <a:gd name="connsiteX4" fmla="*/ 8799 w 581161"/>
              <a:gd name="connsiteY4" fmla="*/ 601117 h 1202235"/>
              <a:gd name="connsiteX5" fmla="*/ 240353 w 581161"/>
              <a:gd name="connsiteY5" fmla="*/ 42096 h 1202235"/>
              <a:gd name="connsiteX6" fmla="*/ 291374 w 581161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84738 w 579867"/>
              <a:gd name="connsiteY0" fmla="*/ 0 h 1202235"/>
              <a:gd name="connsiteX1" fmla="*/ 570677 w 579867"/>
              <a:gd name="connsiteY1" fmla="*/ 608118 h 1202235"/>
              <a:gd name="connsiteX2" fmla="*/ 358642 w 579867"/>
              <a:gd name="connsiteY2" fmla="*/ 1177869 h 1202235"/>
              <a:gd name="connsiteX3" fmla="*/ 284738 w 579867"/>
              <a:gd name="connsiteY3" fmla="*/ 1202235 h 1202235"/>
              <a:gd name="connsiteX4" fmla="*/ 2163 w 579867"/>
              <a:gd name="connsiteY4" fmla="*/ 601117 h 1202235"/>
              <a:gd name="connsiteX5" fmla="*/ 194132 w 579867"/>
              <a:gd name="connsiteY5" fmla="*/ 55370 h 1202235"/>
              <a:gd name="connsiteX6" fmla="*/ 284738 w 579867"/>
              <a:gd name="connsiteY6" fmla="*/ 0 h 1202235"/>
              <a:gd name="connsiteX0" fmla="*/ 294845 w 589974"/>
              <a:gd name="connsiteY0" fmla="*/ 0 h 1202235"/>
              <a:gd name="connsiteX1" fmla="*/ 580784 w 589974"/>
              <a:gd name="connsiteY1" fmla="*/ 608118 h 1202235"/>
              <a:gd name="connsiteX2" fmla="*/ 368749 w 589974"/>
              <a:gd name="connsiteY2" fmla="*/ 1177869 h 1202235"/>
              <a:gd name="connsiteX3" fmla="*/ 294845 w 589974"/>
              <a:gd name="connsiteY3" fmla="*/ 1202235 h 1202235"/>
              <a:gd name="connsiteX4" fmla="*/ 12270 w 589974"/>
              <a:gd name="connsiteY4" fmla="*/ 601117 h 1202235"/>
              <a:gd name="connsiteX5" fmla="*/ 204239 w 589974"/>
              <a:gd name="connsiteY5" fmla="*/ 55370 h 1202235"/>
              <a:gd name="connsiteX6" fmla="*/ 294845 w 589974"/>
              <a:gd name="connsiteY6" fmla="*/ 0 h 1202235"/>
              <a:gd name="connsiteX0" fmla="*/ 296305 w 591434"/>
              <a:gd name="connsiteY0" fmla="*/ 0 h 1202235"/>
              <a:gd name="connsiteX1" fmla="*/ 582244 w 591434"/>
              <a:gd name="connsiteY1" fmla="*/ 608118 h 1202235"/>
              <a:gd name="connsiteX2" fmla="*/ 370209 w 591434"/>
              <a:gd name="connsiteY2" fmla="*/ 1177869 h 1202235"/>
              <a:gd name="connsiteX3" fmla="*/ 296305 w 591434"/>
              <a:gd name="connsiteY3" fmla="*/ 1202235 h 1202235"/>
              <a:gd name="connsiteX4" fmla="*/ 13730 w 591434"/>
              <a:gd name="connsiteY4" fmla="*/ 601117 h 1202235"/>
              <a:gd name="connsiteX5" fmla="*/ 205699 w 591434"/>
              <a:gd name="connsiteY5" fmla="*/ 55370 h 1202235"/>
              <a:gd name="connsiteX6" fmla="*/ 296305 w 591434"/>
              <a:gd name="connsiteY6" fmla="*/ 0 h 1202235"/>
              <a:gd name="connsiteX0" fmla="*/ 296305 w 586804"/>
              <a:gd name="connsiteY0" fmla="*/ 0 h 1202235"/>
              <a:gd name="connsiteX1" fmla="*/ 582244 w 586804"/>
              <a:gd name="connsiteY1" fmla="*/ 608118 h 1202235"/>
              <a:gd name="connsiteX2" fmla="*/ 374876 w 586804"/>
              <a:gd name="connsiteY2" fmla="*/ 1175626 h 1202235"/>
              <a:gd name="connsiteX3" fmla="*/ 296305 w 586804"/>
              <a:gd name="connsiteY3" fmla="*/ 1202235 h 1202235"/>
              <a:gd name="connsiteX4" fmla="*/ 13730 w 586804"/>
              <a:gd name="connsiteY4" fmla="*/ 601117 h 1202235"/>
              <a:gd name="connsiteX5" fmla="*/ 205699 w 586804"/>
              <a:gd name="connsiteY5" fmla="*/ 55370 h 1202235"/>
              <a:gd name="connsiteX6" fmla="*/ 296305 w 586804"/>
              <a:gd name="connsiteY6" fmla="*/ 0 h 1202235"/>
              <a:gd name="connsiteX0" fmla="*/ 296305 w 588064"/>
              <a:gd name="connsiteY0" fmla="*/ 0 h 1202235"/>
              <a:gd name="connsiteX1" fmla="*/ 582244 w 588064"/>
              <a:gd name="connsiteY1" fmla="*/ 608118 h 1202235"/>
              <a:gd name="connsiteX2" fmla="*/ 382060 w 588064"/>
              <a:gd name="connsiteY2" fmla="*/ 1160685 h 1202235"/>
              <a:gd name="connsiteX3" fmla="*/ 296305 w 588064"/>
              <a:gd name="connsiteY3" fmla="*/ 1202235 h 1202235"/>
              <a:gd name="connsiteX4" fmla="*/ 13730 w 588064"/>
              <a:gd name="connsiteY4" fmla="*/ 601117 h 1202235"/>
              <a:gd name="connsiteX5" fmla="*/ 205699 w 588064"/>
              <a:gd name="connsiteY5" fmla="*/ 55370 h 1202235"/>
              <a:gd name="connsiteX6" fmla="*/ 296305 w 588064"/>
              <a:gd name="connsiteY6" fmla="*/ 0 h 1202235"/>
              <a:gd name="connsiteX0" fmla="*/ 284824 w 576583"/>
              <a:gd name="connsiteY0" fmla="*/ 0 h 1202235"/>
              <a:gd name="connsiteX1" fmla="*/ 570763 w 576583"/>
              <a:gd name="connsiteY1" fmla="*/ 608118 h 1202235"/>
              <a:gd name="connsiteX2" fmla="*/ 370579 w 576583"/>
              <a:gd name="connsiteY2" fmla="*/ 1160685 h 1202235"/>
              <a:gd name="connsiteX3" fmla="*/ 284824 w 576583"/>
              <a:gd name="connsiteY3" fmla="*/ 1202235 h 1202235"/>
              <a:gd name="connsiteX4" fmla="*/ 2249 w 576583"/>
              <a:gd name="connsiteY4" fmla="*/ 601117 h 1202235"/>
              <a:gd name="connsiteX5" fmla="*/ 199825 w 576583"/>
              <a:gd name="connsiteY5" fmla="*/ 67039 h 1202235"/>
              <a:gd name="connsiteX6" fmla="*/ 284824 w 576583"/>
              <a:gd name="connsiteY6" fmla="*/ 0 h 120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13" tIns="59056" rIns="118113" bIns="59056" anchor="ctr"/>
          <a:lstStyle/>
          <a:p>
            <a:pPr algn="ctr" defTabSz="1181112">
              <a:defRPr/>
            </a:pPr>
            <a:endParaRPr lang="zh-CN" altLang="en-US" sz="280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任意多边形 9"/>
          <p:cNvSpPr/>
          <p:nvPr/>
        </p:nvSpPr>
        <p:spPr>
          <a:xfrm rot="14400000">
            <a:off x="4774189" y="3473620"/>
            <a:ext cx="827616" cy="1726667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0 w 565150"/>
              <a:gd name="connsiteY5" fmla="*/ 601117 h 1202235"/>
              <a:gd name="connsiteX6" fmla="*/ 231554 w 565150"/>
              <a:gd name="connsiteY6" fmla="*/ 42096 h 1202235"/>
              <a:gd name="connsiteX7" fmla="*/ 282575 w 565150"/>
              <a:gd name="connsiteY7" fmla="*/ 0 h 1202235"/>
              <a:gd name="connsiteX0" fmla="*/ 291374 w 573949"/>
              <a:gd name="connsiteY0" fmla="*/ 0 h 1202235"/>
              <a:gd name="connsiteX1" fmla="*/ 342395 w 573949"/>
              <a:gd name="connsiteY1" fmla="*/ 42096 h 1202235"/>
              <a:gd name="connsiteX2" fmla="*/ 573949 w 573949"/>
              <a:gd name="connsiteY2" fmla="*/ 601117 h 1202235"/>
              <a:gd name="connsiteX3" fmla="*/ 342395 w 573949"/>
              <a:gd name="connsiteY3" fmla="*/ 1160138 h 1202235"/>
              <a:gd name="connsiteX4" fmla="*/ 291374 w 573949"/>
              <a:gd name="connsiteY4" fmla="*/ 1202235 h 1202235"/>
              <a:gd name="connsiteX5" fmla="*/ 8799 w 573949"/>
              <a:gd name="connsiteY5" fmla="*/ 601117 h 1202235"/>
              <a:gd name="connsiteX6" fmla="*/ 240353 w 573949"/>
              <a:gd name="connsiteY6" fmla="*/ 42096 h 1202235"/>
              <a:gd name="connsiteX7" fmla="*/ 291374 w 573949"/>
              <a:gd name="connsiteY7" fmla="*/ 0 h 1202235"/>
              <a:gd name="connsiteX0" fmla="*/ 291374 w 573949"/>
              <a:gd name="connsiteY0" fmla="*/ 0 h 1202235"/>
              <a:gd name="connsiteX1" fmla="*/ 573949 w 573949"/>
              <a:gd name="connsiteY1" fmla="*/ 601117 h 1202235"/>
              <a:gd name="connsiteX2" fmla="*/ 342395 w 573949"/>
              <a:gd name="connsiteY2" fmla="*/ 1160138 h 1202235"/>
              <a:gd name="connsiteX3" fmla="*/ 291374 w 573949"/>
              <a:gd name="connsiteY3" fmla="*/ 1202235 h 1202235"/>
              <a:gd name="connsiteX4" fmla="*/ 8799 w 573949"/>
              <a:gd name="connsiteY4" fmla="*/ 601117 h 1202235"/>
              <a:gd name="connsiteX5" fmla="*/ 240353 w 573949"/>
              <a:gd name="connsiteY5" fmla="*/ 42096 h 1202235"/>
              <a:gd name="connsiteX6" fmla="*/ 291374 w 573949"/>
              <a:gd name="connsiteY6" fmla="*/ 0 h 1202235"/>
              <a:gd name="connsiteX0" fmla="*/ 291374 w 578600"/>
              <a:gd name="connsiteY0" fmla="*/ 0 h 1202235"/>
              <a:gd name="connsiteX1" fmla="*/ 573949 w 578600"/>
              <a:gd name="connsiteY1" fmla="*/ 601117 h 1202235"/>
              <a:gd name="connsiteX2" fmla="*/ 342395 w 578600"/>
              <a:gd name="connsiteY2" fmla="*/ 1160138 h 1202235"/>
              <a:gd name="connsiteX3" fmla="*/ 291374 w 578600"/>
              <a:gd name="connsiteY3" fmla="*/ 1202235 h 1202235"/>
              <a:gd name="connsiteX4" fmla="*/ 8799 w 578600"/>
              <a:gd name="connsiteY4" fmla="*/ 601117 h 1202235"/>
              <a:gd name="connsiteX5" fmla="*/ 240353 w 578600"/>
              <a:gd name="connsiteY5" fmla="*/ 42096 h 1202235"/>
              <a:gd name="connsiteX6" fmla="*/ 291374 w 578600"/>
              <a:gd name="connsiteY6" fmla="*/ 0 h 1202235"/>
              <a:gd name="connsiteX0" fmla="*/ 291374 w 583571"/>
              <a:gd name="connsiteY0" fmla="*/ 0 h 1202235"/>
              <a:gd name="connsiteX1" fmla="*/ 573949 w 583571"/>
              <a:gd name="connsiteY1" fmla="*/ 601117 h 1202235"/>
              <a:gd name="connsiteX2" fmla="*/ 342395 w 583571"/>
              <a:gd name="connsiteY2" fmla="*/ 1160138 h 1202235"/>
              <a:gd name="connsiteX3" fmla="*/ 291374 w 583571"/>
              <a:gd name="connsiteY3" fmla="*/ 1202235 h 1202235"/>
              <a:gd name="connsiteX4" fmla="*/ 8799 w 583571"/>
              <a:gd name="connsiteY4" fmla="*/ 601117 h 1202235"/>
              <a:gd name="connsiteX5" fmla="*/ 240353 w 583571"/>
              <a:gd name="connsiteY5" fmla="*/ 42096 h 1202235"/>
              <a:gd name="connsiteX6" fmla="*/ 291374 w 583571"/>
              <a:gd name="connsiteY6" fmla="*/ 0 h 1202235"/>
              <a:gd name="connsiteX0" fmla="*/ 291374 w 575217"/>
              <a:gd name="connsiteY0" fmla="*/ 0 h 1202235"/>
              <a:gd name="connsiteX1" fmla="*/ 573949 w 575217"/>
              <a:gd name="connsiteY1" fmla="*/ 601117 h 1202235"/>
              <a:gd name="connsiteX2" fmla="*/ 365278 w 575217"/>
              <a:gd name="connsiteY2" fmla="*/ 1177869 h 1202235"/>
              <a:gd name="connsiteX3" fmla="*/ 291374 w 575217"/>
              <a:gd name="connsiteY3" fmla="*/ 1202235 h 1202235"/>
              <a:gd name="connsiteX4" fmla="*/ 8799 w 575217"/>
              <a:gd name="connsiteY4" fmla="*/ 601117 h 1202235"/>
              <a:gd name="connsiteX5" fmla="*/ 240353 w 575217"/>
              <a:gd name="connsiteY5" fmla="*/ 42096 h 1202235"/>
              <a:gd name="connsiteX6" fmla="*/ 291374 w 575217"/>
              <a:gd name="connsiteY6" fmla="*/ 0 h 1202235"/>
              <a:gd name="connsiteX0" fmla="*/ 291374 w 578093"/>
              <a:gd name="connsiteY0" fmla="*/ 0 h 1202235"/>
              <a:gd name="connsiteX1" fmla="*/ 573949 w 578093"/>
              <a:gd name="connsiteY1" fmla="*/ 601117 h 1202235"/>
              <a:gd name="connsiteX2" fmla="*/ 365278 w 578093"/>
              <a:gd name="connsiteY2" fmla="*/ 1177869 h 1202235"/>
              <a:gd name="connsiteX3" fmla="*/ 291374 w 578093"/>
              <a:gd name="connsiteY3" fmla="*/ 1202235 h 1202235"/>
              <a:gd name="connsiteX4" fmla="*/ 8799 w 578093"/>
              <a:gd name="connsiteY4" fmla="*/ 601117 h 1202235"/>
              <a:gd name="connsiteX5" fmla="*/ 240353 w 578093"/>
              <a:gd name="connsiteY5" fmla="*/ 42096 h 1202235"/>
              <a:gd name="connsiteX6" fmla="*/ 291374 w 578093"/>
              <a:gd name="connsiteY6" fmla="*/ 0 h 1202235"/>
              <a:gd name="connsiteX0" fmla="*/ 291374 w 581161"/>
              <a:gd name="connsiteY0" fmla="*/ 0 h 1202235"/>
              <a:gd name="connsiteX1" fmla="*/ 577313 w 581161"/>
              <a:gd name="connsiteY1" fmla="*/ 608118 h 1202235"/>
              <a:gd name="connsiteX2" fmla="*/ 365278 w 581161"/>
              <a:gd name="connsiteY2" fmla="*/ 1177869 h 1202235"/>
              <a:gd name="connsiteX3" fmla="*/ 291374 w 581161"/>
              <a:gd name="connsiteY3" fmla="*/ 1202235 h 1202235"/>
              <a:gd name="connsiteX4" fmla="*/ 8799 w 581161"/>
              <a:gd name="connsiteY4" fmla="*/ 601117 h 1202235"/>
              <a:gd name="connsiteX5" fmla="*/ 240353 w 581161"/>
              <a:gd name="connsiteY5" fmla="*/ 42096 h 1202235"/>
              <a:gd name="connsiteX6" fmla="*/ 291374 w 581161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84738 w 579867"/>
              <a:gd name="connsiteY0" fmla="*/ 0 h 1202235"/>
              <a:gd name="connsiteX1" fmla="*/ 570677 w 579867"/>
              <a:gd name="connsiteY1" fmla="*/ 608118 h 1202235"/>
              <a:gd name="connsiteX2" fmla="*/ 358642 w 579867"/>
              <a:gd name="connsiteY2" fmla="*/ 1177869 h 1202235"/>
              <a:gd name="connsiteX3" fmla="*/ 284738 w 579867"/>
              <a:gd name="connsiteY3" fmla="*/ 1202235 h 1202235"/>
              <a:gd name="connsiteX4" fmla="*/ 2163 w 579867"/>
              <a:gd name="connsiteY4" fmla="*/ 601117 h 1202235"/>
              <a:gd name="connsiteX5" fmla="*/ 194132 w 579867"/>
              <a:gd name="connsiteY5" fmla="*/ 55370 h 1202235"/>
              <a:gd name="connsiteX6" fmla="*/ 284738 w 579867"/>
              <a:gd name="connsiteY6" fmla="*/ 0 h 1202235"/>
              <a:gd name="connsiteX0" fmla="*/ 294845 w 589974"/>
              <a:gd name="connsiteY0" fmla="*/ 0 h 1202235"/>
              <a:gd name="connsiteX1" fmla="*/ 580784 w 589974"/>
              <a:gd name="connsiteY1" fmla="*/ 608118 h 1202235"/>
              <a:gd name="connsiteX2" fmla="*/ 368749 w 589974"/>
              <a:gd name="connsiteY2" fmla="*/ 1177869 h 1202235"/>
              <a:gd name="connsiteX3" fmla="*/ 294845 w 589974"/>
              <a:gd name="connsiteY3" fmla="*/ 1202235 h 1202235"/>
              <a:gd name="connsiteX4" fmla="*/ 12270 w 589974"/>
              <a:gd name="connsiteY4" fmla="*/ 601117 h 1202235"/>
              <a:gd name="connsiteX5" fmla="*/ 204239 w 589974"/>
              <a:gd name="connsiteY5" fmla="*/ 55370 h 1202235"/>
              <a:gd name="connsiteX6" fmla="*/ 294845 w 589974"/>
              <a:gd name="connsiteY6" fmla="*/ 0 h 1202235"/>
              <a:gd name="connsiteX0" fmla="*/ 296305 w 591434"/>
              <a:gd name="connsiteY0" fmla="*/ 0 h 1202235"/>
              <a:gd name="connsiteX1" fmla="*/ 582244 w 591434"/>
              <a:gd name="connsiteY1" fmla="*/ 608118 h 1202235"/>
              <a:gd name="connsiteX2" fmla="*/ 370209 w 591434"/>
              <a:gd name="connsiteY2" fmla="*/ 1177869 h 1202235"/>
              <a:gd name="connsiteX3" fmla="*/ 296305 w 591434"/>
              <a:gd name="connsiteY3" fmla="*/ 1202235 h 1202235"/>
              <a:gd name="connsiteX4" fmla="*/ 13730 w 591434"/>
              <a:gd name="connsiteY4" fmla="*/ 601117 h 1202235"/>
              <a:gd name="connsiteX5" fmla="*/ 205699 w 591434"/>
              <a:gd name="connsiteY5" fmla="*/ 55370 h 1202235"/>
              <a:gd name="connsiteX6" fmla="*/ 296305 w 591434"/>
              <a:gd name="connsiteY6" fmla="*/ 0 h 1202235"/>
              <a:gd name="connsiteX0" fmla="*/ 296305 w 586804"/>
              <a:gd name="connsiteY0" fmla="*/ 0 h 1202235"/>
              <a:gd name="connsiteX1" fmla="*/ 582244 w 586804"/>
              <a:gd name="connsiteY1" fmla="*/ 608118 h 1202235"/>
              <a:gd name="connsiteX2" fmla="*/ 374876 w 586804"/>
              <a:gd name="connsiteY2" fmla="*/ 1175626 h 1202235"/>
              <a:gd name="connsiteX3" fmla="*/ 296305 w 586804"/>
              <a:gd name="connsiteY3" fmla="*/ 1202235 h 1202235"/>
              <a:gd name="connsiteX4" fmla="*/ 13730 w 586804"/>
              <a:gd name="connsiteY4" fmla="*/ 601117 h 1202235"/>
              <a:gd name="connsiteX5" fmla="*/ 205699 w 586804"/>
              <a:gd name="connsiteY5" fmla="*/ 55370 h 1202235"/>
              <a:gd name="connsiteX6" fmla="*/ 296305 w 586804"/>
              <a:gd name="connsiteY6" fmla="*/ 0 h 1202235"/>
              <a:gd name="connsiteX0" fmla="*/ 296305 w 588064"/>
              <a:gd name="connsiteY0" fmla="*/ 0 h 1202235"/>
              <a:gd name="connsiteX1" fmla="*/ 582244 w 588064"/>
              <a:gd name="connsiteY1" fmla="*/ 608118 h 1202235"/>
              <a:gd name="connsiteX2" fmla="*/ 382060 w 588064"/>
              <a:gd name="connsiteY2" fmla="*/ 1160685 h 1202235"/>
              <a:gd name="connsiteX3" fmla="*/ 296305 w 588064"/>
              <a:gd name="connsiteY3" fmla="*/ 1202235 h 1202235"/>
              <a:gd name="connsiteX4" fmla="*/ 13730 w 588064"/>
              <a:gd name="connsiteY4" fmla="*/ 601117 h 1202235"/>
              <a:gd name="connsiteX5" fmla="*/ 205699 w 588064"/>
              <a:gd name="connsiteY5" fmla="*/ 55370 h 1202235"/>
              <a:gd name="connsiteX6" fmla="*/ 296305 w 588064"/>
              <a:gd name="connsiteY6" fmla="*/ 0 h 1202235"/>
              <a:gd name="connsiteX0" fmla="*/ 284824 w 576583"/>
              <a:gd name="connsiteY0" fmla="*/ 0 h 1202235"/>
              <a:gd name="connsiteX1" fmla="*/ 570763 w 576583"/>
              <a:gd name="connsiteY1" fmla="*/ 608118 h 1202235"/>
              <a:gd name="connsiteX2" fmla="*/ 370579 w 576583"/>
              <a:gd name="connsiteY2" fmla="*/ 1160685 h 1202235"/>
              <a:gd name="connsiteX3" fmla="*/ 284824 w 576583"/>
              <a:gd name="connsiteY3" fmla="*/ 1202235 h 1202235"/>
              <a:gd name="connsiteX4" fmla="*/ 2249 w 576583"/>
              <a:gd name="connsiteY4" fmla="*/ 601117 h 1202235"/>
              <a:gd name="connsiteX5" fmla="*/ 199825 w 576583"/>
              <a:gd name="connsiteY5" fmla="*/ 67039 h 1202235"/>
              <a:gd name="connsiteX6" fmla="*/ 284824 w 576583"/>
              <a:gd name="connsiteY6" fmla="*/ 0 h 120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13" tIns="59056" rIns="118113" bIns="59056" anchor="ctr"/>
          <a:lstStyle/>
          <a:p>
            <a:pPr algn="ctr" defTabSz="1181112">
              <a:defRPr/>
            </a:pPr>
            <a:endParaRPr lang="zh-CN" altLang="en-US" sz="280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任意多边形 10"/>
          <p:cNvSpPr/>
          <p:nvPr/>
        </p:nvSpPr>
        <p:spPr>
          <a:xfrm rot="18000000">
            <a:off x="4774189" y="2457617"/>
            <a:ext cx="827616" cy="1726667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0 w 565150"/>
              <a:gd name="connsiteY5" fmla="*/ 601117 h 1202235"/>
              <a:gd name="connsiteX6" fmla="*/ 231554 w 565150"/>
              <a:gd name="connsiteY6" fmla="*/ 42096 h 1202235"/>
              <a:gd name="connsiteX7" fmla="*/ 282575 w 565150"/>
              <a:gd name="connsiteY7" fmla="*/ 0 h 1202235"/>
              <a:gd name="connsiteX0" fmla="*/ 291374 w 573949"/>
              <a:gd name="connsiteY0" fmla="*/ 0 h 1202235"/>
              <a:gd name="connsiteX1" fmla="*/ 342395 w 573949"/>
              <a:gd name="connsiteY1" fmla="*/ 42096 h 1202235"/>
              <a:gd name="connsiteX2" fmla="*/ 573949 w 573949"/>
              <a:gd name="connsiteY2" fmla="*/ 601117 h 1202235"/>
              <a:gd name="connsiteX3" fmla="*/ 342395 w 573949"/>
              <a:gd name="connsiteY3" fmla="*/ 1160138 h 1202235"/>
              <a:gd name="connsiteX4" fmla="*/ 291374 w 573949"/>
              <a:gd name="connsiteY4" fmla="*/ 1202235 h 1202235"/>
              <a:gd name="connsiteX5" fmla="*/ 8799 w 573949"/>
              <a:gd name="connsiteY5" fmla="*/ 601117 h 1202235"/>
              <a:gd name="connsiteX6" fmla="*/ 240353 w 573949"/>
              <a:gd name="connsiteY6" fmla="*/ 42096 h 1202235"/>
              <a:gd name="connsiteX7" fmla="*/ 291374 w 573949"/>
              <a:gd name="connsiteY7" fmla="*/ 0 h 1202235"/>
              <a:gd name="connsiteX0" fmla="*/ 291374 w 573949"/>
              <a:gd name="connsiteY0" fmla="*/ 0 h 1202235"/>
              <a:gd name="connsiteX1" fmla="*/ 573949 w 573949"/>
              <a:gd name="connsiteY1" fmla="*/ 601117 h 1202235"/>
              <a:gd name="connsiteX2" fmla="*/ 342395 w 573949"/>
              <a:gd name="connsiteY2" fmla="*/ 1160138 h 1202235"/>
              <a:gd name="connsiteX3" fmla="*/ 291374 w 573949"/>
              <a:gd name="connsiteY3" fmla="*/ 1202235 h 1202235"/>
              <a:gd name="connsiteX4" fmla="*/ 8799 w 573949"/>
              <a:gd name="connsiteY4" fmla="*/ 601117 h 1202235"/>
              <a:gd name="connsiteX5" fmla="*/ 240353 w 573949"/>
              <a:gd name="connsiteY5" fmla="*/ 42096 h 1202235"/>
              <a:gd name="connsiteX6" fmla="*/ 291374 w 573949"/>
              <a:gd name="connsiteY6" fmla="*/ 0 h 1202235"/>
              <a:gd name="connsiteX0" fmla="*/ 291374 w 578600"/>
              <a:gd name="connsiteY0" fmla="*/ 0 h 1202235"/>
              <a:gd name="connsiteX1" fmla="*/ 573949 w 578600"/>
              <a:gd name="connsiteY1" fmla="*/ 601117 h 1202235"/>
              <a:gd name="connsiteX2" fmla="*/ 342395 w 578600"/>
              <a:gd name="connsiteY2" fmla="*/ 1160138 h 1202235"/>
              <a:gd name="connsiteX3" fmla="*/ 291374 w 578600"/>
              <a:gd name="connsiteY3" fmla="*/ 1202235 h 1202235"/>
              <a:gd name="connsiteX4" fmla="*/ 8799 w 578600"/>
              <a:gd name="connsiteY4" fmla="*/ 601117 h 1202235"/>
              <a:gd name="connsiteX5" fmla="*/ 240353 w 578600"/>
              <a:gd name="connsiteY5" fmla="*/ 42096 h 1202235"/>
              <a:gd name="connsiteX6" fmla="*/ 291374 w 578600"/>
              <a:gd name="connsiteY6" fmla="*/ 0 h 1202235"/>
              <a:gd name="connsiteX0" fmla="*/ 291374 w 583571"/>
              <a:gd name="connsiteY0" fmla="*/ 0 h 1202235"/>
              <a:gd name="connsiteX1" fmla="*/ 573949 w 583571"/>
              <a:gd name="connsiteY1" fmla="*/ 601117 h 1202235"/>
              <a:gd name="connsiteX2" fmla="*/ 342395 w 583571"/>
              <a:gd name="connsiteY2" fmla="*/ 1160138 h 1202235"/>
              <a:gd name="connsiteX3" fmla="*/ 291374 w 583571"/>
              <a:gd name="connsiteY3" fmla="*/ 1202235 h 1202235"/>
              <a:gd name="connsiteX4" fmla="*/ 8799 w 583571"/>
              <a:gd name="connsiteY4" fmla="*/ 601117 h 1202235"/>
              <a:gd name="connsiteX5" fmla="*/ 240353 w 583571"/>
              <a:gd name="connsiteY5" fmla="*/ 42096 h 1202235"/>
              <a:gd name="connsiteX6" fmla="*/ 291374 w 583571"/>
              <a:gd name="connsiteY6" fmla="*/ 0 h 1202235"/>
              <a:gd name="connsiteX0" fmla="*/ 291374 w 575217"/>
              <a:gd name="connsiteY0" fmla="*/ 0 h 1202235"/>
              <a:gd name="connsiteX1" fmla="*/ 573949 w 575217"/>
              <a:gd name="connsiteY1" fmla="*/ 601117 h 1202235"/>
              <a:gd name="connsiteX2" fmla="*/ 365278 w 575217"/>
              <a:gd name="connsiteY2" fmla="*/ 1177869 h 1202235"/>
              <a:gd name="connsiteX3" fmla="*/ 291374 w 575217"/>
              <a:gd name="connsiteY3" fmla="*/ 1202235 h 1202235"/>
              <a:gd name="connsiteX4" fmla="*/ 8799 w 575217"/>
              <a:gd name="connsiteY4" fmla="*/ 601117 h 1202235"/>
              <a:gd name="connsiteX5" fmla="*/ 240353 w 575217"/>
              <a:gd name="connsiteY5" fmla="*/ 42096 h 1202235"/>
              <a:gd name="connsiteX6" fmla="*/ 291374 w 575217"/>
              <a:gd name="connsiteY6" fmla="*/ 0 h 1202235"/>
              <a:gd name="connsiteX0" fmla="*/ 291374 w 578093"/>
              <a:gd name="connsiteY0" fmla="*/ 0 h 1202235"/>
              <a:gd name="connsiteX1" fmla="*/ 573949 w 578093"/>
              <a:gd name="connsiteY1" fmla="*/ 601117 h 1202235"/>
              <a:gd name="connsiteX2" fmla="*/ 365278 w 578093"/>
              <a:gd name="connsiteY2" fmla="*/ 1177869 h 1202235"/>
              <a:gd name="connsiteX3" fmla="*/ 291374 w 578093"/>
              <a:gd name="connsiteY3" fmla="*/ 1202235 h 1202235"/>
              <a:gd name="connsiteX4" fmla="*/ 8799 w 578093"/>
              <a:gd name="connsiteY4" fmla="*/ 601117 h 1202235"/>
              <a:gd name="connsiteX5" fmla="*/ 240353 w 578093"/>
              <a:gd name="connsiteY5" fmla="*/ 42096 h 1202235"/>
              <a:gd name="connsiteX6" fmla="*/ 291374 w 578093"/>
              <a:gd name="connsiteY6" fmla="*/ 0 h 1202235"/>
              <a:gd name="connsiteX0" fmla="*/ 291374 w 581161"/>
              <a:gd name="connsiteY0" fmla="*/ 0 h 1202235"/>
              <a:gd name="connsiteX1" fmla="*/ 577313 w 581161"/>
              <a:gd name="connsiteY1" fmla="*/ 608118 h 1202235"/>
              <a:gd name="connsiteX2" fmla="*/ 365278 w 581161"/>
              <a:gd name="connsiteY2" fmla="*/ 1177869 h 1202235"/>
              <a:gd name="connsiteX3" fmla="*/ 291374 w 581161"/>
              <a:gd name="connsiteY3" fmla="*/ 1202235 h 1202235"/>
              <a:gd name="connsiteX4" fmla="*/ 8799 w 581161"/>
              <a:gd name="connsiteY4" fmla="*/ 601117 h 1202235"/>
              <a:gd name="connsiteX5" fmla="*/ 240353 w 581161"/>
              <a:gd name="connsiteY5" fmla="*/ 42096 h 1202235"/>
              <a:gd name="connsiteX6" fmla="*/ 291374 w 581161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91374 w 586503"/>
              <a:gd name="connsiteY0" fmla="*/ 0 h 1202235"/>
              <a:gd name="connsiteX1" fmla="*/ 577313 w 586503"/>
              <a:gd name="connsiteY1" fmla="*/ 608118 h 1202235"/>
              <a:gd name="connsiteX2" fmla="*/ 365278 w 586503"/>
              <a:gd name="connsiteY2" fmla="*/ 1177869 h 1202235"/>
              <a:gd name="connsiteX3" fmla="*/ 291374 w 586503"/>
              <a:gd name="connsiteY3" fmla="*/ 1202235 h 1202235"/>
              <a:gd name="connsiteX4" fmla="*/ 8799 w 586503"/>
              <a:gd name="connsiteY4" fmla="*/ 601117 h 1202235"/>
              <a:gd name="connsiteX5" fmla="*/ 240353 w 586503"/>
              <a:gd name="connsiteY5" fmla="*/ 42096 h 1202235"/>
              <a:gd name="connsiteX6" fmla="*/ 291374 w 586503"/>
              <a:gd name="connsiteY6" fmla="*/ 0 h 1202235"/>
              <a:gd name="connsiteX0" fmla="*/ 284738 w 579867"/>
              <a:gd name="connsiteY0" fmla="*/ 0 h 1202235"/>
              <a:gd name="connsiteX1" fmla="*/ 570677 w 579867"/>
              <a:gd name="connsiteY1" fmla="*/ 608118 h 1202235"/>
              <a:gd name="connsiteX2" fmla="*/ 358642 w 579867"/>
              <a:gd name="connsiteY2" fmla="*/ 1177869 h 1202235"/>
              <a:gd name="connsiteX3" fmla="*/ 284738 w 579867"/>
              <a:gd name="connsiteY3" fmla="*/ 1202235 h 1202235"/>
              <a:gd name="connsiteX4" fmla="*/ 2163 w 579867"/>
              <a:gd name="connsiteY4" fmla="*/ 601117 h 1202235"/>
              <a:gd name="connsiteX5" fmla="*/ 194132 w 579867"/>
              <a:gd name="connsiteY5" fmla="*/ 55370 h 1202235"/>
              <a:gd name="connsiteX6" fmla="*/ 284738 w 579867"/>
              <a:gd name="connsiteY6" fmla="*/ 0 h 1202235"/>
              <a:gd name="connsiteX0" fmla="*/ 294845 w 589974"/>
              <a:gd name="connsiteY0" fmla="*/ 0 h 1202235"/>
              <a:gd name="connsiteX1" fmla="*/ 580784 w 589974"/>
              <a:gd name="connsiteY1" fmla="*/ 608118 h 1202235"/>
              <a:gd name="connsiteX2" fmla="*/ 368749 w 589974"/>
              <a:gd name="connsiteY2" fmla="*/ 1177869 h 1202235"/>
              <a:gd name="connsiteX3" fmla="*/ 294845 w 589974"/>
              <a:gd name="connsiteY3" fmla="*/ 1202235 h 1202235"/>
              <a:gd name="connsiteX4" fmla="*/ 12270 w 589974"/>
              <a:gd name="connsiteY4" fmla="*/ 601117 h 1202235"/>
              <a:gd name="connsiteX5" fmla="*/ 204239 w 589974"/>
              <a:gd name="connsiteY5" fmla="*/ 55370 h 1202235"/>
              <a:gd name="connsiteX6" fmla="*/ 294845 w 589974"/>
              <a:gd name="connsiteY6" fmla="*/ 0 h 1202235"/>
              <a:gd name="connsiteX0" fmla="*/ 296305 w 591434"/>
              <a:gd name="connsiteY0" fmla="*/ 0 h 1202235"/>
              <a:gd name="connsiteX1" fmla="*/ 582244 w 591434"/>
              <a:gd name="connsiteY1" fmla="*/ 608118 h 1202235"/>
              <a:gd name="connsiteX2" fmla="*/ 370209 w 591434"/>
              <a:gd name="connsiteY2" fmla="*/ 1177869 h 1202235"/>
              <a:gd name="connsiteX3" fmla="*/ 296305 w 591434"/>
              <a:gd name="connsiteY3" fmla="*/ 1202235 h 1202235"/>
              <a:gd name="connsiteX4" fmla="*/ 13730 w 591434"/>
              <a:gd name="connsiteY4" fmla="*/ 601117 h 1202235"/>
              <a:gd name="connsiteX5" fmla="*/ 205699 w 591434"/>
              <a:gd name="connsiteY5" fmla="*/ 55370 h 1202235"/>
              <a:gd name="connsiteX6" fmla="*/ 296305 w 591434"/>
              <a:gd name="connsiteY6" fmla="*/ 0 h 1202235"/>
              <a:gd name="connsiteX0" fmla="*/ 296305 w 586804"/>
              <a:gd name="connsiteY0" fmla="*/ 0 h 1202235"/>
              <a:gd name="connsiteX1" fmla="*/ 582244 w 586804"/>
              <a:gd name="connsiteY1" fmla="*/ 608118 h 1202235"/>
              <a:gd name="connsiteX2" fmla="*/ 374876 w 586804"/>
              <a:gd name="connsiteY2" fmla="*/ 1175626 h 1202235"/>
              <a:gd name="connsiteX3" fmla="*/ 296305 w 586804"/>
              <a:gd name="connsiteY3" fmla="*/ 1202235 h 1202235"/>
              <a:gd name="connsiteX4" fmla="*/ 13730 w 586804"/>
              <a:gd name="connsiteY4" fmla="*/ 601117 h 1202235"/>
              <a:gd name="connsiteX5" fmla="*/ 205699 w 586804"/>
              <a:gd name="connsiteY5" fmla="*/ 55370 h 1202235"/>
              <a:gd name="connsiteX6" fmla="*/ 296305 w 586804"/>
              <a:gd name="connsiteY6" fmla="*/ 0 h 1202235"/>
              <a:gd name="connsiteX0" fmla="*/ 296305 w 588064"/>
              <a:gd name="connsiteY0" fmla="*/ 0 h 1202235"/>
              <a:gd name="connsiteX1" fmla="*/ 582244 w 588064"/>
              <a:gd name="connsiteY1" fmla="*/ 608118 h 1202235"/>
              <a:gd name="connsiteX2" fmla="*/ 382060 w 588064"/>
              <a:gd name="connsiteY2" fmla="*/ 1160685 h 1202235"/>
              <a:gd name="connsiteX3" fmla="*/ 296305 w 588064"/>
              <a:gd name="connsiteY3" fmla="*/ 1202235 h 1202235"/>
              <a:gd name="connsiteX4" fmla="*/ 13730 w 588064"/>
              <a:gd name="connsiteY4" fmla="*/ 601117 h 1202235"/>
              <a:gd name="connsiteX5" fmla="*/ 205699 w 588064"/>
              <a:gd name="connsiteY5" fmla="*/ 55370 h 1202235"/>
              <a:gd name="connsiteX6" fmla="*/ 296305 w 588064"/>
              <a:gd name="connsiteY6" fmla="*/ 0 h 1202235"/>
              <a:gd name="connsiteX0" fmla="*/ 284824 w 576583"/>
              <a:gd name="connsiteY0" fmla="*/ 0 h 1202235"/>
              <a:gd name="connsiteX1" fmla="*/ 570763 w 576583"/>
              <a:gd name="connsiteY1" fmla="*/ 608118 h 1202235"/>
              <a:gd name="connsiteX2" fmla="*/ 370579 w 576583"/>
              <a:gd name="connsiteY2" fmla="*/ 1160685 h 1202235"/>
              <a:gd name="connsiteX3" fmla="*/ 284824 w 576583"/>
              <a:gd name="connsiteY3" fmla="*/ 1202235 h 1202235"/>
              <a:gd name="connsiteX4" fmla="*/ 2249 w 576583"/>
              <a:gd name="connsiteY4" fmla="*/ 601117 h 1202235"/>
              <a:gd name="connsiteX5" fmla="*/ 199825 w 576583"/>
              <a:gd name="connsiteY5" fmla="*/ 67039 h 1202235"/>
              <a:gd name="connsiteX6" fmla="*/ 284824 w 576583"/>
              <a:gd name="connsiteY6" fmla="*/ 0 h 120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13" tIns="59056" rIns="118113" bIns="59056" anchor="ctr"/>
          <a:lstStyle/>
          <a:p>
            <a:pPr algn="ctr" defTabSz="1181112">
              <a:defRPr/>
            </a:pPr>
            <a:endParaRPr lang="zh-CN" altLang="en-US" sz="280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77356" y="1412778"/>
            <a:ext cx="5579739" cy="550153"/>
          </a:xfrm>
          <a:prstGeom prst="rect">
            <a:avLst/>
          </a:prstGeom>
        </p:spPr>
        <p:txBody>
          <a:bodyPr wrap="none" lIns="118113" tIns="59056" rIns="118113" bIns="59056">
            <a:spAutoFit/>
          </a:bodyPr>
          <a:lstStyle/>
          <a:p>
            <a:pPr algn="just" defTabSz="1181112"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Nắm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kiến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05091" y="2568739"/>
            <a:ext cx="4186971" cy="981040"/>
          </a:xfrm>
          <a:prstGeom prst="rect">
            <a:avLst/>
          </a:prstGeom>
        </p:spPr>
        <p:txBody>
          <a:bodyPr wrap="square" lIns="118113" tIns="59056" rIns="118113" bIns="59056">
            <a:spAutoFit/>
          </a:bodyPr>
          <a:lstStyle/>
          <a:p>
            <a:pPr algn="just" defTabSz="1181112"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Bước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nắm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bố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cục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miêu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05091" y="4391000"/>
            <a:ext cx="4186971" cy="981040"/>
          </a:xfrm>
          <a:prstGeom prst="rect">
            <a:avLst/>
          </a:prstGeom>
        </p:spPr>
        <p:txBody>
          <a:bodyPr wrap="square" lIns="118113" tIns="59056" rIns="118113" bIns="59056">
            <a:spAutoFit/>
          </a:bodyPr>
          <a:lstStyle/>
          <a:p>
            <a:pPr algn="just" defTabSz="1181112"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HS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chữ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đẹp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cẩn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thận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928" y="2568739"/>
            <a:ext cx="4461548" cy="1411927"/>
          </a:xfrm>
          <a:prstGeom prst="rect">
            <a:avLst/>
          </a:prstGeom>
        </p:spPr>
        <p:txBody>
          <a:bodyPr wrap="none" lIns="118113" tIns="59056" rIns="118113" bIns="59056">
            <a:spAutoFit/>
          </a:bodyPr>
          <a:lstStyle/>
          <a:p>
            <a:pPr algn="just" defTabSz="1181112">
              <a:defRPr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HS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trôi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chảy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rõ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ràng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</a:p>
          <a:p>
            <a:pPr algn="just" defTabSz="1181112"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trả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hỏi</a:t>
            </a:r>
            <a:endParaRPr lang="en-US" altLang="zh-CN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defTabSz="1181112"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928" y="4420498"/>
            <a:ext cx="4786714" cy="1411927"/>
          </a:xfrm>
          <a:prstGeom prst="rect">
            <a:avLst/>
          </a:prstGeom>
        </p:spPr>
        <p:txBody>
          <a:bodyPr wrap="square" lIns="118113" tIns="59056" rIns="118113" bIns="59056">
            <a:spAutoFit/>
          </a:bodyPr>
          <a:lstStyle/>
          <a:p>
            <a:pPr algn="just" defTabSz="1181112"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Tuy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nhiên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HS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còn</a:t>
            </a:r>
            <a:endParaRPr lang="en-US" altLang="zh-CN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defTabSz="1181112"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chưa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chăm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thuộc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lòng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</a:p>
          <a:p>
            <a:pPr algn="just" defTabSz="1181112"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chưa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chịu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khó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</a:t>
            </a:r>
            <a:endParaRPr lang="en-US" altLang="zh-CN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01967" y="6034323"/>
            <a:ext cx="7557844" cy="550153"/>
          </a:xfrm>
          <a:prstGeom prst="rect">
            <a:avLst/>
          </a:prstGeom>
        </p:spPr>
        <p:txBody>
          <a:bodyPr wrap="none" lIns="118113" tIns="59056" rIns="118113" bIns="59056">
            <a:spAutoFit/>
          </a:bodyPr>
          <a:lstStyle/>
          <a:p>
            <a:pPr algn="just" defTabSz="1181112"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HS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xúc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vốn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phong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phú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3748618" y="452669"/>
            <a:ext cx="469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453"/>
            <a:r>
              <a:rPr lang="en-US" altLang="zh-CN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MÔN TIẾNG VIỆT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886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>
            <a:spLocks/>
          </p:cNvSpPr>
          <p:nvPr/>
        </p:nvSpPr>
        <p:spPr bwMode="auto">
          <a:xfrm rot="5400000">
            <a:off x="1015970" y="1702914"/>
            <a:ext cx="1384076" cy="18776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 defTabSz="914377">
              <a:lnSpc>
                <a:spcPct val="120000"/>
              </a:lnSpc>
              <a:defRPr/>
            </a:pPr>
            <a:endParaRPr lang="da-DK" sz="2800" kern="0">
              <a:solidFill>
                <a:srgbClr val="336699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>
            <a:spLocks/>
          </p:cNvSpPr>
          <p:nvPr/>
        </p:nvSpPr>
        <p:spPr bwMode="auto">
          <a:xfrm rot="5400000">
            <a:off x="4087170" y="1702914"/>
            <a:ext cx="1384076" cy="18776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 defTabSz="914377">
              <a:lnSpc>
                <a:spcPct val="120000"/>
              </a:lnSpc>
              <a:defRPr/>
            </a:pPr>
            <a:endParaRPr lang="da-DK" sz="2800" kern="0">
              <a:solidFill>
                <a:srgbClr val="7F7F7F">
                  <a:lumMod val="95000"/>
                  <a:lumOff val="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>
            <a:spLocks/>
          </p:cNvSpPr>
          <p:nvPr/>
        </p:nvSpPr>
        <p:spPr bwMode="auto">
          <a:xfrm rot="5400000">
            <a:off x="7306783" y="1702914"/>
            <a:ext cx="1384076" cy="18776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 defTabSz="914377">
              <a:lnSpc>
                <a:spcPct val="120000"/>
              </a:lnSpc>
              <a:defRPr/>
            </a:pPr>
            <a:endParaRPr lang="da-DK" sz="2800" kern="0">
              <a:solidFill>
                <a:srgbClr val="7F7F7F">
                  <a:lumMod val="95000"/>
                  <a:lumOff val="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>
            <a:spLocks/>
          </p:cNvSpPr>
          <p:nvPr/>
        </p:nvSpPr>
        <p:spPr bwMode="auto">
          <a:xfrm rot="5400000">
            <a:off x="10086280" y="1702913"/>
            <a:ext cx="1384076" cy="18776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 defTabSz="914377">
              <a:lnSpc>
                <a:spcPct val="120000"/>
              </a:lnSpc>
              <a:defRPr/>
            </a:pPr>
            <a:endParaRPr lang="da-DK" sz="2800" kern="0">
              <a:solidFill>
                <a:srgbClr val="7F7F7F">
                  <a:lumMod val="95000"/>
                  <a:lumOff val="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153468" y="2086048"/>
            <a:ext cx="593976" cy="593976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79407" tIns="39703" rIns="79407" bIns="39703" numCol="1" anchor="t" anchorCtr="0" compatLnSpc="1">
              <a:prstTxWarp prst="textNoShape">
                <a:avLst/>
              </a:prstTxWarp>
            </a:bodyPr>
            <a:lstStyle/>
            <a:p>
              <a:pPr algn="just" defTabSz="914377">
                <a:lnSpc>
                  <a:spcPct val="120000"/>
                </a:lnSpc>
                <a:defRPr/>
              </a:pPr>
              <a:endParaRPr lang="en-US" sz="2800" dirty="0">
                <a:solidFill>
                  <a:srgbClr val="7F7F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377">
                <a:lnSpc>
                  <a:spcPct val="120000"/>
                </a:lnSpc>
                <a:defRPr/>
              </a:pPr>
              <a:endParaRPr lang="id-ID" sz="28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226131" y="2086048"/>
            <a:ext cx="593976" cy="593976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79407" tIns="39703" rIns="79407" bIns="39703" numCol="1" anchor="t" anchorCtr="0" compatLnSpc="1">
              <a:prstTxWarp prst="textNoShape">
                <a:avLst/>
              </a:prstTxWarp>
            </a:bodyPr>
            <a:lstStyle/>
            <a:p>
              <a:pPr algn="just" defTabSz="914377">
                <a:lnSpc>
                  <a:spcPct val="120000"/>
                </a:lnSpc>
                <a:defRPr/>
              </a:pPr>
              <a:endParaRPr lang="en-US" sz="2800" dirty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377">
                <a:lnSpc>
                  <a:spcPct val="120000"/>
                </a:lnSpc>
                <a:defRPr/>
              </a:pPr>
              <a:endParaRPr lang="id-ID" sz="28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447207" y="2086048"/>
            <a:ext cx="593976" cy="593976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79407" tIns="39703" rIns="79407" bIns="39703" numCol="1" anchor="t" anchorCtr="0" compatLnSpc="1">
              <a:prstTxWarp prst="textNoShape">
                <a:avLst/>
              </a:prstTxWarp>
            </a:bodyPr>
            <a:lstStyle/>
            <a:p>
              <a:pPr algn="just" defTabSz="914377">
                <a:lnSpc>
                  <a:spcPct val="120000"/>
                </a:lnSpc>
                <a:defRPr/>
              </a:pPr>
              <a:endParaRPr lang="en-US" sz="2800" dirty="0">
                <a:solidFill>
                  <a:srgbClr val="7F7F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377">
                <a:lnSpc>
                  <a:spcPct val="120000"/>
                </a:lnSpc>
                <a:defRPr/>
              </a:pPr>
              <a:endParaRPr lang="id-ID" sz="28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221248" y="2086047"/>
            <a:ext cx="593976" cy="593976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79407" tIns="39703" rIns="79407" bIns="39703" numCol="1" anchor="t" anchorCtr="0" compatLnSpc="1">
              <a:prstTxWarp prst="textNoShape">
                <a:avLst/>
              </a:prstTxWarp>
            </a:bodyPr>
            <a:lstStyle/>
            <a:p>
              <a:pPr algn="just" defTabSz="914377">
                <a:lnSpc>
                  <a:spcPct val="120000"/>
                </a:lnSpc>
                <a:defRPr/>
              </a:pPr>
              <a:endParaRPr lang="en-US" sz="2800" dirty="0">
                <a:solidFill>
                  <a:srgbClr val="7F7F7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377">
                <a:lnSpc>
                  <a:spcPct val="120000"/>
                </a:lnSpc>
                <a:defRPr/>
              </a:pPr>
              <a:endParaRPr lang="id-ID" sz="280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700052" y="3642769"/>
            <a:ext cx="1877601" cy="206825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45718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75000"/>
                </a:srgbClr>
              </a:buClr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Hăng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hái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phát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biểu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ý </a:t>
            </a:r>
            <a:r>
              <a:rPr lang="en-US" altLang="zh-CN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kiến</a:t>
            </a:r>
            <a:r>
              <a:rPr lang="en-US" altLang="zh-CN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xây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dựng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endParaRPr lang="en-US" altLang="zh-CN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748619" y="3642769"/>
            <a:ext cx="1807972" cy="31023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45718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75000"/>
                </a:srgbClr>
              </a:buClr>
              <a:defRPr/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tốt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GV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để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dựng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tiết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công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060020" y="3642770"/>
            <a:ext cx="1530065" cy="254018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45718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75000"/>
                </a:srgbClr>
              </a:buClr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Thích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kiến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thức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</a:p>
          <a:p>
            <a:pPr algn="just" defTabSz="45718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75000"/>
                </a:srgbClr>
              </a:buClr>
              <a:defRPr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Khoa 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Sử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Địa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9976351" y="3642770"/>
            <a:ext cx="1530065" cy="254018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45718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75000"/>
                </a:srgbClr>
              </a:buClr>
              <a:defRPr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Hào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hứng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tiết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học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môn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năng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khiếu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3748618" y="452670"/>
            <a:ext cx="469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453"/>
            <a:r>
              <a:rPr lang="en-US" altLang="zh-CN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MÔN HỌC KHÁC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82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5"/>
          <p:cNvSpPr txBox="1"/>
          <p:nvPr/>
        </p:nvSpPr>
        <p:spPr>
          <a:xfrm>
            <a:off x="2730137" y="452670"/>
            <a:ext cx="757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453"/>
            <a:r>
              <a:rPr lang="en-US" altLang="zh-CN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 QUẢ KIỂM TRA CUỐI HỌC KÌ 1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769C37-EEC9-2C42-A942-BD495C0D4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015827"/>
              </p:ext>
            </p:extLst>
          </p:nvPr>
        </p:nvGraphicFramePr>
        <p:xfrm>
          <a:off x="274320" y="1378808"/>
          <a:ext cx="11599816" cy="5270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9280">
                  <a:extLst>
                    <a:ext uri="{9D8B030D-6E8A-4147-A177-3AD203B41FA5}">
                      <a16:colId xmlns:a16="http://schemas.microsoft.com/office/drawing/2014/main" val="3732461872"/>
                    </a:ext>
                  </a:extLst>
                </a:gridCol>
                <a:gridCol w="2320134">
                  <a:extLst>
                    <a:ext uri="{9D8B030D-6E8A-4147-A177-3AD203B41FA5}">
                      <a16:colId xmlns:a16="http://schemas.microsoft.com/office/drawing/2014/main" val="4249593924"/>
                    </a:ext>
                  </a:extLst>
                </a:gridCol>
                <a:gridCol w="2320134">
                  <a:extLst>
                    <a:ext uri="{9D8B030D-6E8A-4147-A177-3AD203B41FA5}">
                      <a16:colId xmlns:a16="http://schemas.microsoft.com/office/drawing/2014/main" val="1442124745"/>
                    </a:ext>
                  </a:extLst>
                </a:gridCol>
                <a:gridCol w="2320134">
                  <a:extLst>
                    <a:ext uri="{9D8B030D-6E8A-4147-A177-3AD203B41FA5}">
                      <a16:colId xmlns:a16="http://schemas.microsoft.com/office/drawing/2014/main" val="421644582"/>
                    </a:ext>
                  </a:extLst>
                </a:gridCol>
                <a:gridCol w="2320134">
                  <a:extLst>
                    <a:ext uri="{9D8B030D-6E8A-4147-A177-3AD203B41FA5}">
                      <a16:colId xmlns:a16="http://schemas.microsoft.com/office/drawing/2014/main" val="2429823671"/>
                    </a:ext>
                  </a:extLst>
                </a:gridCol>
              </a:tblGrid>
              <a:tr h="806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 9, 10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 7, 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5, 6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67724366"/>
                  </a:ext>
                </a:extLst>
              </a:tr>
              <a:tr h="806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HS (75,8%)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HS (20,6%)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(3,6%)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HS (0%)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60943324"/>
                  </a:ext>
                </a:extLst>
              </a:tr>
              <a:tr h="806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HS (72,4%)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HS (27,6%)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HS (0%)</a:t>
                      </a: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HS (0%)</a:t>
                      </a: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73961223"/>
                  </a:ext>
                </a:extLst>
              </a:tr>
              <a:tr h="806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 học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HS (72,4%)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HS (27,6%)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HS (0%)</a:t>
                      </a: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HS (0%)</a:t>
                      </a: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44516224"/>
                  </a:ext>
                </a:extLst>
              </a:tr>
              <a:tr h="806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HS (65,5%)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HS (34,5%)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HS (0%)</a:t>
                      </a: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HS (0%)</a:t>
                      </a: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694978713"/>
                  </a:ext>
                </a:extLst>
              </a:tr>
              <a:tr h="806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HS (58,6%)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HS (31%)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HS (10,4%)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HS (0%)</a:t>
                      </a: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501736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2548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572598" y="1636938"/>
            <a:ext cx="11523607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đánh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quả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HS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xét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Bộ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GD&amp;ĐT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đạo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xét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toàn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diện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trên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lực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phẩm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3748618" y="452670"/>
            <a:ext cx="469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453"/>
            <a:r>
              <a:rPr lang="en-US" altLang="zh-CN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 LỰC – PHẨM CHẤT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161212" y="3351989"/>
            <a:ext cx="5538652" cy="3506012"/>
            <a:chOff x="7070680" y="1485705"/>
            <a:chExt cx="4469276" cy="4438095"/>
          </a:xfrm>
        </p:grpSpPr>
        <p:grpSp>
          <p:nvGrpSpPr>
            <p:cNvPr id="18" name="Group 17"/>
            <p:cNvGrpSpPr/>
            <p:nvPr/>
          </p:nvGrpSpPr>
          <p:grpSpPr>
            <a:xfrm>
              <a:off x="7070680" y="1485705"/>
              <a:ext cx="4469276" cy="4020315"/>
              <a:chOff x="3472716" y="1692370"/>
              <a:chExt cx="5246568" cy="4719524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 flipH="1">
                <a:off x="5395367" y="4167630"/>
                <a:ext cx="1397174" cy="2244264"/>
              </a:xfrm>
              <a:custGeom>
                <a:avLst/>
                <a:gdLst>
                  <a:gd name="connsiteX0" fmla="*/ 759198 w 1653886"/>
                  <a:gd name="connsiteY0" fmla="*/ 850 h 2656618"/>
                  <a:gd name="connsiteX1" fmla="*/ 763881 w 1653886"/>
                  <a:gd name="connsiteY1" fmla="*/ 488839 h 2656618"/>
                  <a:gd name="connsiteX2" fmla="*/ 459348 w 1653886"/>
                  <a:gd name="connsiteY2" fmla="*/ 298375 h 2656618"/>
                  <a:gd name="connsiteX3" fmla="*/ 233486 w 1653886"/>
                  <a:gd name="connsiteY3" fmla="*/ 125688 h 2656618"/>
                  <a:gd name="connsiteX4" fmla="*/ 502490 w 1653886"/>
                  <a:gd name="connsiteY4" fmla="*/ 735172 h 2656618"/>
                  <a:gd name="connsiteX5" fmla="*/ 55842 w 1653886"/>
                  <a:gd name="connsiteY5" fmla="*/ 326310 h 2656618"/>
                  <a:gd name="connsiteX6" fmla="*/ 48228 w 1653886"/>
                  <a:gd name="connsiteY6" fmla="*/ 514234 h 2656618"/>
                  <a:gd name="connsiteX7" fmla="*/ 411130 w 1653886"/>
                  <a:gd name="connsiteY7" fmla="*/ 930715 h 2656618"/>
                  <a:gd name="connsiteX8" fmla="*/ 65993 w 1653886"/>
                  <a:gd name="connsiteY8" fmla="*/ 750409 h 2656618"/>
                  <a:gd name="connsiteX9" fmla="*/ 170042 w 1653886"/>
                  <a:gd name="connsiteY9" fmla="*/ 981505 h 2656618"/>
                  <a:gd name="connsiteX10" fmla="*/ 723277 w 1653886"/>
                  <a:gd name="connsiteY10" fmla="*/ 1641780 h 2656618"/>
                  <a:gd name="connsiteX11" fmla="*/ 671256 w 1653886"/>
                  <a:gd name="connsiteY11" fmla="*/ 2645894 h 2656618"/>
                  <a:gd name="connsiteX12" fmla="*/ 670238 w 1653886"/>
                  <a:gd name="connsiteY12" fmla="*/ 2656618 h 2656618"/>
                  <a:gd name="connsiteX13" fmla="*/ 1288826 w 1653886"/>
                  <a:gd name="connsiteY13" fmla="*/ 2656618 h 2656618"/>
                  <a:gd name="connsiteX14" fmla="*/ 1277268 w 1653886"/>
                  <a:gd name="connsiteY14" fmla="*/ 2583272 h 2656618"/>
                  <a:gd name="connsiteX15" fmla="*/ 1266361 w 1653886"/>
                  <a:gd name="connsiteY15" fmla="*/ 1331959 h 2656618"/>
                  <a:gd name="connsiteX16" fmla="*/ 1652103 w 1653886"/>
                  <a:gd name="connsiteY16" fmla="*/ 430430 h 2656618"/>
                  <a:gd name="connsiteX17" fmla="*/ 1459232 w 1653886"/>
                  <a:gd name="connsiteY17" fmla="*/ 471062 h 2656618"/>
                  <a:gd name="connsiteX18" fmla="*/ 1098868 w 1653886"/>
                  <a:gd name="connsiteY18" fmla="*/ 732633 h 2656618"/>
                  <a:gd name="connsiteX19" fmla="*/ 794335 w 1653886"/>
                  <a:gd name="connsiteY19" fmla="*/ 8870 h 2656618"/>
                  <a:gd name="connsiteX20" fmla="*/ 759198 w 1653886"/>
                  <a:gd name="connsiteY20" fmla="*/ 850 h 265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53886" h="2656618">
                    <a:moveTo>
                      <a:pt x="759198" y="850"/>
                    </a:moveTo>
                    <a:cubicBezTo>
                      <a:pt x="692269" y="17203"/>
                      <a:pt x="726132" y="266631"/>
                      <a:pt x="763881" y="488839"/>
                    </a:cubicBezTo>
                    <a:cubicBezTo>
                      <a:pt x="807024" y="740251"/>
                      <a:pt x="593850" y="600578"/>
                      <a:pt x="459348" y="298375"/>
                    </a:cubicBezTo>
                    <a:cubicBezTo>
                      <a:pt x="324846" y="-3827"/>
                      <a:pt x="246175" y="82516"/>
                      <a:pt x="233486" y="125688"/>
                    </a:cubicBezTo>
                    <a:cubicBezTo>
                      <a:pt x="218259" y="168860"/>
                      <a:pt x="525330" y="707237"/>
                      <a:pt x="502490" y="735172"/>
                    </a:cubicBezTo>
                    <a:cubicBezTo>
                      <a:pt x="482188" y="760567"/>
                      <a:pt x="93908" y="313612"/>
                      <a:pt x="55842" y="326310"/>
                    </a:cubicBezTo>
                    <a:cubicBezTo>
                      <a:pt x="20313" y="339007"/>
                      <a:pt x="-45669" y="374561"/>
                      <a:pt x="48228" y="514234"/>
                    </a:cubicBezTo>
                    <a:cubicBezTo>
                      <a:pt x="139588" y="656447"/>
                      <a:pt x="428895" y="892622"/>
                      <a:pt x="411130" y="930715"/>
                    </a:cubicBezTo>
                    <a:cubicBezTo>
                      <a:pt x="393366" y="971347"/>
                      <a:pt x="152277" y="755488"/>
                      <a:pt x="65993" y="750409"/>
                    </a:cubicBezTo>
                    <a:cubicBezTo>
                      <a:pt x="-22829" y="745330"/>
                      <a:pt x="12700" y="869767"/>
                      <a:pt x="170042" y="981505"/>
                    </a:cubicBezTo>
                    <a:cubicBezTo>
                      <a:pt x="327384" y="1093244"/>
                      <a:pt x="710588" y="1217680"/>
                      <a:pt x="723277" y="1641780"/>
                    </a:cubicBezTo>
                    <a:cubicBezTo>
                      <a:pt x="732001" y="1933348"/>
                      <a:pt x="695144" y="2389360"/>
                      <a:pt x="671256" y="2645894"/>
                    </a:cubicBezTo>
                    <a:lnTo>
                      <a:pt x="670238" y="2656618"/>
                    </a:lnTo>
                    <a:lnTo>
                      <a:pt x="1288826" y="2656618"/>
                    </a:lnTo>
                    <a:lnTo>
                      <a:pt x="1277268" y="2583272"/>
                    </a:lnTo>
                    <a:cubicBezTo>
                      <a:pt x="1221841" y="2210562"/>
                      <a:pt x="1177856" y="1703363"/>
                      <a:pt x="1266361" y="1331959"/>
                    </a:cubicBezTo>
                    <a:cubicBezTo>
                      <a:pt x="1426241" y="669145"/>
                      <a:pt x="1677481" y="532011"/>
                      <a:pt x="1652103" y="430430"/>
                    </a:cubicBezTo>
                    <a:cubicBezTo>
                      <a:pt x="1629263" y="328849"/>
                      <a:pt x="1499836" y="377100"/>
                      <a:pt x="1459232" y="471062"/>
                    </a:cubicBezTo>
                    <a:cubicBezTo>
                      <a:pt x="1418628" y="562485"/>
                      <a:pt x="1253672" y="765646"/>
                      <a:pt x="1098868" y="732633"/>
                    </a:cubicBezTo>
                    <a:cubicBezTo>
                      <a:pt x="946601" y="699619"/>
                      <a:pt x="905997" y="69819"/>
                      <a:pt x="794335" y="8870"/>
                    </a:cubicBezTo>
                    <a:cubicBezTo>
                      <a:pt x="780377" y="934"/>
                      <a:pt x="768759" y="-1486"/>
                      <a:pt x="759198" y="8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67"/>
              <p:cNvSpPr>
                <a:spLocks/>
              </p:cNvSpPr>
              <p:nvPr/>
            </p:nvSpPr>
            <p:spPr bwMode="auto">
              <a:xfrm rot="1883109">
                <a:off x="3472716" y="3077532"/>
                <a:ext cx="1975673" cy="19695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67"/>
              <p:cNvSpPr>
                <a:spLocks/>
              </p:cNvSpPr>
              <p:nvPr/>
            </p:nvSpPr>
            <p:spPr bwMode="auto">
              <a:xfrm rot="4961872">
                <a:off x="4339838" y="2042516"/>
                <a:ext cx="2397282" cy="23898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67"/>
              <p:cNvSpPr>
                <a:spLocks/>
              </p:cNvSpPr>
              <p:nvPr/>
            </p:nvSpPr>
            <p:spPr bwMode="auto">
              <a:xfrm rot="7696778">
                <a:off x="5819972" y="2184633"/>
                <a:ext cx="2112165" cy="2105606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67"/>
              <p:cNvSpPr>
                <a:spLocks/>
              </p:cNvSpPr>
              <p:nvPr/>
            </p:nvSpPr>
            <p:spPr bwMode="auto">
              <a:xfrm rot="10345882">
                <a:off x="6798191" y="3266787"/>
                <a:ext cx="1921093" cy="191512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67"/>
              <p:cNvSpPr>
                <a:spLocks/>
              </p:cNvSpPr>
              <p:nvPr/>
            </p:nvSpPr>
            <p:spPr bwMode="auto">
              <a:xfrm rot="12440007">
                <a:off x="6858380" y="4596385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67"/>
              <p:cNvSpPr>
                <a:spLocks/>
              </p:cNvSpPr>
              <p:nvPr/>
            </p:nvSpPr>
            <p:spPr bwMode="auto">
              <a:xfrm rot="20954305">
                <a:off x="3963464" y="4429907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67"/>
              <p:cNvSpPr>
                <a:spLocks/>
              </p:cNvSpPr>
              <p:nvPr/>
            </p:nvSpPr>
            <p:spPr bwMode="auto">
              <a:xfrm rot="2241606">
                <a:off x="3489891" y="240632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67"/>
              <p:cNvSpPr>
                <a:spLocks/>
              </p:cNvSpPr>
              <p:nvPr/>
            </p:nvSpPr>
            <p:spPr bwMode="auto">
              <a:xfrm rot="6355571">
                <a:off x="5654693" y="169421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 rot="9774375">
                <a:off x="7378684" y="2652032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68573" tIns="34287" rIns="68573" bIns="34287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675">
                  <a:solidFill>
                    <a:schemeClr val="tx2"/>
                  </a:solidFill>
                  <a:latin typeface="+mj-lt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Freeform 18"/>
            <p:cNvSpPr/>
            <p:nvPr/>
          </p:nvSpPr>
          <p:spPr>
            <a:xfrm>
              <a:off x="7135090" y="5202683"/>
              <a:ext cx="4139963" cy="721117"/>
            </a:xfrm>
            <a:custGeom>
              <a:avLst/>
              <a:gdLst>
                <a:gd name="connsiteX0" fmla="*/ 2069981 w 4139963"/>
                <a:gd name="connsiteY0" fmla="*/ 0 h 721117"/>
                <a:gd name="connsiteX1" fmla="*/ 4041693 w 4139963"/>
                <a:gd name="connsiteY1" fmla="*/ 631822 h 721117"/>
                <a:gd name="connsiteX2" fmla="*/ 4139963 w 4139963"/>
                <a:gd name="connsiteY2" fmla="*/ 721117 h 721117"/>
                <a:gd name="connsiteX3" fmla="*/ 4029024 w 4139963"/>
                <a:gd name="connsiteY3" fmla="*/ 677936 h 721117"/>
                <a:gd name="connsiteX4" fmla="*/ 2069980 w 4139963"/>
                <a:gd name="connsiteY4" fmla="*/ 366464 h 721117"/>
                <a:gd name="connsiteX5" fmla="*/ 110936 w 4139963"/>
                <a:gd name="connsiteY5" fmla="*/ 677936 h 721117"/>
                <a:gd name="connsiteX6" fmla="*/ 0 w 4139963"/>
                <a:gd name="connsiteY6" fmla="*/ 721115 h 721117"/>
                <a:gd name="connsiteX7" fmla="*/ 98269 w 4139963"/>
                <a:gd name="connsiteY7" fmla="*/ 631822 h 721117"/>
                <a:gd name="connsiteX8" fmla="*/ 2069981 w 4139963"/>
                <a:gd name="connsiteY8" fmla="*/ 0 h 72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9963" h="721117">
                  <a:moveTo>
                    <a:pt x="2069981" y="0"/>
                  </a:moveTo>
                  <a:cubicBezTo>
                    <a:pt x="2863778" y="0"/>
                    <a:pt x="3573033" y="245952"/>
                    <a:pt x="4041693" y="631822"/>
                  </a:cubicBezTo>
                  <a:lnTo>
                    <a:pt x="4139963" y="721117"/>
                  </a:lnTo>
                  <a:lnTo>
                    <a:pt x="4029024" y="677936"/>
                  </a:lnTo>
                  <a:cubicBezTo>
                    <a:pt x="3469804" y="481289"/>
                    <a:pt x="2795654" y="366464"/>
                    <a:pt x="2069980" y="366464"/>
                  </a:cubicBezTo>
                  <a:cubicBezTo>
                    <a:pt x="1344306" y="366464"/>
                    <a:pt x="670157" y="481289"/>
                    <a:pt x="110936" y="677936"/>
                  </a:cubicBezTo>
                  <a:lnTo>
                    <a:pt x="0" y="721115"/>
                  </a:lnTo>
                  <a:lnTo>
                    <a:pt x="98269" y="631822"/>
                  </a:lnTo>
                  <a:cubicBezTo>
                    <a:pt x="566929" y="245952"/>
                    <a:pt x="1276184" y="0"/>
                    <a:pt x="2069981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solidFill>
                  <a:schemeClr val="tx2"/>
                </a:solidFill>
                <a:latin typeface="+mj-lt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7714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自定义 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4383"/>
      </a:accent1>
      <a:accent2>
        <a:srgbClr val="EB6799"/>
      </a:accent2>
      <a:accent3>
        <a:srgbClr val="E3256D"/>
      </a:accent3>
      <a:accent4>
        <a:srgbClr val="EB679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1042</Words>
  <Application>Microsoft Office PowerPoint</Application>
  <PresentationFormat>Widescreen</PresentationFormat>
  <Paragraphs>157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微软雅黑</vt:lpstr>
      <vt:lpstr>宋体</vt:lpstr>
      <vt:lpstr>微软雅黑 Light</vt:lpstr>
      <vt:lpstr>Arial</vt:lpstr>
      <vt:lpstr>Arial Black</vt:lpstr>
      <vt:lpstr>Bahnschrift SemiBold Condensed</vt:lpstr>
      <vt:lpstr>Calibri</vt:lpstr>
      <vt:lpstr>Cambria</vt:lpstr>
      <vt:lpstr>等线</vt:lpstr>
      <vt:lpstr>Times New Roman</vt:lpstr>
      <vt:lpstr>Wingdings</vt:lpstr>
      <vt:lpstr>印品黑体</vt:lpstr>
      <vt:lpstr>造字工房悦黑（非商用）常规体</vt:lpstr>
      <vt:lpstr>Office 主题</vt:lpstr>
      <vt:lpstr>1_Custom Design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CHƯƠNG TRÌNH TOÁN HK2</vt:lpstr>
      <vt:lpstr>CHƯƠNG TRÌNH TIẾNG VIỆT HK2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167</dc:title>
  <dc:creator>1</dc:creator>
  <cp:lastModifiedBy>ADMIN</cp:lastModifiedBy>
  <cp:revision>64</cp:revision>
  <dcterms:created xsi:type="dcterms:W3CDTF">2015-05-05T08:02:14Z</dcterms:created>
  <dcterms:modified xsi:type="dcterms:W3CDTF">2024-04-06T10:02:20Z</dcterms:modified>
</cp:coreProperties>
</file>