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6"/>
  </p:notesMasterIdLst>
  <p:sldIdLst>
    <p:sldId id="256" r:id="rId3"/>
    <p:sldId id="258" r:id="rId4"/>
    <p:sldId id="259" r:id="rId5"/>
    <p:sldId id="262" r:id="rId6"/>
    <p:sldId id="260" r:id="rId7"/>
    <p:sldId id="302" r:id="rId8"/>
    <p:sldId id="261" r:id="rId9"/>
    <p:sldId id="263" r:id="rId10"/>
    <p:sldId id="267" r:id="rId11"/>
    <p:sldId id="264" r:id="rId12"/>
    <p:sldId id="266" r:id="rId13"/>
    <p:sldId id="303" r:id="rId14"/>
    <p:sldId id="268" r:id="rId15"/>
    <p:sldId id="290" r:id="rId16"/>
    <p:sldId id="265" r:id="rId17"/>
    <p:sldId id="295" r:id="rId18"/>
    <p:sldId id="294" r:id="rId19"/>
    <p:sldId id="269" r:id="rId20"/>
    <p:sldId id="270" r:id="rId21"/>
    <p:sldId id="297" r:id="rId22"/>
    <p:sldId id="291" r:id="rId23"/>
    <p:sldId id="273" r:id="rId24"/>
    <p:sldId id="279" r:id="rId25"/>
    <p:sldId id="280" r:id="rId26"/>
    <p:sldId id="281" r:id="rId27"/>
    <p:sldId id="282" r:id="rId28"/>
    <p:sldId id="283" r:id="rId29"/>
    <p:sldId id="284" r:id="rId30"/>
    <p:sldId id="285" r:id="rId31"/>
    <p:sldId id="300" r:id="rId32"/>
    <p:sldId id="301" r:id="rId33"/>
    <p:sldId id="274" r:id="rId34"/>
    <p:sldId id="299" r:id="rId35"/>
    <p:sldId id="298" r:id="rId36"/>
    <p:sldId id="286" r:id="rId37"/>
    <p:sldId id="272" r:id="rId38"/>
    <p:sldId id="277" r:id="rId39"/>
    <p:sldId id="287" r:id="rId40"/>
    <p:sldId id="305" r:id="rId41"/>
    <p:sldId id="288" r:id="rId42"/>
    <p:sldId id="278" r:id="rId43"/>
    <p:sldId id="275" r:id="rId44"/>
    <p:sldId id="30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68" d="100"/>
          <a:sy n="68" d="100"/>
        </p:scale>
        <p:origin x="580"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249F65-DDF9-4319-BCB6-6EFACC0D78AC}"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2FB942E0-AF5A-43D0-B973-AEE70FC82400}">
      <dgm:prSet phldrT="[Text]"/>
      <dgm:spPr/>
      <dgm:t>
        <a:bodyPr/>
        <a:lstStyle/>
        <a:p>
          <a:r>
            <a:rPr lang="en-US" b="1" dirty="0" err="1" smtClean="0">
              <a:latin typeface="Times New Roman" pitchFamily="18" charset="0"/>
              <a:cs typeface="Times New Roman" pitchFamily="18" charset="0"/>
            </a:rPr>
            <a:t>Nội</a:t>
          </a:r>
          <a:r>
            <a:rPr lang="en-US" b="1" dirty="0" smtClean="0">
              <a:latin typeface="Times New Roman" pitchFamily="18" charset="0"/>
              <a:cs typeface="Times New Roman" pitchFamily="18" charset="0"/>
            </a:rPr>
            <a:t> dung </a:t>
          </a:r>
          <a:r>
            <a:rPr lang="en-US" b="1" dirty="0" err="1" smtClean="0">
              <a:latin typeface="Times New Roman" pitchFamily="18" charset="0"/>
              <a:cs typeface="Times New Roman" pitchFamily="18" charset="0"/>
            </a:rPr>
            <a:t>chương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trình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các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môn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học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kì</a:t>
          </a:r>
          <a:r>
            <a:rPr lang="en-US" b="1" dirty="0" smtClean="0">
              <a:latin typeface="Times New Roman" pitchFamily="18" charset="0"/>
              <a:cs typeface="Times New Roman" pitchFamily="18" charset="0"/>
            </a:rPr>
            <a:t> 2</a:t>
          </a:r>
          <a:endParaRPr lang="en-US" b="1" dirty="0">
            <a:latin typeface="Times New Roman" pitchFamily="18" charset="0"/>
            <a:cs typeface="Times New Roman" pitchFamily="18" charset="0"/>
          </a:endParaRPr>
        </a:p>
      </dgm:t>
    </dgm:pt>
    <dgm:pt modelId="{D7B760AA-7CD4-48C3-8740-DA684E18B9CD}" type="parTrans" cxnId="{AECDCA71-7328-466A-84C2-49D593061BCD}">
      <dgm:prSet/>
      <dgm:spPr/>
      <dgm:t>
        <a:bodyPr/>
        <a:lstStyle/>
        <a:p>
          <a:endParaRPr lang="en-US">
            <a:latin typeface="Times New Roman" pitchFamily="18" charset="0"/>
            <a:cs typeface="Times New Roman" pitchFamily="18" charset="0"/>
          </a:endParaRPr>
        </a:p>
      </dgm:t>
    </dgm:pt>
    <dgm:pt modelId="{781BA96A-55BF-4628-80A8-AD435EF5DB33}" type="sibTrans" cxnId="{AECDCA71-7328-466A-84C2-49D593061BCD}">
      <dgm:prSet/>
      <dgm:spPr/>
      <dgm:t>
        <a:bodyPr/>
        <a:lstStyle/>
        <a:p>
          <a:endParaRPr lang="en-US">
            <a:latin typeface="Times New Roman" pitchFamily="18" charset="0"/>
            <a:cs typeface="Times New Roman" pitchFamily="18" charset="0"/>
          </a:endParaRPr>
        </a:p>
      </dgm:t>
    </dgm:pt>
    <dgm:pt modelId="{9D42059C-B622-41E9-B024-4E9F82248F36}">
      <dgm:prSet phldrT="[Text]"/>
      <dgm:spPr/>
      <dgm:t>
        <a:bodyPr/>
        <a:lstStyle/>
        <a:p>
          <a:r>
            <a:rPr lang="en-US" b="1">
              <a:latin typeface="Times New Roman" pitchFamily="18" charset="0"/>
              <a:cs typeface="Times New Roman" pitchFamily="18" charset="0"/>
            </a:rPr>
            <a:t>Phương pháp và hình thức tổ chức dạy học</a:t>
          </a:r>
        </a:p>
      </dgm:t>
    </dgm:pt>
    <dgm:pt modelId="{330D7921-2EAB-4198-B85D-69CAEC29F83C}" type="parTrans" cxnId="{25B28BC0-BFBF-4A30-BFB1-CE9B5CB49EF5}">
      <dgm:prSet/>
      <dgm:spPr/>
      <dgm:t>
        <a:bodyPr/>
        <a:lstStyle/>
        <a:p>
          <a:endParaRPr lang="en-US">
            <a:latin typeface="Times New Roman" pitchFamily="18" charset="0"/>
            <a:cs typeface="Times New Roman" pitchFamily="18" charset="0"/>
          </a:endParaRPr>
        </a:p>
      </dgm:t>
    </dgm:pt>
    <dgm:pt modelId="{95844800-944B-47FF-8A30-DB4E0E7CAABE}" type="sibTrans" cxnId="{25B28BC0-BFBF-4A30-BFB1-CE9B5CB49EF5}">
      <dgm:prSet/>
      <dgm:spPr/>
      <dgm:t>
        <a:bodyPr/>
        <a:lstStyle/>
        <a:p>
          <a:endParaRPr lang="en-US">
            <a:latin typeface="Times New Roman" pitchFamily="18" charset="0"/>
            <a:cs typeface="Times New Roman" pitchFamily="18" charset="0"/>
          </a:endParaRPr>
        </a:p>
      </dgm:t>
    </dgm:pt>
    <dgm:pt modelId="{A02FA15D-1EE3-4897-9C93-FCBEDBB792EA}">
      <dgm:prSet phldrT="[Text]"/>
      <dgm:spPr/>
      <dgm:t>
        <a:bodyPr/>
        <a:lstStyle/>
        <a:p>
          <a:r>
            <a:rPr lang="en-US" b="1">
              <a:latin typeface="Times New Roman" pitchFamily="18" charset="0"/>
              <a:cs typeface="Times New Roman" pitchFamily="18" charset="0"/>
            </a:rPr>
            <a:t>Cách đánh giá, xếp loại HS</a:t>
          </a:r>
        </a:p>
      </dgm:t>
    </dgm:pt>
    <dgm:pt modelId="{C28A4E41-1575-49E3-B46F-B54380473C2B}" type="parTrans" cxnId="{A368BE8A-C0C0-4782-B6F4-1206DF3D3B58}">
      <dgm:prSet/>
      <dgm:spPr/>
      <dgm:t>
        <a:bodyPr/>
        <a:lstStyle/>
        <a:p>
          <a:endParaRPr lang="en-US">
            <a:latin typeface="Times New Roman" pitchFamily="18" charset="0"/>
            <a:cs typeface="Times New Roman" pitchFamily="18" charset="0"/>
          </a:endParaRPr>
        </a:p>
      </dgm:t>
    </dgm:pt>
    <dgm:pt modelId="{72906776-4EDB-4C8C-A561-62F10083EB1F}" type="sibTrans" cxnId="{A368BE8A-C0C0-4782-B6F4-1206DF3D3B58}">
      <dgm:prSet/>
      <dgm:spPr/>
      <dgm:t>
        <a:bodyPr/>
        <a:lstStyle/>
        <a:p>
          <a:endParaRPr lang="en-US">
            <a:latin typeface="Times New Roman" pitchFamily="18" charset="0"/>
            <a:cs typeface="Times New Roman" pitchFamily="18" charset="0"/>
          </a:endParaRPr>
        </a:p>
      </dgm:t>
    </dgm:pt>
    <dgm:pt modelId="{55C07782-4DA7-44AB-866C-F66B99311379}" type="pres">
      <dgm:prSet presAssocID="{44249F65-DDF9-4319-BCB6-6EFACC0D78AC}" presName="linear" presStyleCnt="0">
        <dgm:presLayoutVars>
          <dgm:dir/>
          <dgm:animLvl val="lvl"/>
          <dgm:resizeHandles val="exact"/>
        </dgm:presLayoutVars>
      </dgm:prSet>
      <dgm:spPr/>
      <dgm:t>
        <a:bodyPr/>
        <a:lstStyle/>
        <a:p>
          <a:endParaRPr lang="en-US"/>
        </a:p>
      </dgm:t>
    </dgm:pt>
    <dgm:pt modelId="{A117016A-2442-45CB-83FE-F1A9F78C1757}" type="pres">
      <dgm:prSet presAssocID="{2FB942E0-AF5A-43D0-B973-AEE70FC82400}" presName="parentLin" presStyleCnt="0"/>
      <dgm:spPr/>
    </dgm:pt>
    <dgm:pt modelId="{F3ACBC83-250F-45B4-A1FF-125FA39E2086}" type="pres">
      <dgm:prSet presAssocID="{2FB942E0-AF5A-43D0-B973-AEE70FC82400}" presName="parentLeftMargin" presStyleLbl="node1" presStyleIdx="0" presStyleCnt="3"/>
      <dgm:spPr/>
      <dgm:t>
        <a:bodyPr/>
        <a:lstStyle/>
        <a:p>
          <a:endParaRPr lang="en-US"/>
        </a:p>
      </dgm:t>
    </dgm:pt>
    <dgm:pt modelId="{F20DEBFA-0911-406F-8286-8E36DB573860}" type="pres">
      <dgm:prSet presAssocID="{2FB942E0-AF5A-43D0-B973-AEE70FC82400}" presName="parentText" presStyleLbl="node1" presStyleIdx="0" presStyleCnt="3" custScaleX="142857">
        <dgm:presLayoutVars>
          <dgm:chMax val="0"/>
          <dgm:bulletEnabled val="1"/>
        </dgm:presLayoutVars>
      </dgm:prSet>
      <dgm:spPr/>
      <dgm:t>
        <a:bodyPr/>
        <a:lstStyle/>
        <a:p>
          <a:endParaRPr lang="en-US"/>
        </a:p>
      </dgm:t>
    </dgm:pt>
    <dgm:pt modelId="{32D81DB4-F09A-41D5-8DF0-192665B158A2}" type="pres">
      <dgm:prSet presAssocID="{2FB942E0-AF5A-43D0-B973-AEE70FC82400}" presName="negativeSpace" presStyleCnt="0"/>
      <dgm:spPr/>
    </dgm:pt>
    <dgm:pt modelId="{6F40F833-E24F-4AE8-93CA-AB7755D87281}" type="pres">
      <dgm:prSet presAssocID="{2FB942E0-AF5A-43D0-B973-AEE70FC82400}" presName="childText" presStyleLbl="conFgAcc1" presStyleIdx="0" presStyleCnt="3">
        <dgm:presLayoutVars>
          <dgm:bulletEnabled val="1"/>
        </dgm:presLayoutVars>
      </dgm:prSet>
      <dgm:spPr/>
    </dgm:pt>
    <dgm:pt modelId="{4777F4A2-D8F7-4258-AC58-72E4B45475C3}" type="pres">
      <dgm:prSet presAssocID="{781BA96A-55BF-4628-80A8-AD435EF5DB33}" presName="spaceBetweenRectangles" presStyleCnt="0"/>
      <dgm:spPr/>
    </dgm:pt>
    <dgm:pt modelId="{4FB9B597-521F-48D9-8D7B-8CB5DCAD8182}" type="pres">
      <dgm:prSet presAssocID="{9D42059C-B622-41E9-B024-4E9F82248F36}" presName="parentLin" presStyleCnt="0"/>
      <dgm:spPr/>
    </dgm:pt>
    <dgm:pt modelId="{137AC6A3-962E-44EB-A755-F65D017CE6A2}" type="pres">
      <dgm:prSet presAssocID="{9D42059C-B622-41E9-B024-4E9F82248F36}" presName="parentLeftMargin" presStyleLbl="node1" presStyleIdx="0" presStyleCnt="3"/>
      <dgm:spPr/>
      <dgm:t>
        <a:bodyPr/>
        <a:lstStyle/>
        <a:p>
          <a:endParaRPr lang="en-US"/>
        </a:p>
      </dgm:t>
    </dgm:pt>
    <dgm:pt modelId="{FC2EC8CC-2C8D-4081-AD51-47F9CAFFB220}" type="pres">
      <dgm:prSet presAssocID="{9D42059C-B622-41E9-B024-4E9F82248F36}" presName="parentText" presStyleLbl="node1" presStyleIdx="1" presStyleCnt="3" custScaleX="142857">
        <dgm:presLayoutVars>
          <dgm:chMax val="0"/>
          <dgm:bulletEnabled val="1"/>
        </dgm:presLayoutVars>
      </dgm:prSet>
      <dgm:spPr/>
      <dgm:t>
        <a:bodyPr/>
        <a:lstStyle/>
        <a:p>
          <a:endParaRPr lang="en-US"/>
        </a:p>
      </dgm:t>
    </dgm:pt>
    <dgm:pt modelId="{AA9AE670-8E5A-490B-8AB4-D64B8989FBFC}" type="pres">
      <dgm:prSet presAssocID="{9D42059C-B622-41E9-B024-4E9F82248F36}" presName="negativeSpace" presStyleCnt="0"/>
      <dgm:spPr/>
    </dgm:pt>
    <dgm:pt modelId="{62547E81-41EB-4322-9F58-17250E155D8F}" type="pres">
      <dgm:prSet presAssocID="{9D42059C-B622-41E9-B024-4E9F82248F36}" presName="childText" presStyleLbl="conFgAcc1" presStyleIdx="1" presStyleCnt="3">
        <dgm:presLayoutVars>
          <dgm:bulletEnabled val="1"/>
        </dgm:presLayoutVars>
      </dgm:prSet>
      <dgm:spPr/>
    </dgm:pt>
    <dgm:pt modelId="{7BAA0135-5554-46CB-ADDF-88FFEE0C9312}" type="pres">
      <dgm:prSet presAssocID="{95844800-944B-47FF-8A30-DB4E0E7CAABE}" presName="spaceBetweenRectangles" presStyleCnt="0"/>
      <dgm:spPr/>
    </dgm:pt>
    <dgm:pt modelId="{180ABCDB-A937-4FC8-A8BC-B1C7AD307CB6}" type="pres">
      <dgm:prSet presAssocID="{A02FA15D-1EE3-4897-9C93-FCBEDBB792EA}" presName="parentLin" presStyleCnt="0"/>
      <dgm:spPr/>
    </dgm:pt>
    <dgm:pt modelId="{93F105BA-3E5D-492D-BCE2-815EE2088AFC}" type="pres">
      <dgm:prSet presAssocID="{A02FA15D-1EE3-4897-9C93-FCBEDBB792EA}" presName="parentLeftMargin" presStyleLbl="node1" presStyleIdx="1" presStyleCnt="3"/>
      <dgm:spPr/>
      <dgm:t>
        <a:bodyPr/>
        <a:lstStyle/>
        <a:p>
          <a:endParaRPr lang="en-US"/>
        </a:p>
      </dgm:t>
    </dgm:pt>
    <dgm:pt modelId="{C92F330D-8B0C-4099-8E43-18F5735B640C}" type="pres">
      <dgm:prSet presAssocID="{A02FA15D-1EE3-4897-9C93-FCBEDBB792EA}" presName="parentText" presStyleLbl="node1" presStyleIdx="2" presStyleCnt="3" custScaleX="142857">
        <dgm:presLayoutVars>
          <dgm:chMax val="0"/>
          <dgm:bulletEnabled val="1"/>
        </dgm:presLayoutVars>
      </dgm:prSet>
      <dgm:spPr/>
      <dgm:t>
        <a:bodyPr/>
        <a:lstStyle/>
        <a:p>
          <a:endParaRPr lang="en-US"/>
        </a:p>
      </dgm:t>
    </dgm:pt>
    <dgm:pt modelId="{2F2065E1-8545-44A8-80D0-2DC9F060100B}" type="pres">
      <dgm:prSet presAssocID="{A02FA15D-1EE3-4897-9C93-FCBEDBB792EA}" presName="negativeSpace" presStyleCnt="0"/>
      <dgm:spPr/>
    </dgm:pt>
    <dgm:pt modelId="{80C1CAF6-6CD6-454E-8BD6-8FC007CCEC83}" type="pres">
      <dgm:prSet presAssocID="{A02FA15D-1EE3-4897-9C93-FCBEDBB792EA}" presName="childText" presStyleLbl="conFgAcc1" presStyleIdx="2" presStyleCnt="3">
        <dgm:presLayoutVars>
          <dgm:bulletEnabled val="1"/>
        </dgm:presLayoutVars>
      </dgm:prSet>
      <dgm:spPr/>
    </dgm:pt>
  </dgm:ptLst>
  <dgm:cxnLst>
    <dgm:cxn modelId="{320C8337-916F-4A58-B5B7-757AD5DD8F2C}" type="presOf" srcId="{A02FA15D-1EE3-4897-9C93-FCBEDBB792EA}" destId="{93F105BA-3E5D-492D-BCE2-815EE2088AFC}" srcOrd="0" destOrd="0" presId="urn:microsoft.com/office/officeart/2005/8/layout/list1"/>
    <dgm:cxn modelId="{56434FC2-9E3A-48B3-8A2F-64036DE8076E}" type="presOf" srcId="{2FB942E0-AF5A-43D0-B973-AEE70FC82400}" destId="{F3ACBC83-250F-45B4-A1FF-125FA39E2086}" srcOrd="0" destOrd="0" presId="urn:microsoft.com/office/officeart/2005/8/layout/list1"/>
    <dgm:cxn modelId="{505E53B7-DED0-4848-BA21-F64F47A9D2B4}" type="presOf" srcId="{9D42059C-B622-41E9-B024-4E9F82248F36}" destId="{137AC6A3-962E-44EB-A755-F65D017CE6A2}" srcOrd="0" destOrd="0" presId="urn:microsoft.com/office/officeart/2005/8/layout/list1"/>
    <dgm:cxn modelId="{5D3D855D-07AA-4BD5-9CED-7E3820A78A64}" type="presOf" srcId="{44249F65-DDF9-4319-BCB6-6EFACC0D78AC}" destId="{55C07782-4DA7-44AB-866C-F66B99311379}" srcOrd="0" destOrd="0" presId="urn:microsoft.com/office/officeart/2005/8/layout/list1"/>
    <dgm:cxn modelId="{32124BC7-32D0-48FC-A842-874659F947C8}" type="presOf" srcId="{9D42059C-B622-41E9-B024-4E9F82248F36}" destId="{FC2EC8CC-2C8D-4081-AD51-47F9CAFFB220}" srcOrd="1" destOrd="0" presId="urn:microsoft.com/office/officeart/2005/8/layout/list1"/>
    <dgm:cxn modelId="{40AAEA16-D3C0-4AC3-B40A-BF12D81B9265}" type="presOf" srcId="{A02FA15D-1EE3-4897-9C93-FCBEDBB792EA}" destId="{C92F330D-8B0C-4099-8E43-18F5735B640C}" srcOrd="1" destOrd="0" presId="urn:microsoft.com/office/officeart/2005/8/layout/list1"/>
    <dgm:cxn modelId="{25B28BC0-BFBF-4A30-BFB1-CE9B5CB49EF5}" srcId="{44249F65-DDF9-4319-BCB6-6EFACC0D78AC}" destId="{9D42059C-B622-41E9-B024-4E9F82248F36}" srcOrd="1" destOrd="0" parTransId="{330D7921-2EAB-4198-B85D-69CAEC29F83C}" sibTransId="{95844800-944B-47FF-8A30-DB4E0E7CAABE}"/>
    <dgm:cxn modelId="{F8F1EBBA-BB71-4904-AC35-3D8BAA02A468}" type="presOf" srcId="{2FB942E0-AF5A-43D0-B973-AEE70FC82400}" destId="{F20DEBFA-0911-406F-8286-8E36DB573860}" srcOrd="1" destOrd="0" presId="urn:microsoft.com/office/officeart/2005/8/layout/list1"/>
    <dgm:cxn modelId="{A368BE8A-C0C0-4782-B6F4-1206DF3D3B58}" srcId="{44249F65-DDF9-4319-BCB6-6EFACC0D78AC}" destId="{A02FA15D-1EE3-4897-9C93-FCBEDBB792EA}" srcOrd="2" destOrd="0" parTransId="{C28A4E41-1575-49E3-B46F-B54380473C2B}" sibTransId="{72906776-4EDB-4C8C-A561-62F10083EB1F}"/>
    <dgm:cxn modelId="{AECDCA71-7328-466A-84C2-49D593061BCD}" srcId="{44249F65-DDF9-4319-BCB6-6EFACC0D78AC}" destId="{2FB942E0-AF5A-43D0-B973-AEE70FC82400}" srcOrd="0" destOrd="0" parTransId="{D7B760AA-7CD4-48C3-8740-DA684E18B9CD}" sibTransId="{781BA96A-55BF-4628-80A8-AD435EF5DB33}"/>
    <dgm:cxn modelId="{DE60E11E-99CE-4E8B-B786-F580423EAF43}" type="presParOf" srcId="{55C07782-4DA7-44AB-866C-F66B99311379}" destId="{A117016A-2442-45CB-83FE-F1A9F78C1757}" srcOrd="0" destOrd="0" presId="urn:microsoft.com/office/officeart/2005/8/layout/list1"/>
    <dgm:cxn modelId="{49C57454-A124-4E7D-8976-9CBB55093189}" type="presParOf" srcId="{A117016A-2442-45CB-83FE-F1A9F78C1757}" destId="{F3ACBC83-250F-45B4-A1FF-125FA39E2086}" srcOrd="0" destOrd="0" presId="urn:microsoft.com/office/officeart/2005/8/layout/list1"/>
    <dgm:cxn modelId="{33907CAE-2EC0-4B8A-9DC2-60279CBCF77B}" type="presParOf" srcId="{A117016A-2442-45CB-83FE-F1A9F78C1757}" destId="{F20DEBFA-0911-406F-8286-8E36DB573860}" srcOrd="1" destOrd="0" presId="urn:microsoft.com/office/officeart/2005/8/layout/list1"/>
    <dgm:cxn modelId="{99933AC5-E476-4934-B5C0-6C24D1772ECC}" type="presParOf" srcId="{55C07782-4DA7-44AB-866C-F66B99311379}" destId="{32D81DB4-F09A-41D5-8DF0-192665B158A2}" srcOrd="1" destOrd="0" presId="urn:microsoft.com/office/officeart/2005/8/layout/list1"/>
    <dgm:cxn modelId="{D0B60D7E-F02F-4D34-B823-521AD62CDB87}" type="presParOf" srcId="{55C07782-4DA7-44AB-866C-F66B99311379}" destId="{6F40F833-E24F-4AE8-93CA-AB7755D87281}" srcOrd="2" destOrd="0" presId="urn:microsoft.com/office/officeart/2005/8/layout/list1"/>
    <dgm:cxn modelId="{75D43E8F-D82C-47E5-859B-B04841A1F0FD}" type="presParOf" srcId="{55C07782-4DA7-44AB-866C-F66B99311379}" destId="{4777F4A2-D8F7-4258-AC58-72E4B45475C3}" srcOrd="3" destOrd="0" presId="urn:microsoft.com/office/officeart/2005/8/layout/list1"/>
    <dgm:cxn modelId="{4D312CCB-5E45-48B2-8A74-E9D3AC320DC3}" type="presParOf" srcId="{55C07782-4DA7-44AB-866C-F66B99311379}" destId="{4FB9B597-521F-48D9-8D7B-8CB5DCAD8182}" srcOrd="4" destOrd="0" presId="urn:microsoft.com/office/officeart/2005/8/layout/list1"/>
    <dgm:cxn modelId="{2680B67A-E82E-46D3-A790-EFC88C8D817B}" type="presParOf" srcId="{4FB9B597-521F-48D9-8D7B-8CB5DCAD8182}" destId="{137AC6A3-962E-44EB-A755-F65D017CE6A2}" srcOrd="0" destOrd="0" presId="urn:microsoft.com/office/officeart/2005/8/layout/list1"/>
    <dgm:cxn modelId="{1F57B127-8F20-4AD2-A4D7-A72CAF459A68}" type="presParOf" srcId="{4FB9B597-521F-48D9-8D7B-8CB5DCAD8182}" destId="{FC2EC8CC-2C8D-4081-AD51-47F9CAFFB220}" srcOrd="1" destOrd="0" presId="urn:microsoft.com/office/officeart/2005/8/layout/list1"/>
    <dgm:cxn modelId="{8F2F779D-CE7E-4D2D-BF4A-5CDBB83CC91B}" type="presParOf" srcId="{55C07782-4DA7-44AB-866C-F66B99311379}" destId="{AA9AE670-8E5A-490B-8AB4-D64B8989FBFC}" srcOrd="5" destOrd="0" presId="urn:microsoft.com/office/officeart/2005/8/layout/list1"/>
    <dgm:cxn modelId="{99AD24EE-347A-4A20-8D4E-2CCF7ED56181}" type="presParOf" srcId="{55C07782-4DA7-44AB-866C-F66B99311379}" destId="{62547E81-41EB-4322-9F58-17250E155D8F}" srcOrd="6" destOrd="0" presId="urn:microsoft.com/office/officeart/2005/8/layout/list1"/>
    <dgm:cxn modelId="{DC115EC6-D2A8-481E-8206-180DF298C3BD}" type="presParOf" srcId="{55C07782-4DA7-44AB-866C-F66B99311379}" destId="{7BAA0135-5554-46CB-ADDF-88FFEE0C9312}" srcOrd="7" destOrd="0" presId="urn:microsoft.com/office/officeart/2005/8/layout/list1"/>
    <dgm:cxn modelId="{82DB77E5-C59A-4110-9024-6854DD12A2EF}" type="presParOf" srcId="{55C07782-4DA7-44AB-866C-F66B99311379}" destId="{180ABCDB-A937-4FC8-A8BC-B1C7AD307CB6}" srcOrd="8" destOrd="0" presId="urn:microsoft.com/office/officeart/2005/8/layout/list1"/>
    <dgm:cxn modelId="{2EF7ADB2-7F83-4C37-858C-A77A2C71135B}" type="presParOf" srcId="{180ABCDB-A937-4FC8-A8BC-B1C7AD307CB6}" destId="{93F105BA-3E5D-492D-BCE2-815EE2088AFC}" srcOrd="0" destOrd="0" presId="urn:microsoft.com/office/officeart/2005/8/layout/list1"/>
    <dgm:cxn modelId="{222BAD1A-908D-45F7-964B-9453AAEC86F2}" type="presParOf" srcId="{180ABCDB-A937-4FC8-A8BC-B1C7AD307CB6}" destId="{C92F330D-8B0C-4099-8E43-18F5735B640C}" srcOrd="1" destOrd="0" presId="urn:microsoft.com/office/officeart/2005/8/layout/list1"/>
    <dgm:cxn modelId="{E3948EF0-FAEB-45FA-A871-503B7C9EC810}" type="presParOf" srcId="{55C07782-4DA7-44AB-866C-F66B99311379}" destId="{2F2065E1-8545-44A8-80D0-2DC9F060100B}" srcOrd="9" destOrd="0" presId="urn:microsoft.com/office/officeart/2005/8/layout/list1"/>
    <dgm:cxn modelId="{7B641B75-DE9B-491E-ABB2-E303197822D7}" type="presParOf" srcId="{55C07782-4DA7-44AB-866C-F66B99311379}" destId="{80C1CAF6-6CD6-454E-8BD6-8FC007CCEC8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0F833-E24F-4AE8-93CA-AB7755D87281}">
      <dsp:nvSpPr>
        <dsp:cNvPr id="0" name=""/>
        <dsp:cNvSpPr/>
      </dsp:nvSpPr>
      <dsp:spPr>
        <a:xfrm>
          <a:off x="0" y="464019"/>
          <a:ext cx="9144000" cy="781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0DEBFA-0911-406F-8286-8E36DB573860}">
      <dsp:nvSpPr>
        <dsp:cNvPr id="0" name=""/>
        <dsp:cNvSpPr/>
      </dsp:nvSpPr>
      <dsp:spPr>
        <a:xfrm>
          <a:off x="435322" y="6459"/>
          <a:ext cx="8706436" cy="9151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lvl="0" algn="l" defTabSz="1377950">
            <a:lnSpc>
              <a:spcPct val="90000"/>
            </a:lnSpc>
            <a:spcBef>
              <a:spcPct val="0"/>
            </a:spcBef>
            <a:spcAft>
              <a:spcPct val="35000"/>
            </a:spcAft>
          </a:pPr>
          <a:r>
            <a:rPr lang="en-US" sz="3100" b="1" kern="1200" dirty="0" err="1" smtClean="0">
              <a:latin typeface="Times New Roman" pitchFamily="18" charset="0"/>
              <a:cs typeface="Times New Roman" pitchFamily="18" charset="0"/>
            </a:rPr>
            <a:t>Nội</a:t>
          </a:r>
          <a:r>
            <a:rPr lang="en-US" sz="3100" b="1" kern="1200" dirty="0" smtClean="0">
              <a:latin typeface="Times New Roman" pitchFamily="18" charset="0"/>
              <a:cs typeface="Times New Roman" pitchFamily="18" charset="0"/>
            </a:rPr>
            <a:t> dung </a:t>
          </a:r>
          <a:r>
            <a:rPr lang="en-US" sz="3100" b="1" kern="1200" dirty="0" err="1" smtClean="0">
              <a:latin typeface="Times New Roman" pitchFamily="18" charset="0"/>
              <a:cs typeface="Times New Roman" pitchFamily="18" charset="0"/>
            </a:rPr>
            <a:t>chương</a:t>
          </a:r>
          <a:r>
            <a:rPr lang="en-US" sz="3100" b="1" kern="1200" dirty="0" smtClean="0">
              <a:latin typeface="Times New Roman" pitchFamily="18" charset="0"/>
              <a:cs typeface="Times New Roman" pitchFamily="18" charset="0"/>
            </a:rPr>
            <a:t> </a:t>
          </a:r>
          <a:r>
            <a:rPr lang="en-US" sz="3100" b="1" kern="1200" dirty="0" err="1" smtClean="0">
              <a:latin typeface="Times New Roman" pitchFamily="18" charset="0"/>
              <a:cs typeface="Times New Roman" pitchFamily="18" charset="0"/>
            </a:rPr>
            <a:t>trình</a:t>
          </a:r>
          <a:r>
            <a:rPr lang="en-US" sz="3100" b="1" kern="1200" dirty="0" smtClean="0">
              <a:latin typeface="Times New Roman" pitchFamily="18" charset="0"/>
              <a:cs typeface="Times New Roman" pitchFamily="18" charset="0"/>
            </a:rPr>
            <a:t> </a:t>
          </a:r>
          <a:r>
            <a:rPr lang="en-US" sz="3100" b="1" kern="1200" dirty="0" err="1" smtClean="0">
              <a:latin typeface="Times New Roman" pitchFamily="18" charset="0"/>
              <a:cs typeface="Times New Roman" pitchFamily="18" charset="0"/>
            </a:rPr>
            <a:t>các</a:t>
          </a:r>
          <a:r>
            <a:rPr lang="en-US" sz="3100" b="1" kern="1200" dirty="0" smtClean="0">
              <a:latin typeface="Times New Roman" pitchFamily="18" charset="0"/>
              <a:cs typeface="Times New Roman" pitchFamily="18" charset="0"/>
            </a:rPr>
            <a:t> </a:t>
          </a:r>
          <a:r>
            <a:rPr lang="en-US" sz="3100" b="1" kern="1200" dirty="0" err="1" smtClean="0">
              <a:latin typeface="Times New Roman" pitchFamily="18" charset="0"/>
              <a:cs typeface="Times New Roman" pitchFamily="18" charset="0"/>
            </a:rPr>
            <a:t>môn</a:t>
          </a:r>
          <a:r>
            <a:rPr lang="en-US" sz="3100" b="1" kern="1200" dirty="0" smtClean="0">
              <a:latin typeface="Times New Roman" pitchFamily="18" charset="0"/>
              <a:cs typeface="Times New Roman" pitchFamily="18" charset="0"/>
            </a:rPr>
            <a:t> </a:t>
          </a:r>
          <a:r>
            <a:rPr lang="en-US" sz="3100" b="1" kern="1200" dirty="0" err="1" smtClean="0">
              <a:latin typeface="Times New Roman" pitchFamily="18" charset="0"/>
              <a:cs typeface="Times New Roman" pitchFamily="18" charset="0"/>
            </a:rPr>
            <a:t>học</a:t>
          </a:r>
          <a:r>
            <a:rPr lang="en-US" sz="3100" b="1" kern="1200" dirty="0" smtClean="0">
              <a:latin typeface="Times New Roman" pitchFamily="18" charset="0"/>
              <a:cs typeface="Times New Roman" pitchFamily="18" charset="0"/>
            </a:rPr>
            <a:t> </a:t>
          </a:r>
          <a:r>
            <a:rPr lang="en-US" sz="3100" b="1" kern="1200" dirty="0" err="1" smtClean="0">
              <a:latin typeface="Times New Roman" pitchFamily="18" charset="0"/>
              <a:cs typeface="Times New Roman" pitchFamily="18" charset="0"/>
            </a:rPr>
            <a:t>kì</a:t>
          </a:r>
          <a:r>
            <a:rPr lang="en-US" sz="3100" b="1" kern="1200" dirty="0" smtClean="0">
              <a:latin typeface="Times New Roman" pitchFamily="18" charset="0"/>
              <a:cs typeface="Times New Roman" pitchFamily="18" charset="0"/>
            </a:rPr>
            <a:t> 2</a:t>
          </a:r>
          <a:endParaRPr lang="en-US" sz="3100" b="1" kern="1200" dirty="0">
            <a:latin typeface="Times New Roman" pitchFamily="18" charset="0"/>
            <a:cs typeface="Times New Roman" pitchFamily="18" charset="0"/>
          </a:endParaRPr>
        </a:p>
      </dsp:txBody>
      <dsp:txXfrm>
        <a:off x="479994" y="51131"/>
        <a:ext cx="8617092" cy="825776"/>
      </dsp:txXfrm>
    </dsp:sp>
    <dsp:sp modelId="{62547E81-41EB-4322-9F58-17250E155D8F}">
      <dsp:nvSpPr>
        <dsp:cNvPr id="0" name=""/>
        <dsp:cNvSpPr/>
      </dsp:nvSpPr>
      <dsp:spPr>
        <a:xfrm>
          <a:off x="0" y="1870179"/>
          <a:ext cx="9144000" cy="781200"/>
        </a:xfrm>
        <a:prstGeom prst="rect">
          <a:avLst/>
        </a:prstGeom>
        <a:solidFill>
          <a:schemeClr val="lt1">
            <a:alpha val="90000"/>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2EC8CC-2C8D-4081-AD51-47F9CAFFB220}">
      <dsp:nvSpPr>
        <dsp:cNvPr id="0" name=""/>
        <dsp:cNvSpPr/>
      </dsp:nvSpPr>
      <dsp:spPr>
        <a:xfrm>
          <a:off x="435322" y="1412619"/>
          <a:ext cx="8706436" cy="91512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lvl="0" algn="l" defTabSz="1377950">
            <a:lnSpc>
              <a:spcPct val="90000"/>
            </a:lnSpc>
            <a:spcBef>
              <a:spcPct val="0"/>
            </a:spcBef>
            <a:spcAft>
              <a:spcPct val="35000"/>
            </a:spcAft>
          </a:pPr>
          <a:r>
            <a:rPr lang="en-US" sz="3100" b="1" kern="1200">
              <a:latin typeface="Times New Roman" pitchFamily="18" charset="0"/>
              <a:cs typeface="Times New Roman" pitchFamily="18" charset="0"/>
            </a:rPr>
            <a:t>Phương pháp và hình thức tổ chức dạy học</a:t>
          </a:r>
        </a:p>
      </dsp:txBody>
      <dsp:txXfrm>
        <a:off x="479994" y="1457291"/>
        <a:ext cx="8617092" cy="825776"/>
      </dsp:txXfrm>
    </dsp:sp>
    <dsp:sp modelId="{80C1CAF6-6CD6-454E-8BD6-8FC007CCEC83}">
      <dsp:nvSpPr>
        <dsp:cNvPr id="0" name=""/>
        <dsp:cNvSpPr/>
      </dsp:nvSpPr>
      <dsp:spPr>
        <a:xfrm>
          <a:off x="0" y="3276340"/>
          <a:ext cx="9144000" cy="7812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2F330D-8B0C-4099-8E43-18F5735B640C}">
      <dsp:nvSpPr>
        <dsp:cNvPr id="0" name=""/>
        <dsp:cNvSpPr/>
      </dsp:nvSpPr>
      <dsp:spPr>
        <a:xfrm>
          <a:off x="435322" y="2818780"/>
          <a:ext cx="8706436" cy="9151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lvl="0" algn="l" defTabSz="1377950">
            <a:lnSpc>
              <a:spcPct val="90000"/>
            </a:lnSpc>
            <a:spcBef>
              <a:spcPct val="0"/>
            </a:spcBef>
            <a:spcAft>
              <a:spcPct val="35000"/>
            </a:spcAft>
          </a:pPr>
          <a:r>
            <a:rPr lang="en-US" sz="3100" b="1" kern="1200">
              <a:latin typeface="Times New Roman" pitchFamily="18" charset="0"/>
              <a:cs typeface="Times New Roman" pitchFamily="18" charset="0"/>
            </a:rPr>
            <a:t>Cách đánh giá, xếp loại HS</a:t>
          </a:r>
        </a:p>
      </dsp:txBody>
      <dsp:txXfrm>
        <a:off x="479994" y="2863452"/>
        <a:ext cx="8617092" cy="82577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5FAA9-BD4E-4F34-BB02-EF2C3BBF0A37}" type="datetimeFigureOut">
              <a:rPr lang="en-US" smtClean="0"/>
              <a:t>4/6/2024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40AB8E-DF18-42B8-9A3A-37AC7049B405}" type="slidenum">
              <a:rPr lang="en-US" smtClean="0"/>
              <a:t>‹#›</a:t>
            </a:fld>
            <a:endParaRPr lang="en-US"/>
          </a:p>
        </p:txBody>
      </p:sp>
    </p:spTree>
    <p:extLst>
      <p:ext uri="{BB962C8B-B14F-4D97-AF65-F5344CB8AC3E}">
        <p14:creationId xmlns:p14="http://schemas.microsoft.com/office/powerpoint/2010/main" val="343591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BB2C9C-A1F8-4EE4-8F0C-8540B226E6E3}" type="slidenum">
              <a:rPr lang="zh-CN" altLang="en-US" smtClean="0"/>
              <a:t>2</a:t>
            </a:fld>
            <a:endParaRPr lang="zh-CN" altLang="en-US"/>
          </a:p>
        </p:txBody>
      </p:sp>
    </p:spTree>
    <p:extLst>
      <p:ext uri="{BB962C8B-B14F-4D97-AF65-F5344CB8AC3E}">
        <p14:creationId xmlns:p14="http://schemas.microsoft.com/office/powerpoint/2010/main" val="1024580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Đầu</a:t>
            </a:r>
            <a:r>
              <a:rPr lang="en-US" baseline="0"/>
              <a:t> tiên là nội dung chương trình các môn học</a:t>
            </a:r>
            <a:endParaRPr lang="en-US"/>
          </a:p>
        </p:txBody>
      </p:sp>
    </p:spTree>
    <p:extLst>
      <p:ext uri="{BB962C8B-B14F-4D97-AF65-F5344CB8AC3E}">
        <p14:creationId xmlns:p14="http://schemas.microsoft.com/office/powerpoint/2010/main" val="3763394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15000"/>
              </a:lnSpc>
              <a:spcAft>
                <a:spcPts val="1000"/>
              </a:spcAft>
            </a:pPr>
            <a:endParaRPr lang="en-US"/>
          </a:p>
        </p:txBody>
      </p:sp>
    </p:spTree>
    <p:extLst>
      <p:ext uri="{BB962C8B-B14F-4D97-AF65-F5344CB8AC3E}">
        <p14:creationId xmlns:p14="http://schemas.microsoft.com/office/powerpoint/2010/main" val="1396210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e987d07f86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4" name="Google Shape;2714;ge987d07f86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6235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15000"/>
              </a:lnSpc>
              <a:spcAft>
                <a:spcPts val="1000"/>
              </a:spcAft>
            </a:pPr>
            <a:r>
              <a:rPr lang="en-US"/>
              <a:t>Các</a:t>
            </a:r>
            <a:r>
              <a:rPr lang="en-US" baseline="0"/>
              <a:t> con cần chuẩn bị 3 quyển vở để ghi 3 môn Toán, TV, TA. Tuy nhiên trong trường hợp các con không có đủ thì các con có thể viết tiếp vào vở cũ hoặc viết chung Toán, TV vào 1 quyển.</a:t>
            </a:r>
            <a:endParaRPr lang="en-US"/>
          </a:p>
        </p:txBody>
      </p:sp>
    </p:spTree>
    <p:extLst>
      <p:ext uri="{BB962C8B-B14F-4D97-AF65-F5344CB8AC3E}">
        <p14:creationId xmlns:p14="http://schemas.microsoft.com/office/powerpoint/2010/main" val="765628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e987d07f86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4" name="Google Shape;2714;ge987d07f86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9777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e987d07f86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4" name="Google Shape;2714;ge987d07f86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1304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e987d07f86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4" name="Google Shape;2714;ge987d07f86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1561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Đầu</a:t>
            </a:r>
            <a:r>
              <a:rPr lang="en-US" baseline="0"/>
              <a:t> tiên là nội dung chương trình các môn học</a:t>
            </a:r>
            <a:endParaRPr lang="en-US"/>
          </a:p>
        </p:txBody>
      </p:sp>
    </p:spTree>
    <p:extLst>
      <p:ext uri="{BB962C8B-B14F-4D97-AF65-F5344CB8AC3E}">
        <p14:creationId xmlns:p14="http://schemas.microsoft.com/office/powerpoint/2010/main" val="25190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a:solidFill>
                  <a:schemeClr val="tx1"/>
                </a:solidFill>
                <a:effectLst/>
                <a:latin typeface="+mn-lt"/>
                <a:ea typeface="+mn-ea"/>
                <a:cs typeface="+mn-cs"/>
              </a:rPr>
              <a:t>Tôi xin được chia sẻ với các phụ huynh về Hệ thống kiến thức Toán ở lớp 4 với 5 mạch kiến thức:  Số học, thống kê, đại lượng và giải toán. Nội dung chương trình học Toán lớp 4 nếu quý vị nào quan tâm sẽ thấy CT  là khó nhất trong toàn bộ CT tiểu học.</a:t>
            </a:r>
          </a:p>
          <a:p>
            <a:r>
              <a:rPr lang="en-US" sz="1200" kern="1200">
                <a:solidFill>
                  <a:schemeClr val="tx1"/>
                </a:solidFill>
                <a:effectLst/>
                <a:latin typeface="+mn-lt"/>
                <a:ea typeface="+mn-ea"/>
                <a:cs typeface="+mn-cs"/>
              </a:rPr>
              <a:t> ở lớp 1, 2,3 các con chỉ dừng lại ở mức độ tiếp thu  kiến thức bằng trực quan: nhớ, hiểu, vận dụng đơn giản từ kiến thức các bảng nhân, chia và dừng lại ở phép nhân chia với số có một chữ số trong phạm vi 100 000. Lên lớp 4 các con chuyển sang giai đoạn nhận thức bằng tư duy, suy luận lôgic. Các con không chỉ nhớ,  hiểu, vận dụng đơn giản mà phải tư duy để giải các bài toán khó. </a:t>
            </a:r>
          </a:p>
          <a:p>
            <a:pPr marL="171450" indent="-171450">
              <a:buFontTx/>
              <a:buChar char="-"/>
            </a:pPr>
            <a:r>
              <a:rPr lang="en-US" sz="1200" b="1" kern="1200">
                <a:solidFill>
                  <a:schemeClr val="tx1"/>
                </a:solidFill>
                <a:effectLst/>
                <a:latin typeface="+mn-lt"/>
                <a:ea typeface="+mn-ea"/>
                <a:cs typeface="+mn-cs"/>
              </a:rPr>
              <a:t>Thứ nhất Phần số học</a:t>
            </a:r>
            <a:r>
              <a:rPr lang="en-US" sz="1200" kern="1200">
                <a:solidFill>
                  <a:schemeClr val="tx1"/>
                </a:solidFill>
                <a:effectLst/>
                <a:latin typeface="+mn-lt"/>
                <a:ea typeface="+mn-ea"/>
                <a:cs typeface="+mn-cs"/>
              </a:rPr>
              <a:t>: Gồm số tự nhiên học</a:t>
            </a:r>
            <a:r>
              <a:rPr lang="en-US" sz="1200" kern="1200" baseline="0">
                <a:solidFill>
                  <a:schemeClr val="tx1"/>
                </a:solidFill>
                <a:effectLst/>
                <a:latin typeface="+mn-lt"/>
                <a:ea typeface="+mn-ea"/>
                <a:cs typeface="+mn-cs"/>
              </a:rPr>
              <a:t> ở kì 1</a:t>
            </a:r>
            <a:r>
              <a:rPr lang="en-US" sz="1200" kern="1200">
                <a:solidFill>
                  <a:schemeClr val="tx1"/>
                </a:solidFill>
                <a:effectLst/>
                <a:latin typeface="+mn-lt"/>
                <a:ea typeface="+mn-ea"/>
                <a:cs typeface="+mn-cs"/>
              </a:rPr>
              <a:t> và phân số ở</a:t>
            </a:r>
            <a:r>
              <a:rPr lang="en-US" sz="1200" kern="1200" baseline="0">
                <a:solidFill>
                  <a:schemeClr val="tx1"/>
                </a:solidFill>
                <a:effectLst/>
                <a:latin typeface="+mn-lt"/>
                <a:ea typeface="+mn-ea"/>
                <a:cs typeface="+mn-cs"/>
              </a:rPr>
              <a:t> HK II</a:t>
            </a:r>
            <a:r>
              <a:rPr lang="en-US" sz="1200" kern="1200">
                <a:solidFill>
                  <a:schemeClr val="tx1"/>
                </a:solidFill>
                <a:effectLst/>
                <a:latin typeface="+mn-lt"/>
                <a:ea typeface="+mn-ea"/>
                <a:cs typeface="+mn-cs"/>
              </a:rPr>
              <a:t>. Các con sẽ lúng túng khi đọc, viết số có nhiều chữ số</a:t>
            </a:r>
            <a:r>
              <a:rPr lang="en-US" sz="1200" kern="1200" baseline="0">
                <a:solidFill>
                  <a:schemeClr val="tx1"/>
                </a:solidFill>
                <a:effectLst/>
                <a:latin typeface="+mn-lt"/>
                <a:ea typeface="+mn-ea"/>
                <a:cs typeface="+mn-cs"/>
              </a:rPr>
              <a:t>, thực hiện </a:t>
            </a:r>
            <a:r>
              <a:rPr lang="en-US" sz="1200" kern="1200">
                <a:solidFill>
                  <a:schemeClr val="tx1"/>
                </a:solidFill>
                <a:effectLst/>
                <a:latin typeface="+mn-lt"/>
                <a:ea typeface="+mn-ea"/>
                <a:cs typeface="+mn-cs"/>
              </a:rPr>
              <a:t>các phép tính toán</a:t>
            </a:r>
            <a:r>
              <a:rPr lang="en-US" sz="1200" kern="1200" baseline="0">
                <a:solidFill>
                  <a:schemeClr val="tx1"/>
                </a:solidFill>
                <a:effectLst/>
                <a:latin typeface="+mn-lt"/>
                <a:ea typeface="+mn-ea"/>
                <a:cs typeface="+mn-cs"/>
              </a:rPr>
              <a:t> với số có nhiều chữ số, trong đó p</a:t>
            </a:r>
            <a:r>
              <a:rPr lang="en-US" sz="1200" kern="1200">
                <a:solidFill>
                  <a:schemeClr val="tx1"/>
                </a:solidFill>
                <a:effectLst/>
                <a:latin typeface="+mn-lt"/>
                <a:ea typeface="+mn-ea"/>
                <a:cs typeface="+mn-cs"/>
              </a:rPr>
              <a:t>hần khó nhất đó là thực</a:t>
            </a:r>
            <a:r>
              <a:rPr lang="en-US" sz="1200" kern="1200" baseline="0">
                <a:solidFill>
                  <a:schemeClr val="tx1"/>
                </a:solidFill>
                <a:effectLst/>
                <a:latin typeface="+mn-lt"/>
                <a:ea typeface="+mn-ea"/>
                <a:cs typeface="+mn-cs"/>
              </a:rPr>
              <a:t> hiện </a:t>
            </a:r>
            <a:r>
              <a:rPr lang="en-US" sz="1200" kern="1200">
                <a:solidFill>
                  <a:schemeClr val="tx1"/>
                </a:solidFill>
                <a:effectLst/>
                <a:latin typeface="+mn-lt"/>
                <a:ea typeface="+mn-ea"/>
                <a:cs typeface="+mn-cs"/>
              </a:rPr>
              <a:t>nhân, chia do các</a:t>
            </a:r>
            <a:r>
              <a:rPr lang="en-US" sz="1200" kern="1200" baseline="0">
                <a:solidFill>
                  <a:schemeClr val="tx1"/>
                </a:solidFill>
                <a:effectLst/>
                <a:latin typeface="+mn-lt"/>
                <a:ea typeface="+mn-ea"/>
                <a:cs typeface="+mn-cs"/>
              </a:rPr>
              <a:t> con chưa ghi nhớ bảng cửu chương và gặp</a:t>
            </a:r>
            <a:r>
              <a:rPr lang="en-US" sz="1200" kern="1200">
                <a:solidFill>
                  <a:schemeClr val="tx1"/>
                </a:solidFill>
                <a:effectLst/>
                <a:latin typeface="+mn-lt"/>
                <a:ea typeface="+mn-ea"/>
                <a:cs typeface="+mn-cs"/>
              </a:rPr>
              <a:t> khó khăn trong việc ước lượng thương số, thực hiện nhiều thao tác trong 1 phép tính nên dễ sai.. Các con làm quen kiến</a:t>
            </a:r>
            <a:r>
              <a:rPr lang="en-US" sz="1200" kern="1200" baseline="0">
                <a:solidFill>
                  <a:schemeClr val="tx1"/>
                </a:solidFill>
                <a:effectLst/>
                <a:latin typeface="+mn-lt"/>
                <a:ea typeface="+mn-ea"/>
                <a:cs typeface="+mn-cs"/>
              </a:rPr>
              <a:t> thức mới về phân số</a:t>
            </a:r>
            <a:r>
              <a:rPr lang="en-US" sz="1200" kern="1200">
                <a:solidFill>
                  <a:schemeClr val="tx1"/>
                </a:solidFill>
                <a:effectLst/>
                <a:latin typeface="+mn-lt"/>
                <a:ea typeface="+mn-ea"/>
                <a:cs typeface="+mn-cs"/>
              </a:rPr>
              <a:t>; đặc biệt là các kiến thức cần ghi nhớ ở phần phân số quá nhiều, học từng đơn vị kiến thức các con làm rất tốt nhưng khi tổng hợp các đơn vị kiến thức để làm bài thì các con dễ lẫn lộn.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1" baseline="0"/>
              <a:t>Phần hình học</a:t>
            </a:r>
            <a:r>
              <a:rPr lang="en-US" baseline="0"/>
              <a:t>: Ngoài những kiến thức các con đã biết về hình chữ nhật, hình vuông ở lớp 3; các con sẽ được học về cách tính chu vi và diện tích hình bình hành, hình thoi. Nhiều bạn sẽ gặp khó khăn khi ghi nhớ các công thức, </a:t>
            </a:r>
            <a:r>
              <a:rPr lang="en-US" sz="1200" b="0" baseline="0">
                <a:latin typeface="Times New Roman" pitchFamily="18" charset="0"/>
                <a:cs typeface="Times New Roman" pitchFamily="18" charset="0"/>
              </a:rPr>
              <a:t>vận dụng giải toán và giải các dạng Toán đã học lồng vào hình.</a:t>
            </a:r>
            <a:endParaRPr lang="en-US" b="0" baseline="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 Các con được làm quen với nhiều</a:t>
            </a:r>
            <a:r>
              <a:rPr lang="en-US" sz="1200" b="0" kern="1200" baseline="0">
                <a:solidFill>
                  <a:schemeClr val="tx1"/>
                </a:solidFill>
                <a:effectLst/>
                <a:latin typeface="+mn-lt"/>
                <a:ea typeface="+mn-ea"/>
                <a:cs typeface="+mn-cs"/>
              </a:rPr>
              <a:t> </a:t>
            </a:r>
            <a:r>
              <a:rPr lang="en-US" sz="1200" b="1" kern="1200" baseline="0">
                <a:solidFill>
                  <a:schemeClr val="tx1"/>
                </a:solidFill>
                <a:effectLst/>
                <a:latin typeface="+mn-lt"/>
                <a:ea typeface="+mn-ea"/>
                <a:cs typeface="+mn-cs"/>
              </a:rPr>
              <a:t>đại lượng </a:t>
            </a:r>
            <a:r>
              <a:rPr lang="en-US" sz="1200" b="0" kern="1200" baseline="0">
                <a:solidFill>
                  <a:schemeClr val="tx1"/>
                </a:solidFill>
                <a:effectLst/>
                <a:latin typeface="+mn-lt"/>
                <a:ea typeface="+mn-ea"/>
                <a:cs typeface="+mn-cs"/>
              </a:rPr>
              <a:t>mới về</a:t>
            </a:r>
            <a:r>
              <a:rPr lang="en-US" sz="1200" b="0" kern="1200">
                <a:solidFill>
                  <a:schemeClr val="tx1"/>
                </a:solidFill>
                <a:effectLst/>
                <a:latin typeface="+mn-lt"/>
                <a:ea typeface="+mn-ea"/>
                <a:cs typeface="+mn-cs"/>
              </a:rPr>
              <a:t> </a:t>
            </a:r>
            <a:r>
              <a:rPr lang="en-US" sz="1200" kern="1200">
                <a:solidFill>
                  <a:schemeClr val="tx1"/>
                </a:solidFill>
                <a:effectLst/>
                <a:latin typeface="+mn-lt"/>
                <a:ea typeface="+mn-ea"/>
                <a:cs typeface="+mn-cs"/>
              </a:rPr>
              <a:t>khối lượng,</a:t>
            </a:r>
            <a:r>
              <a:rPr lang="en-US" sz="1200" kern="1200" baseline="0">
                <a:solidFill>
                  <a:schemeClr val="tx1"/>
                </a:solidFill>
                <a:effectLst/>
                <a:latin typeface="+mn-lt"/>
                <a:ea typeface="+mn-ea"/>
                <a:cs typeface="+mn-cs"/>
              </a:rPr>
              <a:t> độ dài, </a:t>
            </a:r>
            <a:r>
              <a:rPr lang="en-US" sz="1200" kern="1200">
                <a:solidFill>
                  <a:schemeClr val="tx1"/>
                </a:solidFill>
                <a:effectLst/>
                <a:latin typeface="+mn-lt"/>
                <a:ea typeface="+mn-ea"/>
                <a:cs typeface="+mn-cs"/>
              </a:rPr>
              <a:t>diện tích, thời gian,..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Điều các con sẽ khó khăn đó là việc ghi nhớ và vận dụng mối quan hệ giữa các đại lượng đó để đổi đơn vị đo, giải toán.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a:solidFill>
                  <a:schemeClr val="tx1"/>
                </a:solidFill>
                <a:effectLst/>
                <a:latin typeface="+mn-lt"/>
                <a:ea typeface="+mn-ea"/>
                <a:cs typeface="+mn-cs"/>
              </a:rPr>
              <a:t>Các</a:t>
            </a:r>
            <a:r>
              <a:rPr lang="en-US" sz="1200" kern="1200" baseline="0">
                <a:solidFill>
                  <a:schemeClr val="tx1"/>
                </a:solidFill>
                <a:effectLst/>
                <a:latin typeface="+mn-lt"/>
                <a:ea typeface="+mn-ea"/>
                <a:cs typeface="+mn-cs"/>
              </a:rPr>
              <a:t> con học nhiều </a:t>
            </a:r>
            <a:r>
              <a:rPr lang="en-US" sz="1200" b="1" kern="1200" baseline="0">
                <a:solidFill>
                  <a:schemeClr val="tx1"/>
                </a:solidFill>
                <a:effectLst/>
                <a:latin typeface="+mn-lt"/>
                <a:ea typeface="+mn-ea"/>
                <a:cs typeface="+mn-cs"/>
              </a:rPr>
              <a:t>dạng toán </a:t>
            </a:r>
            <a:r>
              <a:rPr lang="en-US" sz="1200" kern="1200" baseline="0">
                <a:solidFill>
                  <a:schemeClr val="tx1"/>
                </a:solidFill>
                <a:effectLst/>
                <a:latin typeface="+mn-lt"/>
                <a:ea typeface="+mn-ea"/>
                <a:cs typeface="+mn-cs"/>
              </a:rPr>
              <a:t>mới như t</a:t>
            </a:r>
            <a:r>
              <a:rPr lang="en-US" sz="1200" kern="1200">
                <a:solidFill>
                  <a:schemeClr val="tx1"/>
                </a:solidFill>
                <a:effectLst/>
                <a:latin typeface="+mn-lt"/>
                <a:ea typeface="+mn-ea"/>
                <a:cs typeface="+mn-cs"/>
              </a:rPr>
              <a:t>ìm hai số khi biết tổng và hiệu, tổng và tỉ, hiệu và tỉ, trung bình cộng, một số bài toán liên quan đến tỉ số; tỉ lệ bản đồ và ứng dụng của tỉ lệ bản đồ. Chắc</a:t>
            </a:r>
            <a:r>
              <a:rPr lang="en-US" sz="1200" kern="1200" baseline="0">
                <a:solidFill>
                  <a:schemeClr val="tx1"/>
                </a:solidFill>
                <a:effectLst/>
                <a:latin typeface="+mn-lt"/>
                <a:ea typeface="+mn-ea"/>
                <a:cs typeface="+mn-cs"/>
              </a:rPr>
              <a:t> chắn các con sẽ lúng túng khi phân biệt và giải các dạng toán này. Tuy nhiên n</a:t>
            </a:r>
            <a:r>
              <a:rPr lang="en-US" sz="1200" kern="1200">
                <a:solidFill>
                  <a:schemeClr val="tx1"/>
                </a:solidFill>
                <a:effectLst/>
                <a:latin typeface="+mn-lt"/>
                <a:ea typeface="+mn-ea"/>
                <a:cs typeface="+mn-cs"/>
              </a:rPr>
              <a:t>ếu các con nắm chắc các dạng Toán ở lớp 4  thì sẽ</a:t>
            </a:r>
            <a:r>
              <a:rPr lang="en-US" sz="1200" kern="1200" baseline="0">
                <a:solidFill>
                  <a:schemeClr val="tx1"/>
                </a:solidFill>
                <a:effectLst/>
                <a:latin typeface="+mn-lt"/>
                <a:ea typeface="+mn-ea"/>
                <a:cs typeface="+mn-cs"/>
              </a:rPr>
              <a:t> giúp việc học môn Toán 5 đỡ vất vả hơn.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Qua</a:t>
            </a:r>
            <a:r>
              <a:rPr lang="en-US" sz="1200" kern="1200" baseline="0">
                <a:solidFill>
                  <a:schemeClr val="tx1"/>
                </a:solidFill>
                <a:effectLst/>
                <a:latin typeface="+mn-lt"/>
                <a:ea typeface="+mn-ea"/>
                <a:cs typeface="+mn-cs"/>
              </a:rPr>
              <a:t> kinh nghiệm giảng dạy của mình, tôi nhận thấy phần thống kê là mạch kiến thức dễ dàng với các con nhất.</a:t>
            </a:r>
            <a:endParaRPr lang="en-US" sz="1200" kern="1200">
              <a:solidFill>
                <a:schemeClr val="tx1"/>
              </a:solidFill>
              <a:effectLst/>
              <a:latin typeface="+mn-lt"/>
              <a:ea typeface="+mn-ea"/>
              <a:cs typeface="+mn-cs"/>
            </a:endParaRPr>
          </a:p>
          <a:p>
            <a:endParaRPr lang="en-US"/>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a:p>
          <a:p>
            <a:endParaRPr lang="en-US"/>
          </a:p>
          <a:p>
            <a:pPr marL="171450" indent="-171450">
              <a:buFontTx/>
              <a:buChar char="-"/>
            </a:pPr>
            <a:endParaRPr lang="en-US" sz="1200" kern="1200">
              <a:solidFill>
                <a:schemeClr val="tx1"/>
              </a:solidFill>
              <a:effectLst/>
              <a:latin typeface="+mn-lt"/>
              <a:ea typeface="+mn-ea"/>
              <a:cs typeface="+mn-cs"/>
            </a:endParaRPr>
          </a:p>
          <a:p>
            <a:pPr marL="171450" indent="-171450">
              <a:buFontTx/>
              <a:buChar char="-"/>
            </a:pPr>
            <a:endParaRPr lang="en-US"/>
          </a:p>
          <a:p>
            <a:endParaRPr lang="en-US"/>
          </a:p>
          <a:p>
            <a:endParaRPr lang="en-US"/>
          </a:p>
        </p:txBody>
      </p:sp>
    </p:spTree>
    <p:extLst>
      <p:ext uri="{BB962C8B-B14F-4D97-AF65-F5344CB8AC3E}">
        <p14:creationId xmlns:p14="http://schemas.microsoft.com/office/powerpoint/2010/main" val="3674503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Năm</a:t>
            </a:r>
            <a:r>
              <a:rPr lang="en-US" baseline="0"/>
              <a:t> học này, đồng hành với các con ở môn TV là cô Nguyễn Thị Hải Yến. Cô Hoàng rất vui và cảm thấy vô cùng yên tâm khi các con được nhận sự dạy dỗ của cô Yến. Cô Yến là 1 GV đã làm việc tại trường mình nhiều năm, trước đó cô còn có cơ hội công tác tại trường Acsimet – 1 trong những trường chất lượng cao trên địa bàn HN. Cô đặc biệt có thế mạnh về môn TV, nên những năm qua luôn được nhà trường tin tưởng giao nhiệm vụ giảng dạy môn TV ở 2 lớp 4;5 – 2 lớp vô cùng quan trọng của cấp học TH. Không chỉ chắc chuyên môn, cô Yến còn nhiệt tình, yêu trẻ, yêu nghề và có nhiều phương pháp giảng dạy hiện đại, tích cực, giúp phát huy được khả năng của các con. Rất tiếc, do tính chất của buổi HPH online, cô Yến cũng đang họp PH tại lớp chủ nhiệm nên không thể có mặt tại đây, vì vậy cô Hoàng sẽ thay mặt cô Yến giới thiệu chương trình môn TV đến các bố mẹ.</a:t>
            </a:r>
          </a:p>
          <a:p>
            <a:pPr marL="0" marR="0" indent="0" algn="l" defTabSz="914400" rtl="0" eaLnBrk="1" fontAlgn="auto" latinLnBrk="0" hangingPunct="1">
              <a:lnSpc>
                <a:spcPct val="100000"/>
              </a:lnSpc>
              <a:spcBef>
                <a:spcPts val="0"/>
              </a:spcBef>
              <a:spcAft>
                <a:spcPts val="0"/>
              </a:spcAft>
              <a:buClrTx/>
              <a:buSzTx/>
              <a:buFontTx/>
              <a:buNone/>
              <a:tabLst/>
              <a:defRPr/>
            </a:pPr>
            <a:r>
              <a:rPr lang="en-US"/>
              <a:t>Cũng</a:t>
            </a:r>
            <a:r>
              <a:rPr lang="en-US" baseline="0"/>
              <a:t> giống như chương trình TV lớp 3, môn TV lớp 4 cũng có 5 phân môn bao gồm Kể chuyện, TLV, LTVC, Tập đọc, Chính tả. Trong đó TLV và LTVC là 2 phân môn khó và vô cùng quan trọng. </a:t>
            </a:r>
            <a:endParaRPr lang="en-US"/>
          </a:p>
          <a:p>
            <a:endParaRPr lang="en-US"/>
          </a:p>
        </p:txBody>
      </p:sp>
    </p:spTree>
    <p:extLst>
      <p:ext uri="{BB962C8B-B14F-4D97-AF65-F5344CB8AC3E}">
        <p14:creationId xmlns:p14="http://schemas.microsoft.com/office/powerpoint/2010/main" val="718668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Phân</a:t>
            </a:r>
            <a:r>
              <a:rPr lang="en-US" baseline="0"/>
              <a:t> môn Kể chuyện các con sẽ kể chuyện đã nghe, đã đọc và kể chuyện chứng kiến, tham gia</a:t>
            </a:r>
          </a:p>
          <a:p>
            <a:r>
              <a:rPr lang="en-US" baseline="0"/>
              <a:t>Phân môn TLV yêu cầu các con cần viết được những bài văn dài, nội dung phong phú, phức tạp hơn những lớp dưới. Các con văn kể chuyện và văn miêu tả. Trong văn miêu tả các con sẽ có miêu tả đồ vật, cây cối, loài vật.</a:t>
            </a:r>
            <a:endParaRPr lang="en-US"/>
          </a:p>
        </p:txBody>
      </p:sp>
    </p:spTree>
    <p:extLst>
      <p:ext uri="{BB962C8B-B14F-4D97-AF65-F5344CB8AC3E}">
        <p14:creationId xmlns:p14="http://schemas.microsoft.com/office/powerpoint/2010/main" val="2834000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Phân</a:t>
            </a:r>
            <a:r>
              <a:rPr lang="en-US" baseline="0"/>
              <a:t> môn LTVC lớp 4 là phần phức tạp và khối lượng kiến thức mới rất nhiều. Trong đó nội dung về cấu tạo từ, từ loại, các kiểu câu là nội dung đặc biệt quan trọng. Các con tiếp cận nhiều khái niệm mới, mang tính trừu tượng.</a:t>
            </a:r>
            <a:endParaRPr lang="en-US"/>
          </a:p>
        </p:txBody>
      </p:sp>
    </p:spTree>
    <p:extLst>
      <p:ext uri="{BB962C8B-B14F-4D97-AF65-F5344CB8AC3E}">
        <p14:creationId xmlns:p14="http://schemas.microsoft.com/office/powerpoint/2010/main" val="1675061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Đầu</a:t>
            </a:r>
            <a:r>
              <a:rPr lang="en-US" baseline="0"/>
              <a:t> tiên là nội dung chương trình các môn học</a:t>
            </a:r>
            <a:endParaRPr lang="en-US"/>
          </a:p>
        </p:txBody>
      </p:sp>
    </p:spTree>
    <p:extLst>
      <p:ext uri="{BB962C8B-B14F-4D97-AF65-F5344CB8AC3E}">
        <p14:creationId xmlns:p14="http://schemas.microsoft.com/office/powerpoint/2010/main" val="4122484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C44791-5AD2-4DAF-ABD2-D8354A8D4A45}" type="datetimeFigureOut">
              <a:rPr lang="en-US" smtClean="0"/>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6496E-E4F2-4C4B-8FB9-2D0D951E7D04}" type="slidenum">
              <a:rPr lang="en-US" smtClean="0"/>
              <a:t>‹#›</a:t>
            </a:fld>
            <a:endParaRPr lang="en-US"/>
          </a:p>
        </p:txBody>
      </p:sp>
    </p:spTree>
    <p:extLst>
      <p:ext uri="{BB962C8B-B14F-4D97-AF65-F5344CB8AC3E}">
        <p14:creationId xmlns:p14="http://schemas.microsoft.com/office/powerpoint/2010/main" val="1977160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C44791-5AD2-4DAF-ABD2-D8354A8D4A45}" type="datetimeFigureOut">
              <a:rPr lang="en-US" smtClean="0"/>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6496E-E4F2-4C4B-8FB9-2D0D951E7D04}" type="slidenum">
              <a:rPr lang="en-US" smtClean="0"/>
              <a:t>‹#›</a:t>
            </a:fld>
            <a:endParaRPr lang="en-US"/>
          </a:p>
        </p:txBody>
      </p:sp>
    </p:spTree>
    <p:extLst>
      <p:ext uri="{BB962C8B-B14F-4D97-AF65-F5344CB8AC3E}">
        <p14:creationId xmlns:p14="http://schemas.microsoft.com/office/powerpoint/2010/main" val="364561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C44791-5AD2-4DAF-ABD2-D8354A8D4A45}" type="datetimeFigureOut">
              <a:rPr lang="en-US" smtClean="0"/>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6496E-E4F2-4C4B-8FB9-2D0D951E7D04}" type="slidenum">
              <a:rPr lang="en-US" smtClean="0"/>
              <a:t>‹#›</a:t>
            </a:fld>
            <a:endParaRPr lang="en-US"/>
          </a:p>
        </p:txBody>
      </p:sp>
    </p:spTree>
    <p:extLst>
      <p:ext uri="{BB962C8B-B14F-4D97-AF65-F5344CB8AC3E}">
        <p14:creationId xmlns:p14="http://schemas.microsoft.com/office/powerpoint/2010/main" val="4148081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2024/4/6</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4023491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2024/4/6</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42522673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2024/4/6</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2937645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atin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2024/4/6</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6" name="页脚占位符 5"/>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7" name="灯片编号占位符 6"/>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611201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atin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2024/4/6</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8" name="页脚占位符 7"/>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9" name="灯片编号占位符 8"/>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9384413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lvl1pPr>
              <a:defRPr>
                <a:latin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2024/4/6</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4" name="页脚占位符 3"/>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5" name="灯片编号占位符 4"/>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37660295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2024/4/6</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3" name="页脚占位符 2"/>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4" name="灯片编号占位符 3"/>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35601384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lvl1pPr>
              <a:defRPr>
                <a:latin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2024/4/6</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6" name="页脚占位符 5"/>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7" name="灯片编号占位符 6"/>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23477226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C44791-5AD2-4DAF-ABD2-D8354A8D4A45}" type="datetimeFigureOut">
              <a:rPr lang="en-US" smtClean="0"/>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6496E-E4F2-4C4B-8FB9-2D0D951E7D04}" type="slidenum">
              <a:rPr lang="en-US" smtClean="0"/>
              <a:t>‹#›</a:t>
            </a:fld>
            <a:endParaRPr lang="en-US"/>
          </a:p>
        </p:txBody>
      </p:sp>
    </p:spTree>
    <p:extLst>
      <p:ext uri="{BB962C8B-B14F-4D97-AF65-F5344CB8AC3E}">
        <p14:creationId xmlns:p14="http://schemas.microsoft.com/office/powerpoint/2010/main" val="98429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lvl1pPr>
              <a:defRPr>
                <a:latin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2024/4/6</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6" name="页脚占位符 5"/>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7" name="灯片编号占位符 6"/>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38056677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2024/4/6</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27527101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2024/4/6</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4955875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p:blipFill>
        <p:spPr>
          <a:xfrm>
            <a:off x="0" y="0"/>
            <a:ext cx="12192000" cy="6858000"/>
          </a:xfrm>
          <a:prstGeom prst="rect">
            <a:avLst/>
          </a:prstGeom>
        </p:spPr>
      </p:pic>
    </p:spTree>
    <p:extLst>
      <p:ext uri="{BB962C8B-B14F-4D97-AF65-F5344CB8AC3E}">
        <p14:creationId xmlns:p14="http://schemas.microsoft.com/office/powerpoint/2010/main" val="36484010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sp>
        <p:nvSpPr>
          <p:cNvPr id="1036" name="Google Shape;1036;p15"/>
          <p:cNvSpPr txBox="1">
            <a:spLocks noGrp="1"/>
          </p:cNvSpPr>
          <p:nvPr>
            <p:ph type="subTitle" idx="1"/>
          </p:nvPr>
        </p:nvSpPr>
        <p:spPr>
          <a:xfrm>
            <a:off x="3778400" y="3746200"/>
            <a:ext cx="4635200" cy="153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3778400" y="1579000"/>
            <a:ext cx="4635200" cy="21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8666"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43889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bg>
      <p:bgPr>
        <a:blipFill dpi="0" rotWithShape="1">
          <a:blip r:embed="rId2">
            <a:lum/>
          </a:blip>
          <a:srcRect/>
          <a:stretch>
            <a:fillRect t="-9000" b="-9000"/>
          </a:stretch>
        </a:blip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16098684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2" userDrawn="1">
  <p:cSld name="Title and body 2">
    <p:bg>
      <p:bgPr>
        <a:noFill/>
        <a:effectLst/>
      </p:bgPr>
    </p:bg>
    <p:spTree>
      <p:nvGrpSpPr>
        <p:cNvPr id="1" name="Shape 270"/>
        <p:cNvGrpSpPr/>
        <p:nvPr/>
      </p:nvGrpSpPr>
      <p:grpSpPr>
        <a:xfrm>
          <a:off x="0" y="0"/>
          <a:ext cx="0" cy="0"/>
          <a:chOff x="0" y="0"/>
          <a:chExt cx="0" cy="0"/>
        </a:xfrm>
      </p:grpSpPr>
    </p:spTree>
    <p:extLst>
      <p:ext uri="{BB962C8B-B14F-4D97-AF65-F5344CB8AC3E}">
        <p14:creationId xmlns:p14="http://schemas.microsoft.com/office/powerpoint/2010/main" val="29784105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7C44791-5AD2-4DAF-ABD2-D8354A8D4A45}" type="datetimeFigureOut">
              <a:rPr lang="en-US" smtClean="0"/>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6496E-E4F2-4C4B-8FB9-2D0D951E7D04}" type="slidenum">
              <a:rPr lang="en-US" smtClean="0"/>
              <a:t>‹#›</a:t>
            </a:fld>
            <a:endParaRPr lang="en-US"/>
          </a:p>
        </p:txBody>
      </p:sp>
    </p:spTree>
    <p:extLst>
      <p:ext uri="{BB962C8B-B14F-4D97-AF65-F5344CB8AC3E}">
        <p14:creationId xmlns:p14="http://schemas.microsoft.com/office/powerpoint/2010/main" val="165102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C44791-5AD2-4DAF-ABD2-D8354A8D4A45}" type="datetimeFigureOut">
              <a:rPr lang="en-US" smtClean="0"/>
              <a:t>4/6/2024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B6496E-E4F2-4C4B-8FB9-2D0D951E7D04}" type="slidenum">
              <a:rPr lang="en-US" smtClean="0"/>
              <a:t>‹#›</a:t>
            </a:fld>
            <a:endParaRPr lang="en-US"/>
          </a:p>
        </p:txBody>
      </p:sp>
    </p:spTree>
    <p:extLst>
      <p:ext uri="{BB962C8B-B14F-4D97-AF65-F5344CB8AC3E}">
        <p14:creationId xmlns:p14="http://schemas.microsoft.com/office/powerpoint/2010/main" val="1885421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C44791-5AD2-4DAF-ABD2-D8354A8D4A45}" type="datetimeFigureOut">
              <a:rPr lang="en-US" smtClean="0"/>
              <a:t>4/6/2024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B6496E-E4F2-4C4B-8FB9-2D0D951E7D04}" type="slidenum">
              <a:rPr lang="en-US" smtClean="0"/>
              <a:t>‹#›</a:t>
            </a:fld>
            <a:endParaRPr lang="en-US"/>
          </a:p>
        </p:txBody>
      </p:sp>
    </p:spTree>
    <p:extLst>
      <p:ext uri="{BB962C8B-B14F-4D97-AF65-F5344CB8AC3E}">
        <p14:creationId xmlns:p14="http://schemas.microsoft.com/office/powerpoint/2010/main" val="3071787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C44791-5AD2-4DAF-ABD2-D8354A8D4A45}" type="datetimeFigureOut">
              <a:rPr lang="en-US" smtClean="0"/>
              <a:t>4/6/2024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B6496E-E4F2-4C4B-8FB9-2D0D951E7D04}" type="slidenum">
              <a:rPr lang="en-US" smtClean="0"/>
              <a:t>‹#›</a:t>
            </a:fld>
            <a:endParaRPr lang="en-US"/>
          </a:p>
        </p:txBody>
      </p:sp>
    </p:spTree>
    <p:extLst>
      <p:ext uri="{BB962C8B-B14F-4D97-AF65-F5344CB8AC3E}">
        <p14:creationId xmlns:p14="http://schemas.microsoft.com/office/powerpoint/2010/main" val="4263715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C44791-5AD2-4DAF-ABD2-D8354A8D4A45}" type="datetimeFigureOut">
              <a:rPr lang="en-US" smtClean="0"/>
              <a:t>4/6/2024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B6496E-E4F2-4C4B-8FB9-2D0D951E7D04}" type="slidenum">
              <a:rPr lang="en-US" smtClean="0"/>
              <a:t>‹#›</a:t>
            </a:fld>
            <a:endParaRPr lang="en-US"/>
          </a:p>
        </p:txBody>
      </p:sp>
    </p:spTree>
    <p:extLst>
      <p:ext uri="{BB962C8B-B14F-4D97-AF65-F5344CB8AC3E}">
        <p14:creationId xmlns:p14="http://schemas.microsoft.com/office/powerpoint/2010/main" val="770029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7C44791-5AD2-4DAF-ABD2-D8354A8D4A45}" type="datetimeFigureOut">
              <a:rPr lang="en-US" smtClean="0"/>
              <a:t>4/6/2024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B6496E-E4F2-4C4B-8FB9-2D0D951E7D04}" type="slidenum">
              <a:rPr lang="en-US" smtClean="0"/>
              <a:t>‹#›</a:t>
            </a:fld>
            <a:endParaRPr lang="en-US"/>
          </a:p>
        </p:txBody>
      </p:sp>
    </p:spTree>
    <p:extLst>
      <p:ext uri="{BB962C8B-B14F-4D97-AF65-F5344CB8AC3E}">
        <p14:creationId xmlns:p14="http://schemas.microsoft.com/office/powerpoint/2010/main" val="262130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7C44791-5AD2-4DAF-ABD2-D8354A8D4A45}" type="datetimeFigureOut">
              <a:rPr lang="en-US" smtClean="0"/>
              <a:t>4/6/2024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B6496E-E4F2-4C4B-8FB9-2D0D951E7D04}" type="slidenum">
              <a:rPr lang="en-US" smtClean="0"/>
              <a:t>‹#›</a:t>
            </a:fld>
            <a:endParaRPr lang="en-US"/>
          </a:p>
        </p:txBody>
      </p:sp>
    </p:spTree>
    <p:extLst>
      <p:ext uri="{BB962C8B-B14F-4D97-AF65-F5344CB8AC3E}">
        <p14:creationId xmlns:p14="http://schemas.microsoft.com/office/powerpoint/2010/main" val="3934117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C44791-5AD2-4DAF-ABD2-D8354A8D4A45}" type="datetimeFigureOut">
              <a:rPr lang="en-US" smtClean="0"/>
              <a:t>4/6/2024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B6496E-E4F2-4C4B-8FB9-2D0D951E7D04}" type="slidenum">
              <a:rPr lang="en-US" smtClean="0"/>
              <a:t>‹#›</a:t>
            </a:fld>
            <a:endParaRPr lang="en-US"/>
          </a:p>
        </p:txBody>
      </p:sp>
    </p:spTree>
    <p:extLst>
      <p:ext uri="{BB962C8B-B14F-4D97-AF65-F5344CB8AC3E}">
        <p14:creationId xmlns:p14="http://schemas.microsoft.com/office/powerpoint/2010/main" val="3558582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印品黑体" panose="00000500000000000000" pitchFamily="2" charset="-122"/>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2024/4/6</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印品黑体" panose="00000500000000000000" pitchFamily="2"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印品黑体" panose="00000500000000000000" pitchFamily="2" charset="-122"/>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印品黑体" panose="00000500000000000000"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9686325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Arial" panose="020B0604020202020204" pitchFamily="34" charset="0"/>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30.png"/><Relationship Id="rId3" Type="http://schemas.microsoft.com/office/2007/relationships/hdphoto" Target="../media/hdphoto2.wdp"/><Relationship Id="rId21" Type="http://schemas.openxmlformats.org/officeDocument/2006/relationships/image" Target="../media/image33.png"/><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29.png"/><Relationship Id="rId2" Type="http://schemas.openxmlformats.org/officeDocument/2006/relationships/image" Target="../media/image19.png"/><Relationship Id="rId16" Type="http://schemas.microsoft.com/office/2007/relationships/hdphoto" Target="../media/hdphoto6.wdp"/><Relationship Id="rId20"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5.png"/><Relationship Id="rId5" Type="http://schemas.microsoft.com/office/2007/relationships/hdphoto" Target="../media/hdphoto3.wdp"/><Relationship Id="rId15" Type="http://schemas.openxmlformats.org/officeDocument/2006/relationships/image" Target="../media/image28.png"/><Relationship Id="rId10" Type="http://schemas.microsoft.com/office/2007/relationships/hdphoto" Target="../media/hdphoto4.wdp"/><Relationship Id="rId19" Type="http://schemas.openxmlformats.org/officeDocument/2006/relationships/image" Target="../media/image31.png"/><Relationship Id="rId4" Type="http://schemas.openxmlformats.org/officeDocument/2006/relationships/image" Target="../media/image20.png"/><Relationship Id="rId9" Type="http://schemas.openxmlformats.org/officeDocument/2006/relationships/image" Target="../media/image24.png"/><Relationship Id="rId14"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30.png"/><Relationship Id="rId3" Type="http://schemas.microsoft.com/office/2007/relationships/hdphoto" Target="../media/hdphoto2.wdp"/><Relationship Id="rId21" Type="http://schemas.openxmlformats.org/officeDocument/2006/relationships/image" Target="../media/image34.png"/><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29.png"/><Relationship Id="rId2" Type="http://schemas.openxmlformats.org/officeDocument/2006/relationships/image" Target="../media/image19.png"/><Relationship Id="rId16" Type="http://schemas.microsoft.com/office/2007/relationships/hdphoto" Target="../media/hdphoto6.wdp"/><Relationship Id="rId20"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5.png"/><Relationship Id="rId5" Type="http://schemas.microsoft.com/office/2007/relationships/hdphoto" Target="../media/hdphoto3.wdp"/><Relationship Id="rId15" Type="http://schemas.openxmlformats.org/officeDocument/2006/relationships/image" Target="../media/image28.png"/><Relationship Id="rId10" Type="http://schemas.microsoft.com/office/2007/relationships/hdphoto" Target="../media/hdphoto4.wdp"/><Relationship Id="rId19" Type="http://schemas.openxmlformats.org/officeDocument/2006/relationships/image" Target="../media/image31.png"/><Relationship Id="rId4" Type="http://schemas.openxmlformats.org/officeDocument/2006/relationships/image" Target="../media/image20.png"/><Relationship Id="rId9" Type="http://schemas.openxmlformats.org/officeDocument/2006/relationships/image" Target="../media/image24.png"/><Relationship Id="rId14" Type="http://schemas.microsoft.com/office/2007/relationships/hdphoto" Target="../media/hdphoto5.wdp"/></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jpeg"/><Relationship Id="rId1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jpeg"/><Relationship Id="rId17" Type="http://schemas.openxmlformats.org/officeDocument/2006/relationships/image" Target="../media/image55.jpeg"/><Relationship Id="rId2" Type="http://schemas.openxmlformats.org/officeDocument/2006/relationships/notesSlide" Target="../notesSlides/notesSlide6.xml"/><Relationship Id="rId16"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jpeg"/><Relationship Id="rId5" Type="http://schemas.openxmlformats.org/officeDocument/2006/relationships/image" Target="../media/image43.png"/><Relationship Id="rId15" Type="http://schemas.openxmlformats.org/officeDocument/2006/relationships/image" Target="../media/image53.jpe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jpeg"/></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Tết Nguyên đán, Tết Nguyên đán Vector Nền Và Tập Tin Tải về  Miễn Phí | Pngt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WordArt 8"/>
          <p:cNvSpPr>
            <a:spLocks noChangeArrowheads="1" noChangeShapeType="1" noTextEdit="1"/>
          </p:cNvSpPr>
          <p:nvPr/>
        </p:nvSpPr>
        <p:spPr bwMode="auto">
          <a:xfrm>
            <a:off x="3038059" y="1573577"/>
            <a:ext cx="6171255" cy="4139317"/>
          </a:xfrm>
          <a:prstGeom prst="rect">
            <a:avLst/>
          </a:prstGeom>
        </p:spPr>
        <p:txBody>
          <a:bodyPr spcFirstLastPara="1" wrap="none" fromWordArt="1">
            <a:prstTxWarp prst="textArchUp">
              <a:avLst>
                <a:gd name="adj" fmla="val 10952027"/>
              </a:avLst>
            </a:prstTxWarp>
          </a:bodyPr>
          <a:lstStyle/>
          <a:p>
            <a:pPr algn="ctr"/>
            <a:r>
              <a:rPr lang="en-US" sz="3200" i="1" kern="10" dirty="0" err="1">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Chào</a:t>
            </a:r>
            <a:r>
              <a:rPr lang="en-US" sz="3200" i="1" kern="10" dirty="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 </a:t>
            </a:r>
            <a:r>
              <a:rPr lang="en-US" sz="3200" i="1" kern="10" dirty="0" err="1">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mừng</a:t>
            </a:r>
            <a:r>
              <a:rPr lang="en-US" sz="3200" i="1" kern="10" dirty="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 </a:t>
            </a:r>
            <a:r>
              <a:rPr lang="en-US" sz="3200" i="1" kern="10" dirty="0" err="1">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quý</a:t>
            </a:r>
            <a:r>
              <a:rPr lang="en-US" sz="3200" i="1" kern="10" dirty="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 </a:t>
            </a:r>
            <a:r>
              <a:rPr lang="en-US" sz="3200" i="1" kern="10" dirty="0" err="1">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phụ</a:t>
            </a:r>
            <a:r>
              <a:rPr lang="en-US" sz="3200" i="1" kern="10" dirty="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 </a:t>
            </a:r>
            <a:r>
              <a:rPr lang="en-US" sz="3200" i="1" kern="10" dirty="0" err="1">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huynh</a:t>
            </a:r>
            <a:r>
              <a:rPr lang="en-US" sz="3200" i="1" kern="10" dirty="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 </a:t>
            </a:r>
            <a:r>
              <a:rPr lang="en-US" sz="3200" i="1" kern="10" dirty="0" err="1">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lớp</a:t>
            </a:r>
            <a:r>
              <a:rPr lang="en-US" sz="3200" i="1" kern="10" dirty="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 4A1</a:t>
            </a:r>
          </a:p>
        </p:txBody>
      </p:sp>
      <p:sp>
        <p:nvSpPr>
          <p:cNvPr id="6" name="WordArt 2"/>
          <p:cNvSpPr>
            <a:spLocks noChangeArrowheads="1" noChangeShapeType="1" noTextEdit="1"/>
          </p:cNvSpPr>
          <p:nvPr/>
        </p:nvSpPr>
        <p:spPr bwMode="auto">
          <a:xfrm>
            <a:off x="3551465" y="2783297"/>
            <a:ext cx="5155212" cy="995881"/>
          </a:xfrm>
          <a:prstGeom prst="rect">
            <a:avLst/>
          </a:prstGeom>
        </p:spPr>
        <p:txBody>
          <a:bodyPr wrap="none" fromWordArt="1">
            <a:prstTxWarp prst="textPlain">
              <a:avLst>
                <a:gd name="adj" fmla="val 50000"/>
              </a:avLst>
            </a:prstTxWarp>
          </a:bodyPr>
          <a:lstStyle/>
          <a:p>
            <a:pPr algn="ctr">
              <a:defRPr/>
            </a:pPr>
            <a:r>
              <a:rPr lang="vi-VN" sz="11500" b="1" i="1" kern="10" dirty="0">
                <a:ln w="9525">
                  <a:solidFill>
                    <a:srgbClr val="000000"/>
                  </a:solidFill>
                  <a:round/>
                  <a:headEnd/>
                  <a:tailEnd/>
                </a:ln>
                <a:solidFill>
                  <a:srgbClr val="000000"/>
                </a:solidFill>
                <a:effectLst>
                  <a:outerShdw blurRad="38100" dist="38100" dir="2700000" algn="tl">
                    <a:srgbClr val="000000">
                      <a:alpha val="43137"/>
                    </a:srgbClr>
                  </a:outerShdw>
                </a:effectLst>
                <a:latin typeface="+mj-lt"/>
                <a:cs typeface="Times New Roman"/>
              </a:rPr>
              <a:t>về dự họp </a:t>
            </a:r>
            <a:r>
              <a:rPr lang="en-US" sz="11500" b="1" i="1" kern="10" dirty="0" err="1" smtClean="0">
                <a:ln w="9525">
                  <a:solidFill>
                    <a:srgbClr val="000000"/>
                  </a:solidFill>
                  <a:round/>
                  <a:headEnd/>
                  <a:tailEnd/>
                </a:ln>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cuối</a:t>
            </a:r>
            <a:r>
              <a:rPr lang="en-US" sz="11500" b="1" i="1" kern="10" dirty="0" smtClean="0">
                <a:ln w="9525">
                  <a:solidFill>
                    <a:srgbClr val="000000"/>
                  </a:solidFill>
                  <a:round/>
                  <a:headEnd/>
                  <a:tailEnd/>
                </a:ln>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500" b="1" i="1" kern="10" dirty="0" err="1" smtClean="0">
                <a:ln w="9525">
                  <a:solidFill>
                    <a:srgbClr val="000000"/>
                  </a:solidFill>
                  <a:round/>
                  <a:headEnd/>
                  <a:tailEnd/>
                </a:ln>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11500" b="1" i="1" kern="10" dirty="0" smtClean="0">
                <a:ln w="9525">
                  <a:solidFill>
                    <a:srgbClr val="000000"/>
                  </a:solidFill>
                  <a:round/>
                  <a:headEnd/>
                  <a:tailEnd/>
                </a:ln>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500" b="1" i="1" kern="10" dirty="0" err="1" smtClean="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kì</a:t>
            </a:r>
            <a:r>
              <a:rPr lang="en-US" sz="11500" b="1" i="1" kern="10" dirty="0" smtClean="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 I</a:t>
            </a:r>
            <a:r>
              <a:rPr lang="vi-VN" sz="6000" i="1" kern="10" dirty="0" smtClean="0">
                <a:ln w="9525">
                  <a:solidFill>
                    <a:srgbClr val="000000"/>
                  </a:solidFill>
                  <a:round/>
                  <a:headEnd/>
                  <a:tailEnd/>
                </a:ln>
                <a:solidFill>
                  <a:srgbClr val="000000"/>
                </a:solidFill>
                <a:latin typeface="Times New Roman"/>
                <a:cs typeface="Times New Roman"/>
              </a:rPr>
              <a:t>.</a:t>
            </a:r>
            <a:endParaRPr lang="vi-VN" sz="6000" i="1" kern="10" dirty="0">
              <a:ln w="9525">
                <a:solidFill>
                  <a:srgbClr val="000000"/>
                </a:solidFill>
                <a:round/>
                <a:headEnd/>
                <a:tailEnd/>
              </a:ln>
              <a:solidFill>
                <a:srgbClr val="000000"/>
              </a:solidFill>
              <a:latin typeface="Times New Roman"/>
              <a:cs typeface="Times New Roman"/>
            </a:endParaRPr>
          </a:p>
          <a:p>
            <a:pPr algn="ctr">
              <a:defRPr/>
            </a:pPr>
            <a:endParaRPr lang="vi-VN" sz="60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endParaRPr>
          </a:p>
        </p:txBody>
      </p:sp>
      <p:sp>
        <p:nvSpPr>
          <p:cNvPr id="11" name="TextBox 10">
            <a:extLst>
              <a:ext uri="{FF2B5EF4-FFF2-40B4-BE49-F238E27FC236}">
                <a16:creationId xmlns:a16="http://schemas.microsoft.com/office/drawing/2014/main" id="{675BB75E-0F1E-4913-94A5-B1D33984C142}"/>
              </a:ext>
            </a:extLst>
          </p:cNvPr>
          <p:cNvSpPr txBox="1"/>
          <p:nvPr/>
        </p:nvSpPr>
        <p:spPr>
          <a:xfrm>
            <a:off x="3478677" y="729929"/>
            <a:ext cx="8713323" cy="1323439"/>
          </a:xfrm>
          <a:prstGeom prst="rect">
            <a:avLst/>
          </a:prstGeom>
          <a:noFill/>
        </p:spPr>
        <p:txBody>
          <a:bodyPr wrap="square" rtlCol="0">
            <a:spAutoFit/>
          </a:bodyPr>
          <a:lstStyle/>
          <a:p>
            <a:r>
              <a:rPr lang="en-US" sz="4000" b="1" dirty="0" smtClean="0">
                <a:latin typeface="UTM Cookies" panose="02040603050506020204" pitchFamily="18" charset="0"/>
              </a:rPr>
              <a:t>Trường Tiểu học </a:t>
            </a:r>
            <a:r>
              <a:rPr lang="en-US" sz="4000" b="1" dirty="0" smtClean="0">
                <a:latin typeface="UTM Cookies" panose="02040603050506020204" pitchFamily="18" charset="0"/>
              </a:rPr>
              <a:t>..</a:t>
            </a:r>
            <a:endParaRPr lang="en-US" sz="4000" b="1" dirty="0" smtClean="0">
              <a:latin typeface="UTM Cookies" panose="02040603050506020204" pitchFamily="18" charset="0"/>
            </a:endParaRPr>
          </a:p>
          <a:p>
            <a:r>
              <a:rPr lang="en-US" sz="4000" b="1" dirty="0" smtClean="0">
                <a:solidFill>
                  <a:srgbClr val="00B0F0"/>
                </a:solidFill>
                <a:latin typeface="UTM Cookies" panose="02040603050506020204" pitchFamily="18" charset="0"/>
              </a:rPr>
              <a:t>                  </a:t>
            </a:r>
            <a:endParaRPr lang="vi-VN" sz="4000" b="1" dirty="0">
              <a:solidFill>
                <a:srgbClr val="00B0F0"/>
              </a:solidFill>
            </a:endParaRPr>
          </a:p>
        </p:txBody>
      </p:sp>
      <p:pic>
        <p:nvPicPr>
          <p:cNvPr id="12" name="Picture 121" descr="HOA1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942719" y="3376736"/>
            <a:ext cx="2107067" cy="218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675BB75E-0F1E-4913-94A5-B1D33984C142}"/>
              </a:ext>
            </a:extLst>
          </p:cNvPr>
          <p:cNvSpPr txBox="1"/>
          <p:nvPr/>
        </p:nvSpPr>
        <p:spPr>
          <a:xfrm>
            <a:off x="3840924" y="5665503"/>
            <a:ext cx="8713323" cy="1323439"/>
          </a:xfrm>
          <a:prstGeom prst="rect">
            <a:avLst/>
          </a:prstGeom>
          <a:noFill/>
        </p:spPr>
        <p:txBody>
          <a:bodyPr wrap="square" rtlCol="0">
            <a:spAutoFit/>
          </a:bodyPr>
          <a:lstStyle/>
          <a:p>
            <a:r>
              <a:rPr lang="en-US" sz="4000" b="1" dirty="0" smtClean="0">
                <a:solidFill>
                  <a:srgbClr val="FF0000"/>
                </a:solidFill>
                <a:latin typeface="UTM Cookies" panose="02040603050506020204" pitchFamily="18" charset="0"/>
              </a:rPr>
              <a:t>Giáo viên: </a:t>
            </a:r>
            <a:r>
              <a:rPr lang="en-US" sz="4000" b="1" dirty="0" smtClean="0">
                <a:solidFill>
                  <a:srgbClr val="FF0000"/>
                </a:solidFill>
                <a:latin typeface="UTM Cookies" panose="02040603050506020204" pitchFamily="18" charset="0"/>
              </a:rPr>
              <a:t>..</a:t>
            </a:r>
            <a:endParaRPr lang="en-US" sz="4000" b="1" dirty="0" smtClean="0">
              <a:solidFill>
                <a:srgbClr val="FF0000"/>
              </a:solidFill>
              <a:latin typeface="UTM Cookies" panose="02040603050506020204" pitchFamily="18" charset="0"/>
            </a:endParaRPr>
          </a:p>
          <a:p>
            <a:r>
              <a:rPr lang="en-US" sz="4000" b="1" dirty="0" smtClean="0">
                <a:solidFill>
                  <a:srgbClr val="00B0F0"/>
                </a:solidFill>
                <a:latin typeface="UTM Cookies" panose="02040603050506020204" pitchFamily="18" charset="0"/>
              </a:rPr>
              <a:t>                  </a:t>
            </a:r>
            <a:endParaRPr lang="vi-VN" sz="4000" b="1" dirty="0">
              <a:solidFill>
                <a:srgbClr val="00B0F0"/>
              </a:solidFill>
            </a:endParaRPr>
          </a:p>
        </p:txBody>
      </p:sp>
      <p:pic>
        <p:nvPicPr>
          <p:cNvPr id="2" name="Em Yêu Trường 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87214" y="1370377"/>
            <a:ext cx="406400" cy="406400"/>
          </a:xfrm>
          <a:prstGeom prst="rect">
            <a:avLst/>
          </a:prstGeom>
        </p:spPr>
      </p:pic>
    </p:spTree>
    <p:extLst>
      <p:ext uri="{BB962C8B-B14F-4D97-AF65-F5344CB8AC3E}">
        <p14:creationId xmlns:p14="http://schemas.microsoft.com/office/powerpoint/2010/main" val="309574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60000"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11"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Khung hình 2 - THƯ VIỆN CHU VĂN QU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42" y="0"/>
            <a:ext cx="11948845" cy="6246688"/>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t="20388" r="62589"/>
          <a:stretch/>
        </p:blipFill>
        <p:spPr>
          <a:xfrm>
            <a:off x="3982077" y="1295000"/>
            <a:ext cx="2789464" cy="2221004"/>
          </a:xfrm>
          <a:prstGeom prst="rect">
            <a:avLst/>
          </a:prstGeom>
        </p:spPr>
      </p:pic>
      <p:sp>
        <p:nvSpPr>
          <p:cNvPr id="4" name="文本框 5"/>
          <p:cNvSpPr txBox="1"/>
          <p:nvPr/>
        </p:nvSpPr>
        <p:spPr>
          <a:xfrm>
            <a:off x="5381230" y="2288100"/>
            <a:ext cx="3070561" cy="707886"/>
          </a:xfrm>
          <a:prstGeom prst="rect">
            <a:avLst/>
          </a:prstGeom>
          <a:solidFill>
            <a:srgbClr val="FFFF00"/>
          </a:solidFill>
        </p:spPr>
        <p:txBody>
          <a:bodyPr wrap="square" rtlCol="0">
            <a:spAutoFit/>
            <a:scene3d>
              <a:camera prst="orthographicFront"/>
              <a:lightRig rig="threePt" dir="t"/>
            </a:scene3d>
            <a:sp3d contourW="12700"/>
          </a:bodyPr>
          <a:lstStyle/>
          <a:p>
            <a:pPr algn="ctr"/>
            <a:r>
              <a:rPr lang="en-US" altLang="zh-CN" sz="4000" b="1" dirty="0" err="1" smtClean="0">
                <a:latin typeface="#Li-N SVN-Hole Hearted" panose="020B0A06020104020203" pitchFamily="34" charset="0"/>
                <a:ea typeface="微软雅黑" panose="020B0503020204020204" pitchFamily="34" charset="-122"/>
                <a:cs typeface="经典综艺体简" panose="02010609000101010101" pitchFamily="49" charset="-122"/>
              </a:rPr>
              <a:t>Nội</a:t>
            </a:r>
            <a:r>
              <a:rPr lang="en-US" altLang="zh-CN" sz="4000" b="1" dirty="0" smtClean="0">
                <a:latin typeface="#Li-N SVN-Hole Hearted" panose="020B0A06020104020203" pitchFamily="34" charset="0"/>
                <a:ea typeface="微软雅黑" panose="020B0503020204020204" pitchFamily="34" charset="-122"/>
                <a:cs typeface="经典综艺体简" panose="02010609000101010101" pitchFamily="49" charset="-122"/>
              </a:rPr>
              <a:t> dung 3</a:t>
            </a:r>
            <a:endParaRPr lang="zh-CN" altLang="en-US" sz="4000" b="1" dirty="0">
              <a:latin typeface="#Li-N SVN-Hole Hearted" panose="020B0A06020104020203" pitchFamily="34" charset="0"/>
              <a:ea typeface="微软雅黑" panose="020B0503020204020204" pitchFamily="34" charset="-122"/>
              <a:cs typeface="经典综艺体简" panose="02010609000101010101" pitchFamily="49" charset="-122"/>
            </a:endParaRPr>
          </a:p>
        </p:txBody>
      </p:sp>
      <p:sp>
        <p:nvSpPr>
          <p:cNvPr id="5" name="文本框 6"/>
          <p:cNvSpPr txBox="1"/>
          <p:nvPr/>
        </p:nvSpPr>
        <p:spPr>
          <a:xfrm>
            <a:off x="2702102" y="3739818"/>
            <a:ext cx="7366571" cy="1160318"/>
          </a:xfrm>
          <a:prstGeom prst="rect">
            <a:avLst/>
          </a:prstGeom>
          <a:noFill/>
          <a:ln>
            <a:solidFill>
              <a:srgbClr val="FFC000"/>
            </a:solidFill>
          </a:ln>
        </p:spPr>
        <p:txBody>
          <a:bodyPr wrap="square" rtlCol="0">
            <a:spAutoFit/>
            <a:scene3d>
              <a:camera prst="orthographicFront"/>
              <a:lightRig rig="threePt" dir="t"/>
            </a:scene3d>
            <a:sp3d contourW="12700"/>
          </a:bodyPr>
          <a:lstStyle/>
          <a:p>
            <a:pPr algn="ctr">
              <a:lnSpc>
                <a:spcPct val="114000"/>
              </a:lnSpc>
            </a:pPr>
            <a:r>
              <a:rPr lang="en-US" altLang="zh-CN" sz="3200" b="1" dirty="0" err="1" smtClean="0">
                <a:solidFill>
                  <a:srgbClr val="00B050"/>
                </a:solidFill>
                <a:latin typeface="#Li-N SVN-Hole Hearted" panose="020B0A06020104020203" pitchFamily="34" charset="0"/>
                <a:ea typeface="+mj-ea"/>
              </a:rPr>
              <a:t>Báo</a:t>
            </a:r>
            <a:r>
              <a:rPr lang="en-US" altLang="zh-CN" sz="3200" b="1" dirty="0" smtClean="0">
                <a:solidFill>
                  <a:srgbClr val="00B050"/>
                </a:solidFill>
                <a:latin typeface="#Li-N SVN-Hole Hearted" panose="020B0A06020104020203" pitchFamily="34" charset="0"/>
                <a:ea typeface="+mj-ea"/>
              </a:rPr>
              <a:t> </a:t>
            </a:r>
            <a:r>
              <a:rPr lang="en-US" altLang="zh-CN" sz="3200" b="1" dirty="0" err="1" smtClean="0">
                <a:solidFill>
                  <a:srgbClr val="00B050"/>
                </a:solidFill>
                <a:latin typeface="#Li-N SVN-Hole Hearted" panose="020B0A06020104020203" pitchFamily="34" charset="0"/>
                <a:ea typeface="+mj-ea"/>
              </a:rPr>
              <a:t>cáo</a:t>
            </a:r>
            <a:r>
              <a:rPr lang="en-US" altLang="zh-CN" sz="3200" b="1" dirty="0" smtClean="0">
                <a:solidFill>
                  <a:srgbClr val="00B050"/>
                </a:solidFill>
                <a:latin typeface="#Li-N SVN-Hole Hearted" panose="020B0A06020104020203" pitchFamily="34" charset="0"/>
                <a:ea typeface="+mj-ea"/>
              </a:rPr>
              <a:t> </a:t>
            </a:r>
            <a:r>
              <a:rPr lang="en-US" altLang="zh-CN" sz="3200" b="1" dirty="0" err="1" smtClean="0">
                <a:solidFill>
                  <a:srgbClr val="00B050"/>
                </a:solidFill>
                <a:latin typeface="#Li-N SVN-Hole Hearted" panose="020B0A06020104020203" pitchFamily="34" charset="0"/>
                <a:ea typeface="+mj-ea"/>
              </a:rPr>
              <a:t>kết</a:t>
            </a:r>
            <a:r>
              <a:rPr lang="en-US" altLang="zh-CN" sz="3200" b="1" dirty="0" smtClean="0">
                <a:solidFill>
                  <a:srgbClr val="00B050"/>
                </a:solidFill>
                <a:latin typeface="#Li-N SVN-Hole Hearted" panose="020B0A06020104020203" pitchFamily="34" charset="0"/>
                <a:ea typeface="+mj-ea"/>
              </a:rPr>
              <a:t> </a:t>
            </a:r>
            <a:r>
              <a:rPr lang="en-US" altLang="zh-CN" sz="3200" b="1" dirty="0" err="1" smtClean="0">
                <a:solidFill>
                  <a:srgbClr val="00B050"/>
                </a:solidFill>
                <a:latin typeface="#Li-N SVN-Hole Hearted" panose="020B0A06020104020203" pitchFamily="34" charset="0"/>
                <a:ea typeface="+mj-ea"/>
              </a:rPr>
              <a:t>quả</a:t>
            </a:r>
            <a:r>
              <a:rPr lang="en-US" altLang="zh-CN" sz="3200" b="1" dirty="0" smtClean="0">
                <a:solidFill>
                  <a:srgbClr val="00B050"/>
                </a:solidFill>
                <a:latin typeface="#Li-N SVN-Hole Hearted" panose="020B0A06020104020203" pitchFamily="34" charset="0"/>
                <a:ea typeface="+mj-ea"/>
              </a:rPr>
              <a:t> </a:t>
            </a:r>
            <a:r>
              <a:rPr lang="en-US" altLang="zh-CN" sz="3200" b="1" dirty="0" err="1" smtClean="0">
                <a:solidFill>
                  <a:srgbClr val="00B050"/>
                </a:solidFill>
                <a:latin typeface="#Li-N SVN-Hole Hearted" panose="020B0A06020104020203" pitchFamily="34" charset="0"/>
                <a:ea typeface="+mj-ea"/>
              </a:rPr>
              <a:t>học</a:t>
            </a:r>
            <a:r>
              <a:rPr lang="en-US" altLang="zh-CN" sz="3200" b="1" dirty="0" smtClean="0">
                <a:solidFill>
                  <a:srgbClr val="00B050"/>
                </a:solidFill>
                <a:latin typeface="#Li-N SVN-Hole Hearted" panose="020B0A06020104020203" pitchFamily="34" charset="0"/>
                <a:ea typeface="+mj-ea"/>
              </a:rPr>
              <a:t> </a:t>
            </a:r>
            <a:r>
              <a:rPr lang="en-US" altLang="zh-CN" sz="3200" b="1" dirty="0" err="1" smtClean="0">
                <a:solidFill>
                  <a:srgbClr val="00B050"/>
                </a:solidFill>
                <a:latin typeface="#Li-N SVN-Hole Hearted" panose="020B0A06020104020203" pitchFamily="34" charset="0"/>
                <a:ea typeface="+mj-ea"/>
              </a:rPr>
              <a:t>tập</a:t>
            </a:r>
            <a:r>
              <a:rPr lang="en-US" altLang="zh-CN" sz="3200" b="1" dirty="0" smtClean="0">
                <a:solidFill>
                  <a:srgbClr val="00B050"/>
                </a:solidFill>
                <a:latin typeface="#Li-N SVN-Hole Hearted" panose="020B0A06020104020203" pitchFamily="34" charset="0"/>
                <a:ea typeface="+mj-ea"/>
              </a:rPr>
              <a:t> </a:t>
            </a:r>
            <a:r>
              <a:rPr lang="en-US" altLang="zh-CN" sz="3200" b="1" dirty="0" err="1" smtClean="0">
                <a:solidFill>
                  <a:srgbClr val="00B050"/>
                </a:solidFill>
                <a:latin typeface="#Li-N SVN-Hole Hearted" panose="020B0A06020104020203" pitchFamily="34" charset="0"/>
                <a:ea typeface="+mj-ea"/>
              </a:rPr>
              <a:t>thi</a:t>
            </a:r>
            <a:r>
              <a:rPr lang="en-US" altLang="zh-CN" sz="3200" b="1" dirty="0" smtClean="0">
                <a:solidFill>
                  <a:srgbClr val="00B050"/>
                </a:solidFill>
                <a:latin typeface="#Li-N SVN-Hole Hearted" panose="020B0A06020104020203" pitchFamily="34" charset="0"/>
                <a:ea typeface="+mj-ea"/>
              </a:rPr>
              <a:t> </a:t>
            </a:r>
            <a:r>
              <a:rPr lang="en-US" altLang="zh-CN" sz="3200" b="1" dirty="0" err="1" smtClean="0">
                <a:solidFill>
                  <a:srgbClr val="00B050"/>
                </a:solidFill>
                <a:latin typeface="#Li-N SVN-Hole Hearted" panose="020B0A06020104020203" pitchFamily="34" charset="0"/>
                <a:ea typeface="+mj-ea"/>
              </a:rPr>
              <a:t>đua</a:t>
            </a:r>
            <a:r>
              <a:rPr lang="en-US" altLang="zh-CN" sz="3200" b="1" dirty="0" smtClean="0">
                <a:solidFill>
                  <a:srgbClr val="00B050"/>
                </a:solidFill>
                <a:latin typeface="#Li-N SVN-Hole Hearted" panose="020B0A06020104020203" pitchFamily="34" charset="0"/>
                <a:ea typeface="+mj-ea"/>
              </a:rPr>
              <a:t> </a:t>
            </a:r>
            <a:r>
              <a:rPr lang="en-US" altLang="zh-CN" sz="3200" b="1" dirty="0" err="1" smtClean="0">
                <a:solidFill>
                  <a:srgbClr val="00B050"/>
                </a:solidFill>
                <a:latin typeface="#Li-N SVN-Hole Hearted" panose="020B0A06020104020203" pitchFamily="34" charset="0"/>
                <a:ea typeface="+mj-ea"/>
              </a:rPr>
              <a:t>trong</a:t>
            </a:r>
            <a:r>
              <a:rPr lang="en-US" altLang="zh-CN" sz="3200" b="1" dirty="0" smtClean="0">
                <a:solidFill>
                  <a:srgbClr val="00B050"/>
                </a:solidFill>
                <a:latin typeface="#Li-N SVN-Hole Hearted" panose="020B0A06020104020203" pitchFamily="34" charset="0"/>
                <a:ea typeface="+mj-ea"/>
              </a:rPr>
              <a:t> </a:t>
            </a:r>
            <a:r>
              <a:rPr lang="en-US" altLang="zh-CN" sz="3200" b="1" dirty="0" err="1" smtClean="0">
                <a:solidFill>
                  <a:srgbClr val="00B050"/>
                </a:solidFill>
                <a:latin typeface="#Li-N SVN-Hole Hearted" panose="020B0A06020104020203" pitchFamily="34" charset="0"/>
                <a:ea typeface="+mj-ea"/>
              </a:rPr>
              <a:t>học</a:t>
            </a:r>
            <a:r>
              <a:rPr lang="en-US" altLang="zh-CN" sz="3200" b="1" dirty="0" smtClean="0">
                <a:solidFill>
                  <a:srgbClr val="00B050"/>
                </a:solidFill>
                <a:latin typeface="#Li-N SVN-Hole Hearted" panose="020B0A06020104020203" pitchFamily="34" charset="0"/>
                <a:ea typeface="+mj-ea"/>
              </a:rPr>
              <a:t> </a:t>
            </a:r>
            <a:r>
              <a:rPr lang="en-US" altLang="zh-CN" sz="3200" b="1" dirty="0" err="1" smtClean="0">
                <a:solidFill>
                  <a:srgbClr val="00B050"/>
                </a:solidFill>
                <a:latin typeface="#Li-N SVN-Hole Hearted" panose="020B0A06020104020203" pitchFamily="34" charset="0"/>
                <a:ea typeface="+mj-ea"/>
              </a:rPr>
              <a:t>kì</a:t>
            </a:r>
            <a:r>
              <a:rPr lang="en-US" altLang="zh-CN" sz="3200" b="1" dirty="0" smtClean="0">
                <a:solidFill>
                  <a:srgbClr val="00B050"/>
                </a:solidFill>
                <a:latin typeface="#Li-N SVN-Hole Hearted" panose="020B0A06020104020203" pitchFamily="34" charset="0"/>
                <a:ea typeface="+mj-ea"/>
              </a:rPr>
              <a:t> </a:t>
            </a:r>
            <a:r>
              <a:rPr lang="en-US" altLang="zh-CN" sz="3200" b="1" dirty="0">
                <a:solidFill>
                  <a:srgbClr val="00B050"/>
                </a:solidFill>
                <a:latin typeface="#Li-N SVN-Hole Hearted" panose="020B0A06020104020203" pitchFamily="34" charset="0"/>
                <a:ea typeface="+mj-ea"/>
                <a:cs typeface="Times New Roman" panose="02020603050405020304" pitchFamily="18" charset="0"/>
              </a:rPr>
              <a:t>I</a:t>
            </a:r>
            <a:r>
              <a:rPr lang="en-US" altLang="zh-CN" sz="3200" b="1" dirty="0" smtClean="0">
                <a:solidFill>
                  <a:srgbClr val="00B050"/>
                </a:solidFill>
                <a:latin typeface="#Li-N SVN-Hole Hearted" panose="020B0A06020104020203" pitchFamily="34" charset="0"/>
                <a:ea typeface="+mj-ea"/>
              </a:rPr>
              <a:t> </a:t>
            </a:r>
            <a:r>
              <a:rPr lang="en-US" altLang="zh-CN" sz="3200" b="1" dirty="0" err="1" smtClean="0">
                <a:solidFill>
                  <a:srgbClr val="00B050"/>
                </a:solidFill>
                <a:latin typeface="#Li-N SVN-Hole Hearted" panose="020B0A06020104020203" pitchFamily="34" charset="0"/>
                <a:ea typeface="+mj-ea"/>
              </a:rPr>
              <a:t>của</a:t>
            </a:r>
            <a:r>
              <a:rPr lang="en-US" altLang="zh-CN" sz="3200" b="1" dirty="0" smtClean="0">
                <a:solidFill>
                  <a:srgbClr val="00B050"/>
                </a:solidFill>
                <a:latin typeface="#Li-N SVN-Hole Hearted" panose="020B0A06020104020203" pitchFamily="34" charset="0"/>
                <a:ea typeface="+mj-ea"/>
              </a:rPr>
              <a:t> </a:t>
            </a:r>
            <a:r>
              <a:rPr lang="en-US" altLang="zh-CN" sz="3200" b="1" dirty="0" err="1" smtClean="0">
                <a:solidFill>
                  <a:srgbClr val="00B050"/>
                </a:solidFill>
                <a:latin typeface="#Li-N SVN-Hole Hearted" panose="020B0A06020104020203" pitchFamily="34" charset="0"/>
                <a:ea typeface="+mj-ea"/>
              </a:rPr>
              <a:t>lớp</a:t>
            </a:r>
            <a:r>
              <a:rPr lang="en-US" altLang="zh-CN" sz="3200" b="1" dirty="0" smtClean="0">
                <a:solidFill>
                  <a:srgbClr val="00B050"/>
                </a:solidFill>
                <a:latin typeface="#Li-N SVN-Hole Hearted" panose="020B0A06020104020203" pitchFamily="34" charset="0"/>
                <a:ea typeface="+mj-ea"/>
              </a:rPr>
              <a:t> 4A1.</a:t>
            </a:r>
            <a:endParaRPr lang="en-US" altLang="zh-CN" sz="3200" b="1" dirty="0">
              <a:solidFill>
                <a:srgbClr val="00B050"/>
              </a:solidFill>
              <a:latin typeface="#Li-N SVN-Hole Hearted" panose="020B0A06020104020203" pitchFamily="34" charset="0"/>
              <a:ea typeface="+mj-ea"/>
            </a:endParaRPr>
          </a:p>
        </p:txBody>
      </p:sp>
    </p:spTree>
    <p:extLst>
      <p:ext uri="{BB962C8B-B14F-4D97-AF65-F5344CB8AC3E}">
        <p14:creationId xmlns:p14="http://schemas.microsoft.com/office/powerpoint/2010/main" val="354187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
                                        <p:tgtEl>
                                          <p:spTgt spid="5"/>
                                        </p:tgtEl>
                                      </p:cBhvr>
                                    </p:animEffect>
                                    <p:anim calcmode="lin" valueType="num">
                                      <p:cBhvr>
                                        <p:cTn id="13" dur="10" fill="hold"/>
                                        <p:tgtEl>
                                          <p:spTgt spid="5"/>
                                        </p:tgtEl>
                                        <p:attrNameLst>
                                          <p:attrName>ppt_x</p:attrName>
                                        </p:attrNameLst>
                                      </p:cBhvr>
                                      <p:tavLst>
                                        <p:tav tm="0">
                                          <p:val>
                                            <p:strVal val="#ppt_x"/>
                                          </p:val>
                                        </p:tav>
                                        <p:tav tm="100000">
                                          <p:val>
                                            <p:strVal val="#ppt_x"/>
                                          </p:val>
                                        </p:tav>
                                      </p:tavLst>
                                    </p:anim>
                                    <p:anim calcmode="lin" valueType="num">
                                      <p:cBhvr>
                                        <p:cTn id="14" dur="1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op những Background Powerpoint đẹp cho bày thuyết trình ấn tượng | Hình  nền, Power points, Hình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72" y="-95037"/>
            <a:ext cx="12267344" cy="696587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
          <p:cNvSpPr txBox="1">
            <a:spLocks noChangeArrowheads="1"/>
          </p:cNvSpPr>
          <p:nvPr/>
        </p:nvSpPr>
        <p:spPr bwMode="auto">
          <a:xfrm>
            <a:off x="389731" y="182274"/>
            <a:ext cx="81359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800">
                <a:solidFill>
                  <a:srgbClr val="0000FF"/>
                </a:solidFill>
                <a:latin typeface="Times New Roman" panose="02020603050405020304" pitchFamily="18" charset="0"/>
              </a:defRPr>
            </a:lvl1pPr>
            <a:lvl2pPr marL="742950" indent="-285750" eaLnBrk="0" hangingPunct="0">
              <a:defRPr sz="2800">
                <a:solidFill>
                  <a:srgbClr val="0000FF"/>
                </a:solidFill>
                <a:latin typeface="Times New Roman" panose="02020603050405020304" pitchFamily="18" charset="0"/>
              </a:defRPr>
            </a:lvl2pPr>
            <a:lvl3pPr marL="1143000" indent="-228600" eaLnBrk="0" hangingPunct="0">
              <a:defRPr sz="2800">
                <a:solidFill>
                  <a:srgbClr val="0000FF"/>
                </a:solidFill>
                <a:latin typeface="Times New Roman" panose="02020603050405020304" pitchFamily="18" charset="0"/>
              </a:defRPr>
            </a:lvl3pPr>
            <a:lvl4pPr marL="1600200" indent="-228600" eaLnBrk="0" hangingPunct="0">
              <a:defRPr sz="2800">
                <a:solidFill>
                  <a:srgbClr val="0000FF"/>
                </a:solidFill>
                <a:latin typeface="Times New Roman" panose="02020603050405020304" pitchFamily="18" charset="0"/>
              </a:defRPr>
            </a:lvl4pPr>
            <a:lvl5pPr marL="2057400" indent="-228600" eaLnBrk="0" hangingPunct="0">
              <a:defRPr sz="28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8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8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8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800">
                <a:solidFill>
                  <a:srgbClr val="0000FF"/>
                </a:solidFill>
                <a:latin typeface="Times New Roman" panose="02020603050405020304" pitchFamily="18" charset="0"/>
              </a:defRPr>
            </a:lvl9pPr>
          </a:lstStyle>
          <a:p>
            <a:pPr eaLnBrk="1" hangingPunct="1">
              <a:spcBef>
                <a:spcPct val="50000"/>
              </a:spcBef>
            </a:pPr>
            <a:r>
              <a:rPr lang="en-US" altLang="en-US" b="1" dirty="0" smtClean="0">
                <a:solidFill>
                  <a:schemeClr val="tx1"/>
                </a:solidFill>
              </a:rPr>
              <a:t>1. </a:t>
            </a:r>
            <a:r>
              <a:rPr lang="en-US" altLang="en-US" b="1" dirty="0" err="1">
                <a:solidFill>
                  <a:schemeClr val="tx1"/>
                </a:solidFill>
              </a:rPr>
              <a:t>Kết</a:t>
            </a:r>
            <a:r>
              <a:rPr lang="en-US" altLang="en-US" b="1" dirty="0">
                <a:solidFill>
                  <a:schemeClr val="tx1"/>
                </a:solidFill>
              </a:rPr>
              <a:t> </a:t>
            </a:r>
            <a:r>
              <a:rPr lang="en-US" altLang="en-US" b="1" dirty="0" err="1">
                <a:solidFill>
                  <a:schemeClr val="tx1"/>
                </a:solidFill>
              </a:rPr>
              <a:t>quả</a:t>
            </a:r>
            <a:r>
              <a:rPr lang="en-US" altLang="en-US" b="1" dirty="0">
                <a:solidFill>
                  <a:schemeClr val="tx1"/>
                </a:solidFill>
              </a:rPr>
              <a:t> </a:t>
            </a:r>
            <a:r>
              <a:rPr lang="en-US" altLang="en-US" b="1" dirty="0" err="1" smtClean="0">
                <a:solidFill>
                  <a:schemeClr val="tx1"/>
                </a:solidFill>
              </a:rPr>
              <a:t>đánh</a:t>
            </a:r>
            <a:r>
              <a:rPr lang="en-US" altLang="en-US" b="1" dirty="0" smtClean="0">
                <a:solidFill>
                  <a:schemeClr val="tx1"/>
                </a:solidFill>
              </a:rPr>
              <a:t> </a:t>
            </a:r>
            <a:r>
              <a:rPr lang="en-US" altLang="en-US" b="1" dirty="0" err="1" smtClean="0">
                <a:solidFill>
                  <a:schemeClr val="tx1"/>
                </a:solidFill>
              </a:rPr>
              <a:t>giá</a:t>
            </a:r>
            <a:r>
              <a:rPr lang="en-US" altLang="en-US" b="1" dirty="0" smtClean="0">
                <a:solidFill>
                  <a:schemeClr val="tx1"/>
                </a:solidFill>
              </a:rPr>
              <a:t> </a:t>
            </a:r>
            <a:r>
              <a:rPr lang="en-US" altLang="en-US" b="1" dirty="0" err="1" smtClean="0">
                <a:solidFill>
                  <a:schemeClr val="tx1"/>
                </a:solidFill>
              </a:rPr>
              <a:t>cuối</a:t>
            </a:r>
            <a:r>
              <a:rPr lang="en-US" altLang="en-US" b="1" dirty="0" smtClean="0">
                <a:solidFill>
                  <a:schemeClr val="tx1"/>
                </a:solidFill>
              </a:rPr>
              <a:t> </a:t>
            </a:r>
            <a:r>
              <a:rPr lang="en-US" altLang="en-US" b="1" dirty="0" err="1" smtClean="0">
                <a:solidFill>
                  <a:schemeClr val="tx1"/>
                </a:solidFill>
              </a:rPr>
              <a:t>học</a:t>
            </a:r>
            <a:r>
              <a:rPr lang="en-US" altLang="en-US" b="1" dirty="0" smtClean="0">
                <a:solidFill>
                  <a:schemeClr val="tx1"/>
                </a:solidFill>
              </a:rPr>
              <a:t> </a:t>
            </a:r>
            <a:r>
              <a:rPr lang="en-US" altLang="en-US" b="1" dirty="0" err="1" smtClean="0">
                <a:solidFill>
                  <a:schemeClr val="tx1"/>
                </a:solidFill>
              </a:rPr>
              <a:t>kì</a:t>
            </a:r>
            <a:r>
              <a:rPr lang="en-US" altLang="en-US" b="1" dirty="0" smtClean="0">
                <a:solidFill>
                  <a:schemeClr val="tx1"/>
                </a:solidFill>
              </a:rPr>
              <a:t> 1</a:t>
            </a:r>
            <a:endParaRPr lang="en-US" altLang="en-US" b="1" dirty="0">
              <a:solidFill>
                <a:schemeClr val="tx1"/>
              </a:solidFill>
            </a:endParaRPr>
          </a:p>
        </p:txBody>
      </p:sp>
      <p:sp>
        <p:nvSpPr>
          <p:cNvPr id="4" name="Rectangle 3"/>
          <p:cNvSpPr/>
          <p:nvPr/>
        </p:nvSpPr>
        <p:spPr>
          <a:xfrm>
            <a:off x="389731" y="842481"/>
            <a:ext cx="7077869" cy="1231106"/>
          </a:xfrm>
          <a:prstGeom prst="rect">
            <a:avLst/>
          </a:prstGeom>
        </p:spPr>
        <p:txBody>
          <a:bodyPr wrap="square">
            <a:spAutoFit/>
          </a:bodyPr>
          <a:lstStyle/>
          <a:p>
            <a:pPr algn="just">
              <a:spcAft>
                <a:spcPts val="0"/>
              </a:spcAft>
            </a:pPr>
            <a:r>
              <a:rPr lang="fr-FR"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smtClean="0">
                <a:latin typeface="Times New Roman" panose="02020603050405020304" pitchFamily="18" charset="0"/>
                <a:ea typeface="Times New Roman" panose="02020603050405020304" pitchFamily="18" charset="0"/>
                <a:cs typeface="Times New Roman" panose="02020603050405020304" pitchFamily="18" charset="0"/>
              </a:rPr>
              <a:t>Các</a:t>
            </a:r>
            <a:r>
              <a:rPr lang="fr-FR" sz="2800" dirty="0" smtClean="0">
                <a:latin typeface="Times New Roman" panose="02020603050405020304" pitchFamily="18" charset="0"/>
                <a:ea typeface="Times New Roman" panose="02020603050405020304" pitchFamily="18" charset="0"/>
                <a:cs typeface="Times New Roman" panose="02020603050405020304" pitchFamily="18" charset="0"/>
              </a:rPr>
              <a:t> môn </a:t>
            </a:r>
            <a:r>
              <a:rPr lang="fr-FR" sz="2800" dirty="0" err="1" smtClean="0">
                <a:latin typeface="Times New Roman" panose="02020603050405020304" pitchFamily="18" charset="0"/>
                <a:ea typeface="Times New Roman" panose="02020603050405020304" pitchFamily="18" charset="0"/>
                <a:cs typeface="Times New Roman" panose="02020603050405020304" pitchFamily="18" charset="0"/>
              </a:rPr>
              <a:t>học</a:t>
            </a:r>
            <a:r>
              <a:rPr lang="fr-FR"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smtClean="0">
                <a:latin typeface="Times New Roman" panose="02020603050405020304" pitchFamily="18" charset="0"/>
                <a:ea typeface="Times New Roman" panose="02020603050405020304" pitchFamily="18" charset="0"/>
                <a:cs typeface="Times New Roman" panose="02020603050405020304" pitchFamily="18" charset="0"/>
              </a:rPr>
              <a:t>và</a:t>
            </a:r>
            <a:r>
              <a:rPr lang="fr-FR"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smtClean="0">
                <a:latin typeface="Times New Roman" panose="02020603050405020304" pitchFamily="18" charset="0"/>
                <a:ea typeface="Times New Roman" panose="02020603050405020304" pitchFamily="18" charset="0"/>
                <a:cs typeface="Times New Roman" panose="02020603050405020304" pitchFamily="18" charset="0"/>
              </a:rPr>
              <a:t>hoạt</a:t>
            </a:r>
            <a:r>
              <a:rPr lang="fr-FR"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smtClean="0">
                <a:latin typeface="Times New Roman" panose="02020603050405020304" pitchFamily="18" charset="0"/>
                <a:ea typeface="Times New Roman" panose="02020603050405020304" pitchFamily="18" charset="0"/>
                <a:cs typeface="Times New Roman" panose="02020603050405020304" pitchFamily="18" charset="0"/>
              </a:rPr>
              <a:t>động</a:t>
            </a:r>
            <a:r>
              <a:rPr lang="fr-FR"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smtClean="0">
                <a:latin typeface="Times New Roman" panose="02020603050405020304" pitchFamily="18" charset="0"/>
                <a:ea typeface="Times New Roman" panose="02020603050405020304" pitchFamily="18" charset="0"/>
                <a:cs typeface="Times New Roman" panose="02020603050405020304" pitchFamily="18" charset="0"/>
              </a:rPr>
              <a:t>giáo</a:t>
            </a:r>
            <a:r>
              <a:rPr lang="fr-FR"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smtClean="0">
                <a:latin typeface="Times New Roman" panose="02020603050405020304" pitchFamily="18" charset="0"/>
                <a:ea typeface="Times New Roman" panose="02020603050405020304" pitchFamily="18" charset="0"/>
                <a:cs typeface="Times New Roman" panose="02020603050405020304" pitchFamily="18" charset="0"/>
              </a:rPr>
              <a:t>dục</a:t>
            </a:r>
            <a:r>
              <a:rPr lang="fr-FR" sz="280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smtClean="0">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xuyên</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p>
        </p:txBody>
      </p:sp>
      <p:graphicFrame>
        <p:nvGraphicFramePr>
          <p:cNvPr id="6" name="Content Placeholder 3"/>
          <p:cNvGraphicFramePr>
            <a:graphicFrameLocks/>
          </p:cNvGraphicFramePr>
          <p:nvPr>
            <p:extLst>
              <p:ext uri="{D42A27DB-BD31-4B8C-83A1-F6EECF244321}">
                <p14:modId xmlns:p14="http://schemas.microsoft.com/office/powerpoint/2010/main" val="1707761864"/>
              </p:ext>
            </p:extLst>
          </p:nvPr>
        </p:nvGraphicFramePr>
        <p:xfrm>
          <a:off x="482885" y="2414427"/>
          <a:ext cx="9698804" cy="3560460"/>
        </p:xfrm>
        <a:graphic>
          <a:graphicData uri="http://schemas.openxmlformats.org/drawingml/2006/table">
            <a:tbl>
              <a:tblPr firstRow="1" firstCol="1" bandRow="1">
                <a:tableStyleId>{5C22544A-7EE6-4342-B048-85BDC9FD1C3A}</a:tableStyleId>
              </a:tblPr>
              <a:tblGrid>
                <a:gridCol w="2909504">
                  <a:extLst>
                    <a:ext uri="{9D8B030D-6E8A-4147-A177-3AD203B41FA5}">
                      <a16:colId xmlns:a16="http://schemas.microsoft.com/office/drawing/2014/main" val="1429750423"/>
                    </a:ext>
                  </a:extLst>
                </a:gridCol>
                <a:gridCol w="2326509">
                  <a:extLst>
                    <a:ext uri="{9D8B030D-6E8A-4147-A177-3AD203B41FA5}">
                      <a16:colId xmlns:a16="http://schemas.microsoft.com/office/drawing/2014/main" val="2590166979"/>
                    </a:ext>
                  </a:extLst>
                </a:gridCol>
                <a:gridCol w="2329246">
                  <a:extLst>
                    <a:ext uri="{9D8B030D-6E8A-4147-A177-3AD203B41FA5}">
                      <a16:colId xmlns:a16="http://schemas.microsoft.com/office/drawing/2014/main" val="3272376736"/>
                    </a:ext>
                  </a:extLst>
                </a:gridCol>
                <a:gridCol w="2133545">
                  <a:extLst>
                    <a:ext uri="{9D8B030D-6E8A-4147-A177-3AD203B41FA5}">
                      <a16:colId xmlns:a16="http://schemas.microsoft.com/office/drawing/2014/main" val="2921973345"/>
                    </a:ext>
                  </a:extLst>
                </a:gridCol>
              </a:tblGrid>
              <a:tr h="565788">
                <a:tc>
                  <a:txBody>
                    <a:bodyPr/>
                    <a:lstStyle/>
                    <a:p>
                      <a:pPr algn="ctr">
                        <a:spcAft>
                          <a:spcPts val="0"/>
                        </a:spcAft>
                      </a:pPr>
                      <a:r>
                        <a:rPr lang="pt-BR" sz="2800" dirty="0">
                          <a:effectLst/>
                          <a:latin typeface="Times New Roman" panose="02020603050405020304" pitchFamily="18" charset="0"/>
                          <a:cs typeface="Times New Roman" panose="02020603050405020304" pitchFamily="18" charset="0"/>
                        </a:rPr>
                        <a:t>Môn học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effectLst/>
                          <a:latin typeface="Times New Roman" panose="02020603050405020304" pitchFamily="18" charset="0"/>
                          <a:cs typeface="Times New Roman" panose="02020603050405020304" pitchFamily="18" charset="0"/>
                        </a:rPr>
                        <a:t>HTT ( 9 -10)</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effectLst/>
                          <a:latin typeface="Times New Roman" panose="02020603050405020304" pitchFamily="18" charset="0"/>
                          <a:cs typeface="Times New Roman" panose="02020603050405020304" pitchFamily="18" charset="0"/>
                        </a:rPr>
                        <a:t>HT ( 5 – 8)</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400" dirty="0" smtClean="0">
                          <a:effectLst/>
                          <a:latin typeface="Times New Roman" panose="02020603050405020304" pitchFamily="18" charset="0"/>
                          <a:cs typeface="Times New Roman" panose="02020603050405020304" pitchFamily="18" charset="0"/>
                        </a:rPr>
                        <a:t>Chưa</a:t>
                      </a:r>
                      <a:r>
                        <a:rPr lang="pt-BR" sz="2400" baseline="0" dirty="0" smtClean="0">
                          <a:effectLst/>
                          <a:latin typeface="Times New Roman" panose="02020603050405020304" pitchFamily="18" charset="0"/>
                          <a:cs typeface="Times New Roman" panose="02020603050405020304" pitchFamily="18" charset="0"/>
                        </a:rPr>
                        <a:t> HT</a:t>
                      </a:r>
                    </a:p>
                    <a:p>
                      <a:pPr algn="ctr">
                        <a:spcAft>
                          <a:spcPts val="0"/>
                        </a:spcAft>
                      </a:pPr>
                      <a:r>
                        <a:rPr lang="pt-BR" sz="2400" baseline="0" dirty="0" smtClean="0">
                          <a:effectLst/>
                          <a:latin typeface="Times New Roman" panose="02020603050405020304" pitchFamily="18" charset="0"/>
                          <a:cs typeface="Times New Roman" panose="02020603050405020304" pitchFamily="18" charset="0"/>
                        </a:rPr>
                        <a:t>( dưới 5)</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26827947"/>
                  </a:ext>
                </a:extLst>
              </a:tr>
              <a:tr h="565788">
                <a:tc>
                  <a:txBody>
                    <a:bodyPr/>
                    <a:lstStyle/>
                    <a:p>
                      <a:pPr algn="just">
                        <a:spcAft>
                          <a:spcPts val="0"/>
                        </a:spcAft>
                      </a:pPr>
                      <a:r>
                        <a:rPr lang="pt-BR" sz="2800" dirty="0">
                          <a:effectLst/>
                          <a:latin typeface="Times New Roman" panose="02020603050405020304" pitchFamily="18" charset="0"/>
                          <a:cs typeface="Times New Roman" panose="02020603050405020304" pitchFamily="18" charset="0"/>
                        </a:rPr>
                        <a:t>Tiếng Việt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2800" dirty="0" smtClean="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n-US" sz="28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effectLst/>
                          <a:latin typeface="Times New Roman" panose="02020603050405020304" pitchFamily="18" charset="0"/>
                          <a:cs typeface="Times New Roman" panose="02020603050405020304" pitchFamily="18" charset="0"/>
                        </a:rPr>
                        <a:t>21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solidFill>
                            <a:srgbClr val="FF0000"/>
                          </a:solidFill>
                          <a:effectLst/>
                          <a:latin typeface="Times New Roman" panose="02020603050405020304" pitchFamily="18" charset="0"/>
                          <a:cs typeface="Times New Roman" panose="02020603050405020304" pitchFamily="18" charset="0"/>
                        </a:rPr>
                        <a:t>1</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18428828"/>
                  </a:ext>
                </a:extLst>
              </a:tr>
              <a:tr h="565788">
                <a:tc>
                  <a:txBody>
                    <a:bodyPr/>
                    <a:lstStyle/>
                    <a:p>
                      <a:pPr algn="just">
                        <a:spcAft>
                          <a:spcPts val="0"/>
                        </a:spcAft>
                      </a:pPr>
                      <a:r>
                        <a:rPr lang="pt-BR" sz="2800" dirty="0">
                          <a:effectLst/>
                          <a:latin typeface="Times New Roman" panose="02020603050405020304" pitchFamily="18" charset="0"/>
                          <a:cs typeface="Times New Roman" panose="02020603050405020304" pitchFamily="18" charset="0"/>
                        </a:rPr>
                        <a:t>Toán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solidFill>
                            <a:schemeClr val="accent2"/>
                          </a:solidFill>
                          <a:effectLst/>
                          <a:latin typeface="Times New Roman" panose="02020603050405020304" pitchFamily="18" charset="0"/>
                          <a:cs typeface="Times New Roman" panose="02020603050405020304" pitchFamily="18" charset="0"/>
                        </a:rPr>
                        <a:t>18</a:t>
                      </a:r>
                      <a:endParaRPr lang="en-US" sz="28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a:effectLst/>
                          <a:latin typeface="Times New Roman" panose="02020603050405020304" pitchFamily="18" charset="0"/>
                          <a:cs typeface="Times New Roman" panose="02020603050405020304" pitchFamily="18" charset="0"/>
                        </a:rPr>
                        <a:t>17</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solidFill>
                            <a:srgbClr val="FF0000"/>
                          </a:solidFill>
                          <a:effectLst/>
                          <a:latin typeface="Times New Roman" panose="02020603050405020304" pitchFamily="18" charset="0"/>
                          <a:cs typeface="Times New Roman" panose="02020603050405020304" pitchFamily="18" charset="0"/>
                        </a:rPr>
                        <a:t>1</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93620091"/>
                  </a:ext>
                </a:extLst>
              </a:tr>
              <a:tr h="565788">
                <a:tc>
                  <a:txBody>
                    <a:bodyPr/>
                    <a:lstStyle/>
                    <a:p>
                      <a:pPr algn="just">
                        <a:spcAft>
                          <a:spcPts val="0"/>
                        </a:spcAft>
                      </a:pPr>
                      <a:r>
                        <a:rPr lang="pt-BR" sz="2800" dirty="0">
                          <a:effectLst/>
                          <a:latin typeface="Times New Roman" panose="02020603050405020304" pitchFamily="18" charset="0"/>
                          <a:cs typeface="Times New Roman" panose="02020603050405020304" pitchFamily="18" charset="0"/>
                        </a:rPr>
                        <a:t>Khoa học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solidFill>
                            <a:schemeClr val="accent2"/>
                          </a:solidFill>
                          <a:effectLst/>
                          <a:latin typeface="Times New Roman" panose="02020603050405020304" pitchFamily="18" charset="0"/>
                          <a:cs typeface="Times New Roman" panose="02020603050405020304" pitchFamily="18" charset="0"/>
                        </a:rPr>
                        <a:t>17</a:t>
                      </a:r>
                      <a:endParaRPr lang="en-US" sz="28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effectLst/>
                          <a:latin typeface="Times New Roman" panose="02020603050405020304" pitchFamily="18" charset="0"/>
                          <a:cs typeface="Times New Roman" panose="02020603050405020304" pitchFamily="18" charset="0"/>
                        </a:rPr>
                        <a:t>18</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solidFill>
                            <a:srgbClr val="FF0000"/>
                          </a:solidFill>
                          <a:effectLst/>
                          <a:latin typeface="Times New Roman" panose="02020603050405020304" pitchFamily="18" charset="0"/>
                          <a:cs typeface="Times New Roman" panose="02020603050405020304" pitchFamily="18" charset="0"/>
                        </a:rPr>
                        <a:t>1</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47368221"/>
                  </a:ext>
                </a:extLst>
              </a:tr>
              <a:tr h="565788">
                <a:tc>
                  <a:txBody>
                    <a:bodyPr/>
                    <a:lstStyle/>
                    <a:p>
                      <a:pPr algn="just">
                        <a:spcAft>
                          <a:spcPts val="0"/>
                        </a:spcAft>
                      </a:pPr>
                      <a:r>
                        <a:rPr lang="pt-BR" sz="2800">
                          <a:effectLst/>
                          <a:latin typeface="Times New Roman" panose="02020603050405020304" pitchFamily="18" charset="0"/>
                          <a:cs typeface="Times New Roman" panose="02020603050405020304" pitchFamily="18" charset="0"/>
                        </a:rPr>
                        <a:t>Lịch sử-Địa lí</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solidFill>
                            <a:schemeClr val="accent2"/>
                          </a:solidFill>
                          <a:effectLst/>
                          <a:latin typeface="Times New Roman" panose="02020603050405020304" pitchFamily="18" charset="0"/>
                          <a:cs typeface="Times New Roman" panose="02020603050405020304" pitchFamily="18" charset="0"/>
                        </a:rPr>
                        <a:t>18</a:t>
                      </a:r>
                      <a:endParaRPr lang="en-US" sz="28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effectLst/>
                          <a:latin typeface="Times New Roman" panose="02020603050405020304" pitchFamily="18" charset="0"/>
                          <a:cs typeface="Times New Roman" panose="02020603050405020304" pitchFamily="18" charset="0"/>
                        </a:rPr>
                        <a:t>16</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solidFill>
                            <a:srgbClr val="FF0000"/>
                          </a:solidFill>
                          <a:effectLst/>
                          <a:latin typeface="Times New Roman" panose="02020603050405020304" pitchFamily="18" charset="0"/>
                          <a:cs typeface="Times New Roman" panose="02020603050405020304" pitchFamily="18" charset="0"/>
                        </a:rPr>
                        <a:t>2</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22853450"/>
                  </a:ext>
                </a:extLst>
              </a:tr>
              <a:tr h="565788">
                <a:tc>
                  <a:txBody>
                    <a:bodyPr/>
                    <a:lstStyle/>
                    <a:p>
                      <a:pPr algn="just">
                        <a:spcAft>
                          <a:spcPts val="0"/>
                        </a:spcAft>
                      </a:pPr>
                      <a:r>
                        <a:rPr lang="pt-BR" sz="2800">
                          <a:effectLst/>
                          <a:latin typeface="Times New Roman" panose="02020603050405020304" pitchFamily="18" charset="0"/>
                          <a:cs typeface="Times New Roman" panose="02020603050405020304" pitchFamily="18" charset="0"/>
                        </a:rPr>
                        <a:t>Tiếng Anh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solidFill>
                            <a:schemeClr val="accent2"/>
                          </a:solidFill>
                          <a:effectLst/>
                          <a:latin typeface="Times New Roman" panose="02020603050405020304" pitchFamily="18" charset="0"/>
                          <a:cs typeface="Times New Roman" panose="02020603050405020304" pitchFamily="18" charset="0"/>
                        </a:rPr>
                        <a:t>20</a:t>
                      </a:r>
                      <a:endParaRPr lang="en-US" sz="28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effectLst/>
                          <a:latin typeface="Times New Roman" panose="02020603050405020304" pitchFamily="18" charset="0"/>
                          <a:cs typeface="Times New Roman" panose="02020603050405020304" pitchFamily="18" charset="0"/>
                        </a:rPr>
                        <a:t>16</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solidFill>
                            <a:srgbClr val="FF0000"/>
                          </a:solidFill>
                          <a:effectLst/>
                          <a:latin typeface="Times New Roman" panose="02020603050405020304" pitchFamily="18" charset="0"/>
                          <a:cs typeface="Times New Roman" panose="02020603050405020304" pitchFamily="18" charset="0"/>
                        </a:rPr>
                        <a:t>0</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85305255"/>
                  </a:ext>
                </a:extLst>
              </a:tr>
            </a:tbl>
          </a:graphicData>
        </a:graphic>
      </p:graphicFrame>
      <p:sp>
        <p:nvSpPr>
          <p:cNvPr id="7" name="Rectangle 6"/>
          <p:cNvSpPr/>
          <p:nvPr/>
        </p:nvSpPr>
        <p:spPr>
          <a:xfrm>
            <a:off x="482885" y="1777429"/>
            <a:ext cx="3098259" cy="523220"/>
          </a:xfrm>
          <a:prstGeom prst="rect">
            <a:avLst/>
          </a:prstGeom>
        </p:spPr>
        <p:txBody>
          <a:bodyPr wrap="square">
            <a:spAutoFit/>
          </a:bodyPr>
          <a:lstStyle/>
          <a:p>
            <a:pPr algn="just">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kì</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761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grpSp>
        <p:nvGrpSpPr>
          <p:cNvPr id="2723" name="Google Shape;2723;p46"/>
          <p:cNvGrpSpPr/>
          <p:nvPr/>
        </p:nvGrpSpPr>
        <p:grpSpPr>
          <a:xfrm>
            <a:off x="526993" y="4750584"/>
            <a:ext cx="1157900" cy="686000"/>
            <a:chOff x="2575700" y="1885000"/>
            <a:chExt cx="868425" cy="514500"/>
          </a:xfrm>
        </p:grpSpPr>
        <p:sp>
          <p:nvSpPr>
            <p:cNvPr id="2724" name="Google Shape;2724;p46"/>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725" name="Google Shape;2725;p46"/>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726" name="Google Shape;2726;p46"/>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727" name="Google Shape;2727;p46"/>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grpSp>
        <p:nvGrpSpPr>
          <p:cNvPr id="2731" name="Google Shape;2731;p46"/>
          <p:cNvGrpSpPr/>
          <p:nvPr/>
        </p:nvGrpSpPr>
        <p:grpSpPr>
          <a:xfrm>
            <a:off x="2083167" y="3906818"/>
            <a:ext cx="1017900" cy="1431967"/>
            <a:chOff x="1562375" y="2930113"/>
            <a:chExt cx="763425" cy="1073975"/>
          </a:xfrm>
        </p:grpSpPr>
        <p:sp>
          <p:nvSpPr>
            <p:cNvPr id="2732" name="Google Shape;2732;p46"/>
            <p:cNvSpPr/>
            <p:nvPr/>
          </p:nvSpPr>
          <p:spPr>
            <a:xfrm>
              <a:off x="2132300" y="2930113"/>
              <a:ext cx="193500" cy="1839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733" name="Google Shape;2733;p46"/>
            <p:cNvSpPr/>
            <p:nvPr/>
          </p:nvSpPr>
          <p:spPr>
            <a:xfrm>
              <a:off x="2056100" y="3820188"/>
              <a:ext cx="193500" cy="183900"/>
            </a:xfrm>
            <a:prstGeom prst="star5">
              <a:avLst>
                <a:gd name="adj" fmla="val 19098"/>
                <a:gd name="hf" fmla="val 105146"/>
                <a:gd name="vf" fmla="val 110557"/>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734" name="Google Shape;2734;p46"/>
            <p:cNvSpPr/>
            <p:nvPr/>
          </p:nvSpPr>
          <p:spPr>
            <a:xfrm>
              <a:off x="1562375" y="3485088"/>
              <a:ext cx="193500" cy="1839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pic>
        <p:nvPicPr>
          <p:cNvPr id="35" name="图片 2">
            <a:extLst>
              <a:ext uri="{FF2B5EF4-FFF2-40B4-BE49-F238E27FC236}">
                <a16:creationId xmlns:a16="http://schemas.microsoft.com/office/drawing/2014/main" id="{BAD59C2D-ECD4-9148-CA53-E49372FC1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7173" y="2297685"/>
            <a:ext cx="4347729" cy="4555415"/>
          </a:xfrm>
          <a:prstGeom prst="rect">
            <a:avLst/>
          </a:prstGeom>
        </p:spPr>
      </p:pic>
      <p:sp>
        <p:nvSpPr>
          <p:cNvPr id="36" name="矩形 32">
            <a:extLst>
              <a:ext uri="{FF2B5EF4-FFF2-40B4-BE49-F238E27FC236}">
                <a16:creationId xmlns:a16="http://schemas.microsoft.com/office/drawing/2014/main" id="{84FD5EC6-F5AC-9FD9-B475-A82C5D54701D}"/>
              </a:ext>
            </a:extLst>
          </p:cNvPr>
          <p:cNvSpPr/>
          <p:nvPr/>
        </p:nvSpPr>
        <p:spPr>
          <a:xfrm>
            <a:off x="8895108" y="676417"/>
            <a:ext cx="3088886" cy="964233"/>
          </a:xfrm>
          <a:prstGeom prst="roundRect">
            <a:avLst/>
          </a:prstGeom>
          <a:solidFill>
            <a:schemeClr val="accent6">
              <a:alpha val="55000"/>
            </a:schemeClr>
          </a:solidFill>
          <a:ln w="38100" cmpd="sng">
            <a:solidFill>
              <a:schemeClr val="accent1">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sz="5333"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Arial"/>
            </a:endParaRPr>
          </a:p>
        </p:txBody>
      </p:sp>
      <p:pic>
        <p:nvPicPr>
          <p:cNvPr id="39" name="Picture 38"/>
          <p:cNvPicPr>
            <a:picLocks noChangeAspect="1"/>
          </p:cNvPicPr>
          <p:nvPr/>
        </p:nvPicPr>
        <p:blipFill>
          <a:blip r:embed="rId4"/>
          <a:stretch>
            <a:fillRect/>
          </a:stretch>
        </p:blipFill>
        <p:spPr>
          <a:xfrm>
            <a:off x="3567705" y="1828601"/>
            <a:ext cx="5327403" cy="4646834"/>
          </a:xfrm>
          <a:prstGeom prst="rect">
            <a:avLst/>
          </a:prstGeom>
        </p:spPr>
      </p:pic>
      <p:pic>
        <p:nvPicPr>
          <p:cNvPr id="40" name="Picture 39"/>
          <p:cNvPicPr>
            <a:picLocks noChangeAspect="1"/>
          </p:cNvPicPr>
          <p:nvPr/>
        </p:nvPicPr>
        <p:blipFill>
          <a:blip r:embed="rId5"/>
          <a:stretch>
            <a:fillRect/>
          </a:stretch>
        </p:blipFill>
        <p:spPr>
          <a:xfrm>
            <a:off x="3455528" y="380590"/>
            <a:ext cx="5305113" cy="1914525"/>
          </a:xfrm>
          <a:prstGeom prst="rect">
            <a:avLst/>
          </a:prstGeom>
        </p:spPr>
        <p:style>
          <a:lnRef idx="2">
            <a:schemeClr val="accent1"/>
          </a:lnRef>
          <a:fillRef idx="1">
            <a:schemeClr val="lt1"/>
          </a:fillRef>
          <a:effectRef idx="0">
            <a:schemeClr val="accent1"/>
          </a:effectRef>
          <a:fontRef idx="minor">
            <a:schemeClr val="dk1"/>
          </a:fontRef>
        </p:style>
      </p:pic>
      <p:sp>
        <p:nvSpPr>
          <p:cNvPr id="2" name="Right Arrow 1"/>
          <p:cNvSpPr/>
          <p:nvPr/>
        </p:nvSpPr>
        <p:spPr>
          <a:xfrm>
            <a:off x="8814984" y="1867917"/>
            <a:ext cx="791326" cy="4271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sp>
        <p:nvSpPr>
          <p:cNvPr id="5" name="Rectangle 4"/>
          <p:cNvSpPr/>
          <p:nvPr/>
        </p:nvSpPr>
        <p:spPr>
          <a:xfrm>
            <a:off x="9101500" y="743034"/>
            <a:ext cx="2949846"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sym typeface="Arial"/>
              </a:rPr>
              <a:t>Bước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sym typeface="Arial"/>
              </a:rPr>
              <a:t>Mở zalo bấm vào đây</a:t>
            </a:r>
            <a:endParaRPr kumimoji="0" lang="en-US" sz="2400" b="0" i="0" u="none" strike="noStrike" kern="0" cap="none" spc="0" normalizeH="0" baseline="0" noProof="0" dirty="0" smtClean="0">
              <a:ln>
                <a:noFill/>
              </a:ln>
              <a:solidFill>
                <a:sysClr val="windowText" lastClr="000000"/>
              </a:solidFill>
              <a:effectLst/>
              <a:uLnTx/>
              <a:uFillTx/>
              <a:latin typeface="等线"/>
              <a:ea typeface="微软雅黑"/>
              <a:cs typeface="+mn-cs"/>
            </a:endParaRPr>
          </a:p>
        </p:txBody>
      </p:sp>
      <p:sp>
        <p:nvSpPr>
          <p:cNvPr id="6" name="Rectangle 5"/>
          <p:cNvSpPr/>
          <p:nvPr/>
        </p:nvSpPr>
        <p:spPr>
          <a:xfrm>
            <a:off x="2870467" y="6206974"/>
            <a:ext cx="7705956" cy="6155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0" cap="none" spc="0" normalizeH="0" baseline="0" noProof="0" dirty="0" smtClean="0">
                <a:ln>
                  <a:noFill/>
                </a:ln>
                <a:solidFill>
                  <a:srgbClr val="C00000"/>
                </a:solidFill>
                <a:effectLst/>
                <a:uLnTx/>
                <a:uFillTx/>
                <a:latin typeface="Bahnschrift SemiBold Condensed" panose="020B0502040204020203" pitchFamily="34" charset="0"/>
                <a:ea typeface="Cambria" panose="02040503050406030204" pitchFamily="18" charset="0"/>
                <a:cs typeface="+mn-cs"/>
                <a:sym typeface="Wingdings" panose="05000000000000000000" pitchFamily="2" charset="2"/>
              </a:rPr>
              <a:t> Mời bạn vào nhóm zalo tài liệu tiểu học miễn phí</a:t>
            </a:r>
            <a:endParaRPr kumimoji="0" lang="en-US" sz="1800" b="1" i="0" u="none" strike="noStrike" kern="0" cap="none" spc="0" normalizeH="0" baseline="0" noProof="0" dirty="0" smtClean="0">
              <a:ln>
                <a:noFill/>
              </a:ln>
              <a:solidFill>
                <a:sysClr val="windowText" lastClr="000000"/>
              </a:solidFill>
              <a:effectLst/>
              <a:uLnTx/>
              <a:uFillTx/>
              <a:latin typeface="Bahnschrift SemiBold Condensed" panose="020B0502040204020203" pitchFamily="34" charset="0"/>
              <a:ea typeface="微软雅黑"/>
              <a:cs typeface="+mn-cs"/>
            </a:endParaRPr>
          </a:p>
        </p:txBody>
      </p:sp>
      <p:sp>
        <p:nvSpPr>
          <p:cNvPr id="45" name="矩形 32">
            <a:extLst>
              <a:ext uri="{FF2B5EF4-FFF2-40B4-BE49-F238E27FC236}">
                <a16:creationId xmlns:a16="http://schemas.microsoft.com/office/drawing/2014/main" id="{84FD5EC6-F5AC-9FD9-B475-A82C5D54701D}"/>
              </a:ext>
            </a:extLst>
          </p:cNvPr>
          <p:cNvSpPr/>
          <p:nvPr/>
        </p:nvSpPr>
        <p:spPr>
          <a:xfrm>
            <a:off x="9007285" y="3385838"/>
            <a:ext cx="3044061" cy="1260947"/>
          </a:xfrm>
          <a:prstGeom prst="roundRect">
            <a:avLst/>
          </a:prstGeom>
          <a:solidFill>
            <a:schemeClr val="accent6">
              <a:alpha val="55000"/>
            </a:schemeClr>
          </a:solidFill>
          <a:ln w="38100" cmpd="sng">
            <a:solidFill>
              <a:schemeClr val="accent1">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sz="5333"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Arial"/>
            </a:endParaRPr>
          </a:p>
        </p:txBody>
      </p:sp>
      <p:sp>
        <p:nvSpPr>
          <p:cNvPr id="46" name="Rectangle 45"/>
          <p:cNvSpPr/>
          <p:nvPr/>
        </p:nvSpPr>
        <p:spPr>
          <a:xfrm>
            <a:off x="9242154" y="3430934"/>
            <a:ext cx="280919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sym typeface="Arial"/>
              </a:rPr>
              <a:t>Bước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sym typeface="Arial"/>
              </a:rPr>
              <a:t>Di chuyển camera vào đây</a:t>
            </a:r>
            <a:endParaRPr kumimoji="0" lang="en-US" sz="2400" b="0" i="0" u="none" strike="noStrike" kern="0" cap="none" spc="0" normalizeH="0" baseline="0" noProof="0" dirty="0" smtClean="0">
              <a:ln>
                <a:noFill/>
              </a:ln>
              <a:solidFill>
                <a:sysClr val="windowText" lastClr="000000"/>
              </a:solidFill>
              <a:effectLst/>
              <a:uLnTx/>
              <a:uFillTx/>
              <a:latin typeface="等线"/>
              <a:ea typeface="微软雅黑"/>
              <a:cs typeface="+mn-cs"/>
            </a:endParaRPr>
          </a:p>
        </p:txBody>
      </p:sp>
    </p:spTree>
    <p:extLst>
      <p:ext uri="{BB962C8B-B14F-4D97-AF65-F5344CB8AC3E}">
        <p14:creationId xmlns:p14="http://schemas.microsoft.com/office/powerpoint/2010/main" val="2774734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1000"/>
                                        <p:tgtEl>
                                          <p:spTgt spid="45"/>
                                        </p:tgtEl>
                                      </p:cBhvr>
                                    </p:animEffect>
                                    <p:anim calcmode="lin" valueType="num">
                                      <p:cBhvr>
                                        <p:cTn id="15" dur="1000" fill="hold"/>
                                        <p:tgtEl>
                                          <p:spTgt spid="45"/>
                                        </p:tgtEl>
                                        <p:attrNameLst>
                                          <p:attrName>ppt_x</p:attrName>
                                        </p:attrNameLst>
                                      </p:cBhvr>
                                      <p:tavLst>
                                        <p:tav tm="0">
                                          <p:val>
                                            <p:strVal val="#ppt_x"/>
                                          </p:val>
                                        </p:tav>
                                        <p:tav tm="100000">
                                          <p:val>
                                            <p:strVal val="#ppt_x"/>
                                          </p:val>
                                        </p:tav>
                                      </p:tavLst>
                                    </p:anim>
                                    <p:anim calcmode="lin" valueType="num">
                                      <p:cBhvr>
                                        <p:cTn id="1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op những Background Powerpoint đẹp cho bày thuyết trình ấn tượng | Hình  nền, Power points, Hình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72" y="-95037"/>
            <a:ext cx="12267344" cy="696587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
          <p:cNvSpPr txBox="1">
            <a:spLocks noChangeArrowheads="1"/>
          </p:cNvSpPr>
          <p:nvPr/>
        </p:nvSpPr>
        <p:spPr bwMode="auto">
          <a:xfrm>
            <a:off x="389731" y="182274"/>
            <a:ext cx="81359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800">
                <a:solidFill>
                  <a:srgbClr val="0000FF"/>
                </a:solidFill>
                <a:latin typeface="Times New Roman" panose="02020603050405020304" pitchFamily="18" charset="0"/>
              </a:defRPr>
            </a:lvl1pPr>
            <a:lvl2pPr marL="742950" indent="-285750" eaLnBrk="0" hangingPunct="0">
              <a:defRPr sz="2800">
                <a:solidFill>
                  <a:srgbClr val="0000FF"/>
                </a:solidFill>
                <a:latin typeface="Times New Roman" panose="02020603050405020304" pitchFamily="18" charset="0"/>
              </a:defRPr>
            </a:lvl2pPr>
            <a:lvl3pPr marL="1143000" indent="-228600" eaLnBrk="0" hangingPunct="0">
              <a:defRPr sz="2800">
                <a:solidFill>
                  <a:srgbClr val="0000FF"/>
                </a:solidFill>
                <a:latin typeface="Times New Roman" panose="02020603050405020304" pitchFamily="18" charset="0"/>
              </a:defRPr>
            </a:lvl3pPr>
            <a:lvl4pPr marL="1600200" indent="-228600" eaLnBrk="0" hangingPunct="0">
              <a:defRPr sz="2800">
                <a:solidFill>
                  <a:srgbClr val="0000FF"/>
                </a:solidFill>
                <a:latin typeface="Times New Roman" panose="02020603050405020304" pitchFamily="18" charset="0"/>
              </a:defRPr>
            </a:lvl4pPr>
            <a:lvl5pPr marL="2057400" indent="-228600" eaLnBrk="0" hangingPunct="0">
              <a:defRPr sz="28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8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8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8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800">
                <a:solidFill>
                  <a:srgbClr val="0000FF"/>
                </a:solidFill>
                <a:latin typeface="Times New Roman" panose="02020603050405020304" pitchFamily="18" charset="0"/>
              </a:defRPr>
            </a:lvl9pPr>
          </a:lstStyle>
          <a:p>
            <a:pPr eaLnBrk="1" hangingPunct="1">
              <a:spcBef>
                <a:spcPct val="50000"/>
              </a:spcBef>
            </a:pPr>
            <a:r>
              <a:rPr lang="en-US" altLang="en-US" b="1" dirty="0" smtClean="0">
                <a:solidFill>
                  <a:schemeClr val="tx1"/>
                </a:solidFill>
              </a:rPr>
              <a:t>1. </a:t>
            </a:r>
            <a:r>
              <a:rPr lang="en-US" altLang="en-US" b="1" dirty="0" err="1">
                <a:solidFill>
                  <a:schemeClr val="tx1"/>
                </a:solidFill>
              </a:rPr>
              <a:t>Kết</a:t>
            </a:r>
            <a:r>
              <a:rPr lang="en-US" altLang="en-US" b="1" dirty="0">
                <a:solidFill>
                  <a:schemeClr val="tx1"/>
                </a:solidFill>
              </a:rPr>
              <a:t> </a:t>
            </a:r>
            <a:r>
              <a:rPr lang="en-US" altLang="en-US" b="1" dirty="0" err="1">
                <a:solidFill>
                  <a:schemeClr val="tx1"/>
                </a:solidFill>
              </a:rPr>
              <a:t>quả</a:t>
            </a:r>
            <a:r>
              <a:rPr lang="en-US" altLang="en-US" b="1" dirty="0">
                <a:solidFill>
                  <a:schemeClr val="tx1"/>
                </a:solidFill>
              </a:rPr>
              <a:t> </a:t>
            </a:r>
            <a:r>
              <a:rPr lang="en-US" altLang="en-US" b="1" dirty="0" err="1" smtClean="0">
                <a:solidFill>
                  <a:schemeClr val="tx1"/>
                </a:solidFill>
              </a:rPr>
              <a:t>đánh</a:t>
            </a:r>
            <a:r>
              <a:rPr lang="en-US" altLang="en-US" b="1" dirty="0" smtClean="0">
                <a:solidFill>
                  <a:schemeClr val="tx1"/>
                </a:solidFill>
              </a:rPr>
              <a:t> </a:t>
            </a:r>
            <a:r>
              <a:rPr lang="en-US" altLang="en-US" b="1" dirty="0" err="1" smtClean="0">
                <a:solidFill>
                  <a:schemeClr val="tx1"/>
                </a:solidFill>
              </a:rPr>
              <a:t>giá</a:t>
            </a:r>
            <a:r>
              <a:rPr lang="en-US" altLang="en-US" b="1" dirty="0" smtClean="0">
                <a:solidFill>
                  <a:schemeClr val="tx1"/>
                </a:solidFill>
              </a:rPr>
              <a:t> </a:t>
            </a:r>
            <a:r>
              <a:rPr lang="en-US" altLang="en-US" b="1" dirty="0" err="1" smtClean="0">
                <a:solidFill>
                  <a:schemeClr val="tx1"/>
                </a:solidFill>
              </a:rPr>
              <a:t>cuối</a:t>
            </a:r>
            <a:r>
              <a:rPr lang="en-US" altLang="en-US" b="1" dirty="0" smtClean="0">
                <a:solidFill>
                  <a:schemeClr val="tx1"/>
                </a:solidFill>
              </a:rPr>
              <a:t> </a:t>
            </a:r>
            <a:r>
              <a:rPr lang="en-US" altLang="en-US" b="1" dirty="0" err="1" smtClean="0">
                <a:solidFill>
                  <a:schemeClr val="tx1"/>
                </a:solidFill>
              </a:rPr>
              <a:t>học</a:t>
            </a:r>
            <a:r>
              <a:rPr lang="en-US" altLang="en-US" b="1" dirty="0" smtClean="0">
                <a:solidFill>
                  <a:schemeClr val="tx1"/>
                </a:solidFill>
              </a:rPr>
              <a:t> </a:t>
            </a:r>
            <a:r>
              <a:rPr lang="en-US" altLang="en-US" b="1" dirty="0" err="1" smtClean="0">
                <a:solidFill>
                  <a:schemeClr val="tx1"/>
                </a:solidFill>
              </a:rPr>
              <a:t>kì</a:t>
            </a:r>
            <a:r>
              <a:rPr lang="en-US" altLang="en-US" b="1" dirty="0" smtClean="0">
                <a:solidFill>
                  <a:schemeClr val="tx1"/>
                </a:solidFill>
              </a:rPr>
              <a:t> 1</a:t>
            </a:r>
            <a:endParaRPr lang="en-US" altLang="en-US" b="1" dirty="0">
              <a:solidFill>
                <a:schemeClr val="tx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588662245"/>
              </p:ext>
            </p:extLst>
          </p:nvPr>
        </p:nvGraphicFramePr>
        <p:xfrm>
          <a:off x="688370" y="1428108"/>
          <a:ext cx="8280970" cy="4027812"/>
        </p:xfrm>
        <a:graphic>
          <a:graphicData uri="http://schemas.openxmlformats.org/drawingml/2006/table">
            <a:tbl>
              <a:tblPr firstRow="1" firstCol="1" bandRow="1">
                <a:tableStyleId>{5C22544A-7EE6-4342-B048-85BDC9FD1C3A}</a:tableStyleId>
              </a:tblPr>
              <a:tblGrid>
                <a:gridCol w="2484174">
                  <a:extLst>
                    <a:ext uri="{9D8B030D-6E8A-4147-A177-3AD203B41FA5}">
                      <a16:colId xmlns:a16="http://schemas.microsoft.com/office/drawing/2014/main" val="255148167"/>
                    </a:ext>
                  </a:extLst>
                </a:gridCol>
                <a:gridCol w="2816020">
                  <a:extLst>
                    <a:ext uri="{9D8B030D-6E8A-4147-A177-3AD203B41FA5}">
                      <a16:colId xmlns:a16="http://schemas.microsoft.com/office/drawing/2014/main" val="3026912098"/>
                    </a:ext>
                  </a:extLst>
                </a:gridCol>
                <a:gridCol w="2980776">
                  <a:extLst>
                    <a:ext uri="{9D8B030D-6E8A-4147-A177-3AD203B41FA5}">
                      <a16:colId xmlns:a16="http://schemas.microsoft.com/office/drawing/2014/main" val="2776702940"/>
                    </a:ext>
                  </a:extLst>
                </a:gridCol>
              </a:tblGrid>
              <a:tr h="671302">
                <a:tc>
                  <a:txBody>
                    <a:bodyPr/>
                    <a:lstStyle/>
                    <a:p>
                      <a:pPr algn="ctr">
                        <a:spcAft>
                          <a:spcPts val="0"/>
                        </a:spcAft>
                      </a:pPr>
                      <a:r>
                        <a:rPr lang="pt-BR" sz="2800" dirty="0">
                          <a:effectLst/>
                          <a:latin typeface="Times New Roman" panose="02020603050405020304" pitchFamily="18" charset="0"/>
                          <a:cs typeface="Times New Roman" panose="02020603050405020304" pitchFamily="18" charset="0"/>
                        </a:rPr>
                        <a:t>Môn học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a:effectLst/>
                          <a:latin typeface="Times New Roman" panose="02020603050405020304" pitchFamily="18" charset="0"/>
                          <a:cs typeface="Times New Roman" panose="02020603050405020304" pitchFamily="18" charset="0"/>
                        </a:rPr>
                        <a:t>Hoàn thành tốt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a:effectLst/>
                          <a:latin typeface="Times New Roman" panose="02020603050405020304" pitchFamily="18" charset="0"/>
                          <a:cs typeface="Times New Roman" panose="02020603050405020304" pitchFamily="18" charset="0"/>
                        </a:rPr>
                        <a:t>Hoàn thành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02638303"/>
                  </a:ext>
                </a:extLst>
              </a:tr>
              <a:tr h="671302">
                <a:tc>
                  <a:txBody>
                    <a:bodyPr/>
                    <a:lstStyle/>
                    <a:p>
                      <a:pPr>
                        <a:spcAft>
                          <a:spcPts val="0"/>
                        </a:spcAft>
                      </a:pPr>
                      <a:r>
                        <a:rPr lang="pt-BR" sz="2800" dirty="0">
                          <a:effectLst/>
                          <a:latin typeface="Times New Roman" panose="02020603050405020304" pitchFamily="18" charset="0"/>
                          <a:cs typeface="Times New Roman" panose="02020603050405020304" pitchFamily="18" charset="0"/>
                        </a:rPr>
                        <a:t>Đạo đức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effectLst/>
                          <a:latin typeface="Times New Roman" panose="02020603050405020304" pitchFamily="18" charset="0"/>
                          <a:cs typeface="Times New Roman" panose="02020603050405020304" pitchFamily="18" charset="0"/>
                        </a:rPr>
                        <a:t>24</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effectLst/>
                          <a:latin typeface="Times New Roman" panose="02020603050405020304" pitchFamily="18" charset="0"/>
                          <a:cs typeface="Times New Roman" panose="02020603050405020304" pitchFamily="18" charset="0"/>
                        </a:rPr>
                        <a:t>12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66400661"/>
                  </a:ext>
                </a:extLst>
              </a:tr>
              <a:tr h="671302">
                <a:tc>
                  <a:txBody>
                    <a:bodyPr/>
                    <a:lstStyle/>
                    <a:p>
                      <a:pPr>
                        <a:spcAft>
                          <a:spcPts val="0"/>
                        </a:spcAft>
                      </a:pPr>
                      <a:r>
                        <a:rPr lang="pt-BR" sz="2800" dirty="0">
                          <a:effectLst/>
                          <a:latin typeface="Times New Roman" panose="02020603050405020304" pitchFamily="18" charset="0"/>
                          <a:cs typeface="Times New Roman" panose="02020603050405020304" pitchFamily="18" charset="0"/>
                        </a:rPr>
                        <a:t>Kĩ thuật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effectLst/>
                          <a:latin typeface="Times New Roman" panose="02020603050405020304" pitchFamily="18" charset="0"/>
                          <a:cs typeface="Times New Roman" panose="02020603050405020304" pitchFamily="18" charset="0"/>
                        </a:rPr>
                        <a:t>23</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effectLst/>
                          <a:latin typeface="Times New Roman" panose="02020603050405020304" pitchFamily="18" charset="0"/>
                          <a:cs typeface="Times New Roman" panose="02020603050405020304" pitchFamily="18" charset="0"/>
                        </a:rPr>
                        <a:t>13</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10359675"/>
                  </a:ext>
                </a:extLst>
              </a:tr>
              <a:tr h="671302">
                <a:tc>
                  <a:txBody>
                    <a:bodyPr/>
                    <a:lstStyle/>
                    <a:p>
                      <a:pPr>
                        <a:spcAft>
                          <a:spcPts val="0"/>
                        </a:spcAft>
                      </a:pPr>
                      <a:r>
                        <a:rPr lang="pt-BR" sz="2800">
                          <a:effectLst/>
                          <a:latin typeface="Times New Roman" panose="02020603050405020304" pitchFamily="18" charset="0"/>
                          <a:cs typeface="Times New Roman" panose="02020603050405020304" pitchFamily="18" charset="0"/>
                        </a:rPr>
                        <a:t>Âm nhạc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effectLst/>
                          <a:latin typeface="Times New Roman" panose="02020603050405020304" pitchFamily="18" charset="0"/>
                          <a:cs typeface="Times New Roman" panose="02020603050405020304" pitchFamily="18" charset="0"/>
                        </a:rPr>
                        <a:t>13</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effectLst/>
                          <a:latin typeface="Times New Roman" panose="02020603050405020304" pitchFamily="18" charset="0"/>
                          <a:cs typeface="Times New Roman" panose="02020603050405020304" pitchFamily="18" charset="0"/>
                        </a:rPr>
                        <a:t>23</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85184293"/>
                  </a:ext>
                </a:extLst>
              </a:tr>
              <a:tr h="671302">
                <a:tc>
                  <a:txBody>
                    <a:bodyPr/>
                    <a:lstStyle/>
                    <a:p>
                      <a:pPr>
                        <a:spcAft>
                          <a:spcPts val="0"/>
                        </a:spcAft>
                      </a:pPr>
                      <a:r>
                        <a:rPr lang="pt-BR" sz="2800">
                          <a:effectLst/>
                          <a:latin typeface="Times New Roman" panose="02020603050405020304" pitchFamily="18" charset="0"/>
                          <a:cs typeface="Times New Roman" panose="02020603050405020304" pitchFamily="18" charset="0"/>
                        </a:rPr>
                        <a:t>Mĩ thuật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effectLst/>
                          <a:latin typeface="Times New Roman" panose="02020603050405020304" pitchFamily="18" charset="0"/>
                          <a:cs typeface="Times New Roman" panose="02020603050405020304" pitchFamily="18" charset="0"/>
                        </a:rPr>
                        <a:t>17</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effectLst/>
                          <a:latin typeface="Times New Roman" panose="02020603050405020304" pitchFamily="18" charset="0"/>
                          <a:cs typeface="Times New Roman" panose="02020603050405020304" pitchFamily="18" charset="0"/>
                        </a:rPr>
                        <a:t>19</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41394618"/>
                  </a:ext>
                </a:extLst>
              </a:tr>
              <a:tr h="671302">
                <a:tc>
                  <a:txBody>
                    <a:bodyPr/>
                    <a:lstStyle/>
                    <a:p>
                      <a:pPr>
                        <a:spcAft>
                          <a:spcPts val="0"/>
                        </a:spcAft>
                      </a:pPr>
                      <a:r>
                        <a:rPr lang="pt-BR" sz="2800" dirty="0">
                          <a:effectLst/>
                          <a:latin typeface="Times New Roman" panose="02020603050405020304" pitchFamily="18" charset="0"/>
                          <a:cs typeface="Times New Roman" panose="02020603050405020304" pitchFamily="18" charset="0"/>
                        </a:rPr>
                        <a:t>Thể dục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effectLst/>
                          <a:latin typeface="Times New Roman" panose="02020603050405020304" pitchFamily="18" charset="0"/>
                          <a:cs typeface="Times New Roman" panose="02020603050405020304" pitchFamily="18" charset="0"/>
                        </a:rPr>
                        <a:t>22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effectLst/>
                          <a:latin typeface="Times New Roman" panose="02020603050405020304" pitchFamily="18" charset="0"/>
                          <a:cs typeface="Times New Roman" panose="02020603050405020304" pitchFamily="18" charset="0"/>
                        </a:rPr>
                        <a:t>14</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86803606"/>
                  </a:ext>
                </a:extLst>
              </a:tr>
            </a:tbl>
          </a:graphicData>
        </a:graphic>
      </p:graphicFrame>
      <p:sp>
        <p:nvSpPr>
          <p:cNvPr id="2" name="Rectangle 1"/>
          <p:cNvSpPr/>
          <p:nvPr/>
        </p:nvSpPr>
        <p:spPr>
          <a:xfrm>
            <a:off x="1355845" y="794032"/>
            <a:ext cx="6444385" cy="461665"/>
          </a:xfrm>
          <a:prstGeom prst="rect">
            <a:avLst/>
          </a:prstGeom>
        </p:spPr>
        <p:txBody>
          <a:bodyPr wrap="square">
            <a:spAutoFit/>
          </a:bodyPr>
          <a:lstStyle/>
          <a:p>
            <a:pPr>
              <a:spcBef>
                <a:spcPct val="0"/>
              </a:spcBef>
            </a:pPr>
            <a:r>
              <a:rPr lang="en-US" altLang="vi-VN" sz="2400" b="1" i="1" dirty="0" err="1">
                <a:solidFill>
                  <a:srgbClr val="FF0000"/>
                </a:solidFill>
                <a:latin typeface="Times New Roman" panose="02020603050405020304" pitchFamily="18" charset="0"/>
                <a:cs typeface="Times New Roman" panose="02020603050405020304" pitchFamily="18" charset="0"/>
              </a:rPr>
              <a:t>Kết</a:t>
            </a:r>
            <a:r>
              <a:rPr lang="en-US" altLang="vi-VN" sz="2400" b="1" i="1" dirty="0">
                <a:solidFill>
                  <a:srgbClr val="FF0000"/>
                </a:solidFill>
                <a:latin typeface="Times New Roman" panose="02020603050405020304" pitchFamily="18" charset="0"/>
                <a:cs typeface="Times New Roman" panose="02020603050405020304" pitchFamily="18" charset="0"/>
              </a:rPr>
              <a:t> </a:t>
            </a:r>
            <a:r>
              <a:rPr lang="en-US" altLang="vi-VN" sz="2400" b="1" i="1" dirty="0" err="1">
                <a:solidFill>
                  <a:srgbClr val="FF0000"/>
                </a:solidFill>
                <a:latin typeface="Times New Roman" panose="02020603050405020304" pitchFamily="18" charset="0"/>
                <a:cs typeface="Times New Roman" panose="02020603050405020304" pitchFamily="18" charset="0"/>
              </a:rPr>
              <a:t>quả</a:t>
            </a:r>
            <a:r>
              <a:rPr lang="en-US" altLang="vi-VN" sz="2400" b="1" i="1" dirty="0">
                <a:solidFill>
                  <a:srgbClr val="FF0000"/>
                </a:solidFill>
                <a:latin typeface="Times New Roman" panose="02020603050405020304" pitchFamily="18" charset="0"/>
                <a:cs typeface="Times New Roman" panose="02020603050405020304" pitchFamily="18" charset="0"/>
              </a:rPr>
              <a:t> </a:t>
            </a:r>
            <a:r>
              <a:rPr lang="en-US" altLang="vi-VN" sz="2400" b="1" i="1" dirty="0" err="1">
                <a:solidFill>
                  <a:srgbClr val="FF0000"/>
                </a:solidFill>
                <a:latin typeface="Times New Roman" panose="02020603050405020304" pitchFamily="18" charset="0"/>
                <a:cs typeface="Times New Roman" panose="02020603050405020304" pitchFamily="18" charset="0"/>
              </a:rPr>
              <a:t>các</a:t>
            </a:r>
            <a:r>
              <a:rPr lang="en-US" altLang="vi-VN" sz="2400" b="1" i="1" dirty="0">
                <a:solidFill>
                  <a:srgbClr val="FF0000"/>
                </a:solidFill>
                <a:latin typeface="Times New Roman" panose="02020603050405020304" pitchFamily="18" charset="0"/>
                <a:cs typeface="Times New Roman" panose="02020603050405020304" pitchFamily="18" charset="0"/>
              </a:rPr>
              <a:t> </a:t>
            </a:r>
            <a:r>
              <a:rPr lang="en-US" altLang="vi-VN" sz="2400" b="1" i="1" dirty="0" err="1">
                <a:solidFill>
                  <a:srgbClr val="FF0000"/>
                </a:solidFill>
                <a:latin typeface="Times New Roman" panose="02020603050405020304" pitchFamily="18" charset="0"/>
                <a:cs typeface="Times New Roman" panose="02020603050405020304" pitchFamily="18" charset="0"/>
              </a:rPr>
              <a:t>môn</a:t>
            </a:r>
            <a:r>
              <a:rPr lang="en-US" altLang="vi-VN" sz="2400" b="1" i="1" dirty="0">
                <a:solidFill>
                  <a:srgbClr val="FF0000"/>
                </a:solidFill>
                <a:latin typeface="Times New Roman" panose="02020603050405020304" pitchFamily="18" charset="0"/>
                <a:cs typeface="Times New Roman" panose="02020603050405020304" pitchFamily="18" charset="0"/>
              </a:rPr>
              <a:t> </a:t>
            </a:r>
            <a:r>
              <a:rPr lang="en-US" altLang="vi-VN" sz="2400" b="1" i="1" dirty="0" err="1">
                <a:solidFill>
                  <a:srgbClr val="FF0000"/>
                </a:solidFill>
                <a:latin typeface="Times New Roman" panose="02020603050405020304" pitchFamily="18" charset="0"/>
                <a:cs typeface="Times New Roman" panose="02020603050405020304" pitchFamily="18" charset="0"/>
              </a:rPr>
              <a:t>học</a:t>
            </a:r>
            <a:r>
              <a:rPr lang="en-US" altLang="vi-VN" sz="2400" b="1" i="1" dirty="0">
                <a:solidFill>
                  <a:srgbClr val="FF0000"/>
                </a:solidFill>
                <a:latin typeface="Times New Roman" panose="02020603050405020304" pitchFamily="18" charset="0"/>
                <a:cs typeface="Times New Roman" panose="02020603050405020304" pitchFamily="18" charset="0"/>
              </a:rPr>
              <a:t> </a:t>
            </a:r>
            <a:r>
              <a:rPr lang="en-US" altLang="vi-VN" sz="2400" b="1" i="1" dirty="0" err="1">
                <a:solidFill>
                  <a:srgbClr val="FF0000"/>
                </a:solidFill>
                <a:latin typeface="Times New Roman" panose="02020603050405020304" pitchFamily="18" charset="0"/>
                <a:cs typeface="Times New Roman" panose="02020603050405020304" pitchFamily="18" charset="0"/>
              </a:rPr>
              <a:t>tính</a:t>
            </a:r>
            <a:r>
              <a:rPr lang="en-US" altLang="vi-VN" sz="2400" b="1" i="1" dirty="0">
                <a:solidFill>
                  <a:srgbClr val="FF0000"/>
                </a:solidFill>
                <a:latin typeface="Times New Roman" panose="02020603050405020304" pitchFamily="18" charset="0"/>
                <a:cs typeface="Times New Roman" panose="02020603050405020304" pitchFamily="18" charset="0"/>
              </a:rPr>
              <a:t> </a:t>
            </a:r>
            <a:r>
              <a:rPr lang="en-US" altLang="vi-VN" sz="2400" b="1" i="1" dirty="0" err="1">
                <a:solidFill>
                  <a:srgbClr val="FF0000"/>
                </a:solidFill>
                <a:latin typeface="Times New Roman" panose="02020603050405020304" pitchFamily="18" charset="0"/>
                <a:cs typeface="Times New Roman" panose="02020603050405020304" pitchFamily="18" charset="0"/>
              </a:rPr>
              <a:t>bằng</a:t>
            </a:r>
            <a:r>
              <a:rPr lang="en-US" altLang="vi-VN" sz="2400" b="1" i="1" dirty="0">
                <a:solidFill>
                  <a:srgbClr val="FF0000"/>
                </a:solidFill>
                <a:latin typeface="Times New Roman" panose="02020603050405020304" pitchFamily="18" charset="0"/>
                <a:cs typeface="Times New Roman" panose="02020603050405020304" pitchFamily="18" charset="0"/>
              </a:rPr>
              <a:t> </a:t>
            </a:r>
            <a:r>
              <a:rPr lang="en-US" altLang="vi-VN" sz="2400" b="1" i="1" dirty="0" err="1">
                <a:solidFill>
                  <a:srgbClr val="FF0000"/>
                </a:solidFill>
                <a:latin typeface="Times New Roman" panose="02020603050405020304" pitchFamily="18" charset="0"/>
                <a:cs typeface="Times New Roman" panose="02020603050405020304" pitchFamily="18" charset="0"/>
              </a:rPr>
              <a:t>nhận</a:t>
            </a:r>
            <a:r>
              <a:rPr lang="en-US" altLang="vi-VN" sz="2400" b="1" i="1" dirty="0">
                <a:solidFill>
                  <a:srgbClr val="FF0000"/>
                </a:solidFill>
                <a:latin typeface="Times New Roman" panose="02020603050405020304" pitchFamily="18" charset="0"/>
                <a:cs typeface="Times New Roman" panose="02020603050405020304" pitchFamily="18" charset="0"/>
              </a:rPr>
              <a:t> </a:t>
            </a:r>
            <a:r>
              <a:rPr lang="en-US" altLang="vi-VN" sz="2400" b="1" i="1" dirty="0" err="1">
                <a:solidFill>
                  <a:srgbClr val="FF0000"/>
                </a:solidFill>
                <a:latin typeface="Times New Roman" panose="02020603050405020304" pitchFamily="18" charset="0"/>
                <a:cs typeface="Times New Roman" panose="02020603050405020304" pitchFamily="18" charset="0"/>
              </a:rPr>
              <a:t>xét</a:t>
            </a:r>
            <a:endParaRPr lang="en-US" altLang="vi-VN"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847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op những Background Powerpoint đẹp cho bày thuyết trình ấn tượng | Hình  nền, Power points, Hình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72" y="-95037"/>
            <a:ext cx="12267344" cy="696587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
          <p:cNvSpPr txBox="1">
            <a:spLocks noChangeArrowheads="1"/>
          </p:cNvSpPr>
          <p:nvPr/>
        </p:nvSpPr>
        <p:spPr bwMode="auto">
          <a:xfrm>
            <a:off x="389731" y="182274"/>
            <a:ext cx="81359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800">
                <a:solidFill>
                  <a:srgbClr val="0000FF"/>
                </a:solidFill>
                <a:latin typeface="Times New Roman" panose="02020603050405020304" pitchFamily="18" charset="0"/>
              </a:defRPr>
            </a:lvl1pPr>
            <a:lvl2pPr marL="742950" indent="-285750" eaLnBrk="0" hangingPunct="0">
              <a:defRPr sz="2800">
                <a:solidFill>
                  <a:srgbClr val="0000FF"/>
                </a:solidFill>
                <a:latin typeface="Times New Roman" panose="02020603050405020304" pitchFamily="18" charset="0"/>
              </a:defRPr>
            </a:lvl2pPr>
            <a:lvl3pPr marL="1143000" indent="-228600" eaLnBrk="0" hangingPunct="0">
              <a:defRPr sz="2800">
                <a:solidFill>
                  <a:srgbClr val="0000FF"/>
                </a:solidFill>
                <a:latin typeface="Times New Roman" panose="02020603050405020304" pitchFamily="18" charset="0"/>
              </a:defRPr>
            </a:lvl3pPr>
            <a:lvl4pPr marL="1600200" indent="-228600" eaLnBrk="0" hangingPunct="0">
              <a:defRPr sz="2800">
                <a:solidFill>
                  <a:srgbClr val="0000FF"/>
                </a:solidFill>
                <a:latin typeface="Times New Roman" panose="02020603050405020304" pitchFamily="18" charset="0"/>
              </a:defRPr>
            </a:lvl4pPr>
            <a:lvl5pPr marL="2057400" indent="-228600" eaLnBrk="0" hangingPunct="0">
              <a:defRPr sz="28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8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8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8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800">
                <a:solidFill>
                  <a:srgbClr val="0000FF"/>
                </a:solidFill>
                <a:latin typeface="Times New Roman" panose="02020603050405020304" pitchFamily="18" charset="0"/>
              </a:defRPr>
            </a:lvl9pPr>
          </a:lstStyle>
          <a:p>
            <a:pPr eaLnBrk="1" hangingPunct="1">
              <a:spcBef>
                <a:spcPct val="50000"/>
              </a:spcBef>
            </a:pPr>
            <a:r>
              <a:rPr lang="en-US" altLang="en-US" b="1" dirty="0" smtClean="0">
                <a:solidFill>
                  <a:schemeClr val="tx1"/>
                </a:solidFill>
              </a:rPr>
              <a:t>1. </a:t>
            </a:r>
            <a:r>
              <a:rPr lang="en-US" altLang="en-US" b="1" dirty="0" err="1">
                <a:solidFill>
                  <a:schemeClr val="tx1"/>
                </a:solidFill>
              </a:rPr>
              <a:t>Kết</a:t>
            </a:r>
            <a:r>
              <a:rPr lang="en-US" altLang="en-US" b="1" dirty="0">
                <a:solidFill>
                  <a:schemeClr val="tx1"/>
                </a:solidFill>
              </a:rPr>
              <a:t> </a:t>
            </a:r>
            <a:r>
              <a:rPr lang="en-US" altLang="en-US" b="1" dirty="0" err="1">
                <a:solidFill>
                  <a:schemeClr val="tx1"/>
                </a:solidFill>
              </a:rPr>
              <a:t>quả</a:t>
            </a:r>
            <a:r>
              <a:rPr lang="en-US" altLang="en-US" b="1" dirty="0">
                <a:solidFill>
                  <a:schemeClr val="tx1"/>
                </a:solidFill>
              </a:rPr>
              <a:t> </a:t>
            </a:r>
            <a:r>
              <a:rPr lang="en-US" altLang="en-US" b="1" dirty="0" err="1" smtClean="0">
                <a:solidFill>
                  <a:schemeClr val="tx1"/>
                </a:solidFill>
              </a:rPr>
              <a:t>đánh</a:t>
            </a:r>
            <a:r>
              <a:rPr lang="en-US" altLang="en-US" b="1" dirty="0" smtClean="0">
                <a:solidFill>
                  <a:schemeClr val="tx1"/>
                </a:solidFill>
              </a:rPr>
              <a:t> </a:t>
            </a:r>
            <a:r>
              <a:rPr lang="en-US" altLang="en-US" b="1" dirty="0" err="1" smtClean="0">
                <a:solidFill>
                  <a:schemeClr val="tx1"/>
                </a:solidFill>
              </a:rPr>
              <a:t>giá</a:t>
            </a:r>
            <a:r>
              <a:rPr lang="en-US" altLang="en-US" b="1" dirty="0" smtClean="0">
                <a:solidFill>
                  <a:schemeClr val="tx1"/>
                </a:solidFill>
              </a:rPr>
              <a:t> </a:t>
            </a:r>
            <a:r>
              <a:rPr lang="en-US" altLang="en-US" b="1" dirty="0" err="1" smtClean="0">
                <a:solidFill>
                  <a:schemeClr val="tx1"/>
                </a:solidFill>
              </a:rPr>
              <a:t>cuối</a:t>
            </a:r>
            <a:r>
              <a:rPr lang="en-US" altLang="en-US" b="1" dirty="0" smtClean="0">
                <a:solidFill>
                  <a:schemeClr val="tx1"/>
                </a:solidFill>
              </a:rPr>
              <a:t> </a:t>
            </a:r>
            <a:r>
              <a:rPr lang="en-US" altLang="en-US" b="1" dirty="0" err="1" smtClean="0">
                <a:solidFill>
                  <a:schemeClr val="tx1"/>
                </a:solidFill>
              </a:rPr>
              <a:t>học</a:t>
            </a:r>
            <a:r>
              <a:rPr lang="en-US" altLang="en-US" b="1" dirty="0" smtClean="0">
                <a:solidFill>
                  <a:schemeClr val="tx1"/>
                </a:solidFill>
              </a:rPr>
              <a:t> </a:t>
            </a:r>
            <a:r>
              <a:rPr lang="en-US" altLang="en-US" b="1" dirty="0" err="1" smtClean="0">
                <a:solidFill>
                  <a:schemeClr val="tx1"/>
                </a:solidFill>
              </a:rPr>
              <a:t>kì</a:t>
            </a:r>
            <a:r>
              <a:rPr lang="en-US" altLang="en-US" b="1" dirty="0" smtClean="0">
                <a:solidFill>
                  <a:schemeClr val="tx1"/>
                </a:solidFill>
              </a:rPr>
              <a:t> 1</a:t>
            </a:r>
            <a:endParaRPr lang="en-US" altLang="en-US" b="1" dirty="0">
              <a:solidFill>
                <a:schemeClr val="tx1"/>
              </a:solidFill>
            </a:endParaRPr>
          </a:p>
        </p:txBody>
      </p:sp>
      <p:graphicFrame>
        <p:nvGraphicFramePr>
          <p:cNvPr id="6" name="Content Placeholder 3"/>
          <p:cNvGraphicFramePr>
            <a:graphicFrameLocks/>
          </p:cNvGraphicFramePr>
          <p:nvPr>
            <p:extLst>
              <p:ext uri="{D42A27DB-BD31-4B8C-83A1-F6EECF244321}">
                <p14:modId xmlns:p14="http://schemas.microsoft.com/office/powerpoint/2010/main" val="1864621471"/>
              </p:ext>
            </p:extLst>
          </p:nvPr>
        </p:nvGraphicFramePr>
        <p:xfrm>
          <a:off x="1063050" y="1728729"/>
          <a:ext cx="6789300" cy="1131576"/>
        </p:xfrm>
        <a:graphic>
          <a:graphicData uri="http://schemas.openxmlformats.org/drawingml/2006/table">
            <a:tbl>
              <a:tblPr firstRow="1" firstCol="1" bandRow="1">
                <a:tableStyleId>{5C22544A-7EE6-4342-B048-85BDC9FD1C3A}</a:tableStyleId>
              </a:tblPr>
              <a:tblGrid>
                <a:gridCol w="2326509">
                  <a:extLst>
                    <a:ext uri="{9D8B030D-6E8A-4147-A177-3AD203B41FA5}">
                      <a16:colId xmlns:a16="http://schemas.microsoft.com/office/drawing/2014/main" val="2590166979"/>
                    </a:ext>
                  </a:extLst>
                </a:gridCol>
                <a:gridCol w="2329246">
                  <a:extLst>
                    <a:ext uri="{9D8B030D-6E8A-4147-A177-3AD203B41FA5}">
                      <a16:colId xmlns:a16="http://schemas.microsoft.com/office/drawing/2014/main" val="3272376736"/>
                    </a:ext>
                  </a:extLst>
                </a:gridCol>
                <a:gridCol w="2133545">
                  <a:extLst>
                    <a:ext uri="{9D8B030D-6E8A-4147-A177-3AD203B41FA5}">
                      <a16:colId xmlns:a16="http://schemas.microsoft.com/office/drawing/2014/main" val="2921973345"/>
                    </a:ext>
                  </a:extLst>
                </a:gridCol>
              </a:tblGrid>
              <a:tr h="565788">
                <a:tc>
                  <a:txBody>
                    <a:bodyPr/>
                    <a:lstStyle/>
                    <a:p>
                      <a:pPr algn="ctr">
                        <a:spcAft>
                          <a:spcPts val="0"/>
                        </a:spcAft>
                      </a:pPr>
                      <a:r>
                        <a:rPr lang="pt-BR" sz="2800" dirty="0" smtClean="0">
                          <a:effectLst/>
                          <a:latin typeface="Times New Roman" panose="02020603050405020304" pitchFamily="18" charset="0"/>
                          <a:cs typeface="Times New Roman" panose="02020603050405020304" pitchFamily="18" charset="0"/>
                        </a:rPr>
                        <a:t>Tốt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effectLst/>
                          <a:latin typeface="Times New Roman" panose="02020603050405020304" pitchFamily="18" charset="0"/>
                          <a:ea typeface="+mn-ea"/>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400" dirty="0" smtClean="0">
                          <a:effectLst/>
                          <a:latin typeface="Times New Roman" panose="02020603050405020304" pitchFamily="18" charset="0"/>
                          <a:cs typeface="Times New Roman" panose="02020603050405020304" pitchFamily="18" charset="0"/>
                        </a:rPr>
                        <a:t>Cần</a:t>
                      </a:r>
                      <a:r>
                        <a:rPr lang="pt-BR" sz="2400" baseline="0" dirty="0" smtClean="0">
                          <a:effectLst/>
                          <a:latin typeface="Times New Roman" panose="02020603050405020304" pitchFamily="18" charset="0"/>
                          <a:cs typeface="Times New Roman" panose="02020603050405020304" pitchFamily="18" charset="0"/>
                        </a:rPr>
                        <a:t> cố gắng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26827947"/>
                  </a:ext>
                </a:extLst>
              </a:tr>
              <a:tr h="565788">
                <a:tc>
                  <a:txBody>
                    <a:bodyPr/>
                    <a:lstStyle/>
                    <a:p>
                      <a:pPr algn="ctr">
                        <a:spcAft>
                          <a:spcPts val="0"/>
                        </a:spcAft>
                      </a:pPr>
                      <a:r>
                        <a:rPr lang="en-US" sz="2800" dirty="0" smtClean="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US" sz="28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effectLst/>
                          <a:latin typeface="Times New Roman" panose="02020603050405020304" pitchFamily="18" charset="0"/>
                          <a:cs typeface="Times New Roman" panose="02020603050405020304" pitchFamily="18" charset="0"/>
                        </a:rPr>
                        <a:t>10</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pt-BR" sz="2800" dirty="0" smtClean="0">
                          <a:solidFill>
                            <a:srgbClr val="FF0000"/>
                          </a:solidFill>
                          <a:effectLst/>
                          <a:latin typeface="Times New Roman" panose="02020603050405020304" pitchFamily="18" charset="0"/>
                          <a:cs typeface="Times New Roman" panose="02020603050405020304" pitchFamily="18" charset="0"/>
                        </a:rPr>
                        <a:t>8</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18428828"/>
                  </a:ext>
                </a:extLst>
              </a:tr>
            </a:tbl>
          </a:graphicData>
        </a:graphic>
      </p:graphicFrame>
      <p:sp>
        <p:nvSpPr>
          <p:cNvPr id="8" name="Rectangle 7"/>
          <p:cNvSpPr/>
          <p:nvPr/>
        </p:nvSpPr>
        <p:spPr>
          <a:xfrm>
            <a:off x="1355845" y="794032"/>
            <a:ext cx="6444385" cy="461665"/>
          </a:xfrm>
          <a:prstGeom prst="rect">
            <a:avLst/>
          </a:prstGeom>
        </p:spPr>
        <p:txBody>
          <a:bodyPr wrap="square">
            <a:spAutoFit/>
          </a:bodyPr>
          <a:lstStyle/>
          <a:p>
            <a:pPr>
              <a:spcBef>
                <a:spcPct val="0"/>
              </a:spcBef>
            </a:pPr>
            <a:r>
              <a:rPr lang="en-US" altLang="vi-VN" sz="2400" b="1" i="1" dirty="0" err="1" smtClean="0">
                <a:solidFill>
                  <a:srgbClr val="FF0000"/>
                </a:solidFill>
                <a:latin typeface="Times New Roman" panose="02020603050405020304" pitchFamily="18" charset="0"/>
                <a:cs typeface="Times New Roman" panose="02020603050405020304" pitchFamily="18" charset="0"/>
              </a:rPr>
              <a:t>Về</a:t>
            </a:r>
            <a:r>
              <a:rPr lang="en-US" altLang="vi-VN" sz="2400" b="1" i="1" dirty="0" smtClean="0">
                <a:solidFill>
                  <a:srgbClr val="FF0000"/>
                </a:solidFill>
                <a:latin typeface="Times New Roman" panose="02020603050405020304" pitchFamily="18" charset="0"/>
                <a:cs typeface="Times New Roman" panose="02020603050405020304" pitchFamily="18" charset="0"/>
              </a:rPr>
              <a:t> </a:t>
            </a:r>
            <a:r>
              <a:rPr lang="en-US" altLang="vi-VN" sz="2400" b="1" i="1" dirty="0" err="1" smtClean="0">
                <a:solidFill>
                  <a:srgbClr val="FF0000"/>
                </a:solidFill>
                <a:latin typeface="Times New Roman" panose="02020603050405020304" pitchFamily="18" charset="0"/>
                <a:cs typeface="Times New Roman" panose="02020603050405020304" pitchFamily="18" charset="0"/>
              </a:rPr>
              <a:t>năng</a:t>
            </a:r>
            <a:r>
              <a:rPr lang="en-US" altLang="vi-VN" sz="2400" b="1" i="1" dirty="0" smtClean="0">
                <a:solidFill>
                  <a:srgbClr val="FF0000"/>
                </a:solidFill>
                <a:latin typeface="Times New Roman" panose="02020603050405020304" pitchFamily="18" charset="0"/>
                <a:cs typeface="Times New Roman" panose="02020603050405020304" pitchFamily="18" charset="0"/>
              </a:rPr>
              <a:t> </a:t>
            </a:r>
            <a:r>
              <a:rPr lang="en-US" altLang="vi-VN" sz="2400" b="1" i="1" dirty="0" err="1" smtClean="0">
                <a:solidFill>
                  <a:srgbClr val="FF0000"/>
                </a:solidFill>
                <a:latin typeface="Times New Roman" panose="02020603050405020304" pitchFamily="18" charset="0"/>
                <a:cs typeface="Times New Roman" panose="02020603050405020304" pitchFamily="18" charset="0"/>
              </a:rPr>
              <a:t>lực</a:t>
            </a:r>
            <a:r>
              <a:rPr lang="en-US" altLang="vi-VN" sz="2400" b="1" i="1" dirty="0" smtClean="0">
                <a:solidFill>
                  <a:srgbClr val="FF0000"/>
                </a:solidFill>
                <a:latin typeface="Times New Roman" panose="02020603050405020304" pitchFamily="18" charset="0"/>
                <a:cs typeface="Times New Roman" panose="02020603050405020304" pitchFamily="18" charset="0"/>
              </a:rPr>
              <a:t>, </a:t>
            </a:r>
            <a:r>
              <a:rPr lang="en-US" altLang="vi-VN" sz="2400" b="1" i="1" dirty="0" err="1" smtClean="0">
                <a:solidFill>
                  <a:srgbClr val="FF0000"/>
                </a:solidFill>
                <a:latin typeface="Times New Roman" panose="02020603050405020304" pitchFamily="18" charset="0"/>
                <a:cs typeface="Times New Roman" panose="02020603050405020304" pitchFamily="18" charset="0"/>
              </a:rPr>
              <a:t>phẩm</a:t>
            </a:r>
            <a:r>
              <a:rPr lang="en-US" altLang="vi-VN" sz="2400" b="1" i="1" dirty="0" smtClean="0">
                <a:solidFill>
                  <a:srgbClr val="FF0000"/>
                </a:solidFill>
                <a:latin typeface="Times New Roman" panose="02020603050405020304" pitchFamily="18" charset="0"/>
                <a:cs typeface="Times New Roman" panose="02020603050405020304" pitchFamily="18" charset="0"/>
              </a:rPr>
              <a:t> </a:t>
            </a:r>
            <a:r>
              <a:rPr lang="en-US" altLang="vi-VN" sz="2400" b="1" i="1" dirty="0" err="1" smtClean="0">
                <a:solidFill>
                  <a:srgbClr val="FF0000"/>
                </a:solidFill>
                <a:latin typeface="Times New Roman" panose="02020603050405020304" pitchFamily="18" charset="0"/>
                <a:cs typeface="Times New Roman" panose="02020603050405020304" pitchFamily="18" charset="0"/>
              </a:rPr>
              <a:t>chất</a:t>
            </a:r>
            <a:endParaRPr lang="en-US" altLang="vi-VN"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345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ình ảnh Bằng Tay Hoa Trang Trí Hộp Trang Trí Hộp Trang Trí Hộp Dây điện  Mẫu Thực Vật Trang Trí Bằng Tay, Bông Hoa, Tinh Tế đăng Ten, Trang Trí Hộ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
          <p:cNvSpPr txBox="1">
            <a:spLocks noChangeArrowheads="1"/>
          </p:cNvSpPr>
          <p:nvPr/>
        </p:nvSpPr>
        <p:spPr bwMode="auto">
          <a:xfrm>
            <a:off x="2362200" y="1266908"/>
            <a:ext cx="800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b="1" i="1" u="sng" dirty="0">
                <a:solidFill>
                  <a:srgbClr val="0070C0"/>
                </a:solidFill>
                <a:latin typeface="Times New Roman" panose="02020603050405020304" pitchFamily="18" charset="0"/>
                <a:cs typeface="Times New Roman" panose="02020603050405020304" pitchFamily="18" charset="0"/>
              </a:rPr>
              <a:t>KẾT QUẢ TỔNG HỢP</a:t>
            </a:r>
          </a:p>
        </p:txBody>
      </p:sp>
      <p:sp>
        <p:nvSpPr>
          <p:cNvPr id="6" name="TextBox 4"/>
          <p:cNvSpPr txBox="1">
            <a:spLocks noChangeArrowheads="1"/>
          </p:cNvSpPr>
          <p:nvPr/>
        </p:nvSpPr>
        <p:spPr bwMode="auto">
          <a:xfrm>
            <a:off x="2296601" y="1852933"/>
            <a:ext cx="5791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b="1" i="1" u="sng" dirty="0" err="1">
                <a:solidFill>
                  <a:srgbClr val="FF0000"/>
                </a:solidFill>
                <a:latin typeface="Times New Roman" panose="02020603050405020304" pitchFamily="18" charset="0"/>
                <a:cs typeface="Times New Roman" panose="02020603050405020304" pitchFamily="18" charset="0"/>
              </a:rPr>
              <a:t>Về</a:t>
            </a:r>
            <a:r>
              <a:rPr lang="en-US" altLang="vi-VN" b="1" i="1" u="sng" dirty="0">
                <a:solidFill>
                  <a:srgbClr val="FF0000"/>
                </a:solidFill>
                <a:latin typeface="Times New Roman" panose="02020603050405020304" pitchFamily="18" charset="0"/>
                <a:cs typeface="Times New Roman" panose="02020603050405020304" pitchFamily="18" charset="0"/>
              </a:rPr>
              <a:t> </a:t>
            </a:r>
            <a:r>
              <a:rPr lang="en-US" altLang="vi-VN" b="1" i="1" u="sng" dirty="0" err="1">
                <a:solidFill>
                  <a:srgbClr val="FF0000"/>
                </a:solidFill>
                <a:latin typeface="Times New Roman" panose="02020603050405020304" pitchFamily="18" charset="0"/>
                <a:cs typeface="Times New Roman" panose="02020603050405020304" pitchFamily="18" charset="0"/>
              </a:rPr>
              <a:t>học</a:t>
            </a:r>
            <a:r>
              <a:rPr lang="en-US" altLang="vi-VN" b="1" i="1" u="sng" dirty="0">
                <a:solidFill>
                  <a:srgbClr val="FF0000"/>
                </a:solidFill>
                <a:latin typeface="Times New Roman" panose="02020603050405020304" pitchFamily="18" charset="0"/>
                <a:cs typeface="Times New Roman" panose="02020603050405020304" pitchFamily="18" charset="0"/>
              </a:rPr>
              <a:t> </a:t>
            </a:r>
            <a:r>
              <a:rPr lang="en-US" altLang="vi-VN" b="1" i="1" u="sng" dirty="0" err="1">
                <a:solidFill>
                  <a:srgbClr val="FF0000"/>
                </a:solidFill>
                <a:latin typeface="Times New Roman" panose="02020603050405020304" pitchFamily="18" charset="0"/>
                <a:cs typeface="Times New Roman" panose="02020603050405020304" pitchFamily="18" charset="0"/>
              </a:rPr>
              <a:t>tập</a:t>
            </a:r>
            <a:r>
              <a:rPr lang="en-US" altLang="vi-VN" b="1" i="1" u="sng" dirty="0">
                <a:solidFill>
                  <a:srgbClr val="FF0000"/>
                </a:solidFill>
                <a:latin typeface="Times New Roman" panose="02020603050405020304" pitchFamily="18" charset="0"/>
                <a:cs typeface="Times New Roman" panose="02020603050405020304" pitchFamily="18" charset="0"/>
              </a:rPr>
              <a:t> :</a:t>
            </a:r>
          </a:p>
          <a:p>
            <a:pPr eaLnBrk="1" hangingPunct="1">
              <a:spcBef>
                <a:spcPct val="0"/>
              </a:spcBef>
              <a:buFontTx/>
              <a:buNone/>
            </a:pPr>
            <a:endParaRPr lang="en-US" altLang="vi-VN" sz="1800" dirty="0">
              <a:latin typeface="Times New Roman" panose="02020603050405020304" pitchFamily="18" charset="0"/>
              <a:cs typeface="Times New Roman" panose="02020603050405020304" pitchFamily="18" charset="0"/>
            </a:endParaRPr>
          </a:p>
        </p:txBody>
      </p:sp>
      <p:sp>
        <p:nvSpPr>
          <p:cNvPr id="7" name="TextBox 8"/>
          <p:cNvSpPr txBox="1">
            <a:spLocks noChangeArrowheads="1"/>
          </p:cNvSpPr>
          <p:nvPr/>
        </p:nvSpPr>
        <p:spPr bwMode="auto">
          <a:xfrm>
            <a:off x="3061252" y="2662897"/>
            <a:ext cx="61589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Hoàn</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thành</a:t>
            </a:r>
            <a:r>
              <a:rPr lang="en-US" altLang="vi-VN" b="1" dirty="0">
                <a:latin typeface="Times New Roman" panose="02020603050405020304" pitchFamily="18" charset="0"/>
                <a:cs typeface="Times New Roman" panose="02020603050405020304" pitchFamily="18" charset="0"/>
              </a:rPr>
              <a:t> </a:t>
            </a:r>
            <a:r>
              <a:rPr lang="en-US" altLang="vi-VN" b="1" dirty="0" err="1" smtClean="0">
                <a:latin typeface="Times New Roman" panose="02020603050405020304" pitchFamily="18" charset="0"/>
                <a:cs typeface="Times New Roman" panose="02020603050405020304" pitchFamily="18" charset="0"/>
              </a:rPr>
              <a:t>xuất</a:t>
            </a:r>
            <a:r>
              <a:rPr lang="en-US" altLang="vi-VN" b="1" dirty="0" smtClean="0">
                <a:latin typeface="Times New Roman" panose="02020603050405020304" pitchFamily="18" charset="0"/>
                <a:cs typeface="Times New Roman" panose="02020603050405020304" pitchFamily="18" charset="0"/>
              </a:rPr>
              <a:t> </a:t>
            </a:r>
            <a:r>
              <a:rPr lang="en-US" altLang="vi-VN" b="1" dirty="0" err="1" smtClean="0">
                <a:latin typeface="Times New Roman" panose="02020603050405020304" pitchFamily="18" charset="0"/>
                <a:cs typeface="Times New Roman" panose="02020603050405020304" pitchFamily="18" charset="0"/>
              </a:rPr>
              <a:t>sắc</a:t>
            </a:r>
            <a:r>
              <a:rPr lang="en-US" altLang="vi-VN" b="1" dirty="0" smtClean="0">
                <a:latin typeface="Times New Roman" panose="02020603050405020304" pitchFamily="18" charset="0"/>
                <a:cs typeface="Times New Roman" panose="02020603050405020304" pitchFamily="18" charset="0"/>
              </a:rPr>
              <a:t>: 3 /36</a:t>
            </a:r>
            <a:endParaRPr lang="en-US" altLang="vi-VN" b="1" dirty="0">
              <a:latin typeface="Times New Roman" panose="02020603050405020304" pitchFamily="18" charset="0"/>
              <a:cs typeface="Times New Roman" panose="02020603050405020304" pitchFamily="18" charset="0"/>
            </a:endParaRPr>
          </a:p>
        </p:txBody>
      </p:sp>
      <p:sp>
        <p:nvSpPr>
          <p:cNvPr id="8" name="TextBox 9"/>
          <p:cNvSpPr txBox="1">
            <a:spLocks noChangeArrowheads="1"/>
          </p:cNvSpPr>
          <p:nvPr/>
        </p:nvSpPr>
        <p:spPr bwMode="auto">
          <a:xfrm>
            <a:off x="3061252" y="3247672"/>
            <a:ext cx="723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Hoàn</a:t>
            </a:r>
            <a:r>
              <a:rPr lang="en-US" altLang="vi-VN" b="1" dirty="0">
                <a:latin typeface="Times New Roman" panose="02020603050405020304" pitchFamily="18" charset="0"/>
                <a:cs typeface="Times New Roman" panose="02020603050405020304" pitchFamily="18" charset="0"/>
              </a:rPr>
              <a:t> </a:t>
            </a:r>
            <a:r>
              <a:rPr lang="en-US" altLang="vi-VN" b="1" dirty="0" err="1" smtClean="0">
                <a:latin typeface="Times New Roman" panose="02020603050405020304" pitchFamily="18" charset="0"/>
                <a:cs typeface="Times New Roman" panose="02020603050405020304" pitchFamily="18" charset="0"/>
              </a:rPr>
              <a:t>thành</a:t>
            </a:r>
            <a:r>
              <a:rPr lang="en-US" altLang="vi-VN" b="1" dirty="0">
                <a:latin typeface="Times New Roman" panose="02020603050405020304" pitchFamily="18" charset="0"/>
                <a:cs typeface="Times New Roman" panose="02020603050405020304" pitchFamily="18" charset="0"/>
              </a:rPr>
              <a:t> </a:t>
            </a:r>
            <a:r>
              <a:rPr lang="en-US" altLang="vi-VN" b="1" dirty="0" err="1">
                <a:latin typeface="Times New Roman" panose="02020603050405020304" pitchFamily="18" charset="0"/>
                <a:cs typeface="Times New Roman" panose="02020603050405020304" pitchFamily="18" charset="0"/>
              </a:rPr>
              <a:t>tốt</a:t>
            </a:r>
            <a:r>
              <a:rPr lang="en-US" altLang="vi-VN" b="1" dirty="0" smtClean="0">
                <a:latin typeface="Times New Roman" panose="02020603050405020304" pitchFamily="18" charset="0"/>
                <a:cs typeface="Times New Roman" panose="02020603050405020304" pitchFamily="18" charset="0"/>
              </a:rPr>
              <a:t>: 16/36 </a:t>
            </a:r>
            <a:endParaRPr lang="en-US" altLang="vi-VN"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043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0" name="Group 29"/>
          <p:cNvGrpSpPr/>
          <p:nvPr/>
        </p:nvGrpSpPr>
        <p:grpSpPr>
          <a:xfrm>
            <a:off x="889907" y="106822"/>
            <a:ext cx="9930722" cy="6132285"/>
            <a:chOff x="667465" y="362857"/>
            <a:chExt cx="10857070" cy="6132285"/>
          </a:xfrm>
        </p:grpSpPr>
        <p:pic>
          <p:nvPicPr>
            <p:cNvPr id="31" name="Picture 3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67465" y="362857"/>
              <a:ext cx="10857070" cy="613228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cxnSp>
          <p:nvCxnSpPr>
            <p:cNvPr id="32" name="Straight Connector 31"/>
            <p:cNvCxnSpPr>
              <a:stCxn id="31" idx="0"/>
              <a:endCxn id="31" idx="2"/>
            </p:cNvCxnSpPr>
            <p:nvPr/>
          </p:nvCxnSpPr>
          <p:spPr>
            <a:xfrm>
              <a:off x="6096000" y="362857"/>
              <a:ext cx="0" cy="6132285"/>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91833">
            <a:off x="1109273" y="204064"/>
            <a:ext cx="907192" cy="1267833"/>
          </a:xfrm>
          <a:prstGeom prst="rect">
            <a:avLst/>
          </a:prstGeom>
        </p:spPr>
      </p:pic>
      <p:pic>
        <p:nvPicPr>
          <p:cNvPr id="36" name="Picture 35"/>
          <p:cNvPicPr>
            <a:picLocks noChangeAspect="1"/>
          </p:cNvPicPr>
          <p:nvPr/>
        </p:nvPicPr>
        <p:blipFill rotWithShape="1">
          <a:blip r:embed="rId7" cstate="print">
            <a:extLst>
              <a:ext uri="{28A0092B-C50C-407E-A947-70E740481C1C}">
                <a14:useLocalDpi xmlns:a14="http://schemas.microsoft.com/office/drawing/2010/main" val="0"/>
              </a:ext>
            </a:extLst>
          </a:blip>
          <a:srcRect l="16473" t="2963" r="16266" b="4127"/>
          <a:stretch/>
        </p:blipFill>
        <p:spPr>
          <a:xfrm>
            <a:off x="9864107" y="4871882"/>
            <a:ext cx="956522" cy="1292040"/>
          </a:xfrm>
          <a:prstGeom prst="rect">
            <a:avLst/>
          </a:prstGeom>
        </p:spPr>
      </p:pic>
      <p:sp>
        <p:nvSpPr>
          <p:cNvPr id="38" name="5-Point Star 37"/>
          <p:cNvSpPr/>
          <p:nvPr/>
        </p:nvSpPr>
        <p:spPr>
          <a:xfrm rot="20251589">
            <a:off x="1811975" y="5019305"/>
            <a:ext cx="498709" cy="428121"/>
          </a:xfrm>
          <a:prstGeom prst="star5">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9111" y="2470287"/>
            <a:ext cx="2839048" cy="1766519"/>
          </a:xfrm>
          <a:prstGeom prst="rect">
            <a:avLst/>
          </a:prstGeom>
        </p:spPr>
      </p:pic>
      <p:pic>
        <p:nvPicPr>
          <p:cNvPr id="58" name="Picture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050308" y="-699113"/>
            <a:ext cx="1781545" cy="2763771"/>
          </a:xfrm>
          <a:prstGeom prst="rect">
            <a:avLst/>
          </a:prstGeom>
        </p:spPr>
      </p:pic>
      <p:pic>
        <p:nvPicPr>
          <p:cNvPr id="61" name="Picture 6" descr="C:\Users\ADMIN\Desktop\Giai cuu dai duong 2\3b.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rot="21139753">
            <a:off x="9281153" y="1612922"/>
            <a:ext cx="766722" cy="11829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8766" y="1762459"/>
            <a:ext cx="1697535" cy="1697535"/>
          </a:xfrm>
          <a:prstGeom prst="rect">
            <a:avLst/>
          </a:prstGeom>
        </p:spPr>
      </p:pic>
      <p:pic>
        <p:nvPicPr>
          <p:cNvPr id="87" name="Picture 8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4593" y="2839387"/>
            <a:ext cx="2839048" cy="1766519"/>
          </a:xfrm>
          <a:prstGeom prst="rect">
            <a:avLst/>
          </a:prstGeom>
        </p:spPr>
      </p:pic>
      <p:pic>
        <p:nvPicPr>
          <p:cNvPr id="88" name="Picture 87"/>
          <p:cNvPicPr>
            <a:picLocks noChangeAspect="1"/>
          </p:cNvPicPr>
          <p:nvPr/>
        </p:nvPicPr>
        <p:blipFill rotWithShape="1">
          <a:blip r:embed="rId12">
            <a:extLst>
              <a:ext uri="{28A0092B-C50C-407E-A947-70E740481C1C}">
                <a14:useLocalDpi xmlns:a14="http://schemas.microsoft.com/office/drawing/2010/main" val="0"/>
              </a:ext>
            </a:extLst>
          </a:blip>
          <a:srcRect r="17531"/>
          <a:stretch/>
        </p:blipFill>
        <p:spPr>
          <a:xfrm rot="531476">
            <a:off x="4008735" y="477309"/>
            <a:ext cx="3503959" cy="4293031"/>
          </a:xfrm>
          <a:prstGeom prst="rect">
            <a:avLst/>
          </a:prstGeom>
        </p:spPr>
      </p:pic>
      <p:pic>
        <p:nvPicPr>
          <p:cNvPr id="90" name="Picture 7" descr="C:\Users\ADMIN\Desktop\Giai cuu dai duong 2\700_FO65125975_f041b01242bb3572e28f8de758886853.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68845" y="943693"/>
            <a:ext cx="1116265" cy="783447"/>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3" descr="C:\Users\ADMIN\Desktop\Giai cuu dai duong 2\5a.jpe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29828" y1="27216" x2="41202" y2="43711"/>
                        <a14:foregroundMark x1="54506" y1="15052" x2="48283" y2="43711"/>
                        <a14:foregroundMark x1="39914" y1="28247" x2="37983" y2="42062"/>
                      </a14:backgroundRemoval>
                    </a14:imgEffect>
                  </a14:imgLayer>
                </a14:imgProps>
              </a:ext>
              <a:ext uri="{28A0092B-C50C-407E-A947-70E740481C1C}">
                <a14:useLocalDpi xmlns:a14="http://schemas.microsoft.com/office/drawing/2010/main" val="0"/>
              </a:ext>
            </a:extLst>
          </a:blip>
          <a:srcRect/>
          <a:stretch>
            <a:fillRect/>
          </a:stretch>
        </p:blipFill>
        <p:spPr bwMode="auto">
          <a:xfrm rot="765678">
            <a:off x="9092555" y="3546124"/>
            <a:ext cx="1200148" cy="12490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5400000">
            <a:off x="5310880" y="2857112"/>
            <a:ext cx="1098774" cy="4919137"/>
          </a:xfrm>
          <a:prstGeom prst="rect">
            <a:avLst/>
          </a:prstGeom>
        </p:spPr>
      </p:pic>
      <p:pic>
        <p:nvPicPr>
          <p:cNvPr id="2" name="Picture 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13946" y="1684502"/>
            <a:ext cx="476107" cy="476107"/>
          </a:xfrm>
          <a:prstGeom prst="rect">
            <a:avLst/>
          </a:prstGeom>
        </p:spPr>
      </p:pic>
      <p:pic>
        <p:nvPicPr>
          <p:cNvPr id="23" name="Picture 2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014692" y="1301983"/>
            <a:ext cx="319696" cy="319696"/>
          </a:xfrm>
          <a:prstGeom prst="rect">
            <a:avLst/>
          </a:prstGeom>
        </p:spPr>
      </p:pic>
      <p:pic>
        <p:nvPicPr>
          <p:cNvPr id="24" name="Picture 2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438669" y="2286918"/>
            <a:ext cx="260430" cy="260430"/>
          </a:xfrm>
          <a:prstGeom prst="rect">
            <a:avLst/>
          </a:prstGeom>
        </p:spPr>
      </p:pic>
      <p:pic>
        <p:nvPicPr>
          <p:cNvPr id="25" name="Picture 24"/>
          <p:cNvPicPr>
            <a:picLocks noChangeAspect="1"/>
          </p:cNvPicPr>
          <p:nvPr/>
        </p:nvPicPr>
        <p:blipFill>
          <a:blip r:embed="rId21"/>
          <a:stretch>
            <a:fillRect/>
          </a:stretch>
        </p:blipFill>
        <p:spPr>
          <a:xfrm rot="21150594">
            <a:off x="4396832" y="885949"/>
            <a:ext cx="2681610" cy="3330833"/>
          </a:xfrm>
          <a:prstGeom prst="rect">
            <a:avLst/>
          </a:prstGeom>
        </p:spPr>
      </p:pic>
      <p:sp>
        <p:nvSpPr>
          <p:cNvPr id="27" name="TextBox 26">
            <a:extLst>
              <a:ext uri="{FF2B5EF4-FFF2-40B4-BE49-F238E27FC236}">
                <a16:creationId xmlns:a16="http://schemas.microsoft.com/office/drawing/2014/main" id="{675BB75E-0F1E-4913-94A5-B1D33984C142}"/>
              </a:ext>
            </a:extLst>
          </p:cNvPr>
          <p:cNvSpPr txBox="1"/>
          <p:nvPr/>
        </p:nvSpPr>
        <p:spPr>
          <a:xfrm>
            <a:off x="3486150" y="5057615"/>
            <a:ext cx="8620399" cy="1323439"/>
          </a:xfrm>
          <a:prstGeom prst="rect">
            <a:avLst/>
          </a:prstGeom>
          <a:noFill/>
        </p:spPr>
        <p:txBody>
          <a:bodyPr wrap="square" rtlCol="0">
            <a:spAutoFit/>
          </a:bodyPr>
          <a:lstStyle/>
          <a:p>
            <a:r>
              <a:rPr lang="en-US" sz="4000" b="1" dirty="0" err="1" smtClean="0">
                <a:solidFill>
                  <a:srgbClr val="FF0000"/>
                </a:solidFill>
                <a:latin typeface="UTM Cookies" panose="02040603050506020204" pitchFamily="18" charset="0"/>
              </a:rPr>
              <a:t>Phạm</a:t>
            </a:r>
            <a:r>
              <a:rPr lang="en-US" sz="4000" b="1" dirty="0" smtClean="0">
                <a:solidFill>
                  <a:srgbClr val="FF0000"/>
                </a:solidFill>
                <a:latin typeface="UTM Cookies" panose="02040603050506020204" pitchFamily="18" charset="0"/>
              </a:rPr>
              <a:t> </a:t>
            </a:r>
            <a:r>
              <a:rPr lang="en-US" sz="4000" b="1" dirty="0" err="1" smtClean="0">
                <a:solidFill>
                  <a:srgbClr val="FF0000"/>
                </a:solidFill>
                <a:latin typeface="UTM Cookies" panose="02040603050506020204" pitchFamily="18" charset="0"/>
              </a:rPr>
              <a:t>Vũ</a:t>
            </a:r>
            <a:r>
              <a:rPr lang="en-US" sz="4000" b="1" dirty="0" smtClean="0">
                <a:solidFill>
                  <a:srgbClr val="FF0000"/>
                </a:solidFill>
                <a:latin typeface="UTM Cookies" panose="02040603050506020204" pitchFamily="18" charset="0"/>
              </a:rPr>
              <a:t> </a:t>
            </a:r>
            <a:r>
              <a:rPr lang="en-US" sz="4000" b="1" dirty="0" err="1" smtClean="0">
                <a:solidFill>
                  <a:srgbClr val="FF0000"/>
                </a:solidFill>
                <a:latin typeface="UTM Cookies" panose="02040603050506020204" pitchFamily="18" charset="0"/>
              </a:rPr>
              <a:t>Thái</a:t>
            </a:r>
            <a:r>
              <a:rPr lang="en-US" sz="4000" b="1" dirty="0" smtClean="0">
                <a:solidFill>
                  <a:srgbClr val="FF0000"/>
                </a:solidFill>
                <a:latin typeface="UTM Cookies" panose="02040603050506020204" pitchFamily="18" charset="0"/>
              </a:rPr>
              <a:t> </a:t>
            </a:r>
            <a:r>
              <a:rPr lang="en-US" sz="4000" b="1" dirty="0" err="1" smtClean="0">
                <a:solidFill>
                  <a:srgbClr val="FF0000"/>
                </a:solidFill>
                <a:latin typeface="UTM Cookies" panose="02040603050506020204" pitchFamily="18" charset="0"/>
              </a:rPr>
              <a:t>Hoàng</a:t>
            </a:r>
            <a:endParaRPr lang="en-US" sz="4000" b="1" dirty="0" smtClean="0">
              <a:solidFill>
                <a:srgbClr val="FF0000"/>
              </a:solidFill>
              <a:latin typeface="UTM Cookies" panose="02040603050506020204" pitchFamily="18" charset="0"/>
            </a:endParaRPr>
          </a:p>
          <a:p>
            <a:endParaRPr lang="vi-VN" sz="4000" b="1" dirty="0">
              <a:solidFill>
                <a:srgbClr val="00B0F0"/>
              </a:solidFill>
            </a:endParaRPr>
          </a:p>
        </p:txBody>
      </p:sp>
      <p:sp>
        <p:nvSpPr>
          <p:cNvPr id="28" name="TextBox 27"/>
          <p:cNvSpPr txBox="1"/>
          <p:nvPr/>
        </p:nvSpPr>
        <p:spPr>
          <a:xfrm>
            <a:off x="3686301" y="5811853"/>
            <a:ext cx="4188967" cy="461665"/>
          </a:xfrm>
          <a:prstGeom prst="rect">
            <a:avLst/>
          </a:prstGeom>
          <a:noFill/>
        </p:spPr>
        <p:txBody>
          <a:bodyPr wrap="none" rtlCol="0">
            <a:spAutoFit/>
          </a:bodyPr>
          <a:lstStyle/>
          <a:p>
            <a:r>
              <a:rPr lang="en-US" sz="2400" b="1" dirty="0" err="1" smtClean="0">
                <a:solidFill>
                  <a:srgbClr val="002060"/>
                </a:solidFill>
                <a:latin typeface="Times New Roman" panose="02020603050405020304" pitchFamily="18" charset="0"/>
                <a:cs typeface="Times New Roman" panose="02020603050405020304" pitchFamily="18" charset="0"/>
              </a:rPr>
              <a:t>Cậu</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học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trò</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chăm</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chỉ</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tích</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cực</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675BB75E-0F1E-4913-94A5-B1D33984C142}"/>
              </a:ext>
            </a:extLst>
          </p:cNvPr>
          <p:cNvSpPr txBox="1"/>
          <p:nvPr/>
        </p:nvSpPr>
        <p:spPr>
          <a:xfrm>
            <a:off x="2061329" y="286039"/>
            <a:ext cx="2055222" cy="1261884"/>
          </a:xfrm>
          <a:prstGeom prst="rect">
            <a:avLst/>
          </a:prstGeom>
          <a:noFill/>
        </p:spPr>
        <p:txBody>
          <a:bodyPr wrap="square" rtlCol="0">
            <a:spAutoFit/>
          </a:bodyPr>
          <a:lstStyle/>
          <a:p>
            <a:r>
              <a:rPr lang="en-US" sz="3600" b="1" dirty="0" err="1" smtClean="0">
                <a:solidFill>
                  <a:srgbClr val="FF0000"/>
                </a:solidFill>
                <a:latin typeface="UTM Cookies" panose="02040603050506020204" pitchFamily="18" charset="0"/>
              </a:rPr>
              <a:t>Tuyên</a:t>
            </a:r>
            <a:r>
              <a:rPr lang="en-US" sz="3600" b="1" dirty="0" smtClean="0">
                <a:solidFill>
                  <a:srgbClr val="FF0000"/>
                </a:solidFill>
                <a:latin typeface="UTM Cookies" panose="02040603050506020204" pitchFamily="18" charset="0"/>
              </a:rPr>
              <a:t> </a:t>
            </a:r>
            <a:r>
              <a:rPr lang="en-US" sz="3600" b="1" dirty="0" err="1" smtClean="0">
                <a:solidFill>
                  <a:srgbClr val="FF0000"/>
                </a:solidFill>
                <a:latin typeface="UTM Cookies" panose="02040603050506020204" pitchFamily="18" charset="0"/>
              </a:rPr>
              <a:t>dương</a:t>
            </a:r>
            <a:endParaRPr lang="en-US" sz="3600" b="1" dirty="0" smtClean="0">
              <a:solidFill>
                <a:srgbClr val="FF0000"/>
              </a:solidFill>
              <a:latin typeface="UTM Cookies" panose="02040603050506020204" pitchFamily="18" charset="0"/>
            </a:endParaRPr>
          </a:p>
          <a:p>
            <a:endParaRPr lang="vi-VN" sz="4000" b="1" dirty="0">
              <a:solidFill>
                <a:srgbClr val="00B0F0"/>
              </a:solidFill>
            </a:endParaRPr>
          </a:p>
        </p:txBody>
      </p:sp>
    </p:spTree>
    <p:extLst>
      <p:ext uri="{BB962C8B-B14F-4D97-AF65-F5344CB8AC3E}">
        <p14:creationId xmlns:p14="http://schemas.microsoft.com/office/powerpoint/2010/main" val="334652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0" name="Group 29"/>
          <p:cNvGrpSpPr/>
          <p:nvPr/>
        </p:nvGrpSpPr>
        <p:grpSpPr>
          <a:xfrm>
            <a:off x="889907" y="106822"/>
            <a:ext cx="9930722" cy="6132285"/>
            <a:chOff x="667465" y="362857"/>
            <a:chExt cx="10857070" cy="6132285"/>
          </a:xfrm>
        </p:grpSpPr>
        <p:pic>
          <p:nvPicPr>
            <p:cNvPr id="31" name="Picture 3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67465" y="362857"/>
              <a:ext cx="10857070" cy="613228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cxnSp>
          <p:nvCxnSpPr>
            <p:cNvPr id="32" name="Straight Connector 31"/>
            <p:cNvCxnSpPr>
              <a:stCxn id="31" idx="0"/>
              <a:endCxn id="31" idx="2"/>
            </p:cNvCxnSpPr>
            <p:nvPr/>
          </p:nvCxnSpPr>
          <p:spPr>
            <a:xfrm>
              <a:off x="6096000" y="362857"/>
              <a:ext cx="0" cy="6132285"/>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91833">
            <a:off x="1158144" y="459885"/>
            <a:ext cx="907192" cy="1267833"/>
          </a:xfrm>
          <a:prstGeom prst="rect">
            <a:avLst/>
          </a:prstGeom>
        </p:spPr>
      </p:pic>
      <p:pic>
        <p:nvPicPr>
          <p:cNvPr id="36" name="Picture 35"/>
          <p:cNvPicPr>
            <a:picLocks noChangeAspect="1"/>
          </p:cNvPicPr>
          <p:nvPr/>
        </p:nvPicPr>
        <p:blipFill rotWithShape="1">
          <a:blip r:embed="rId7" cstate="print">
            <a:extLst>
              <a:ext uri="{28A0092B-C50C-407E-A947-70E740481C1C}">
                <a14:useLocalDpi xmlns:a14="http://schemas.microsoft.com/office/drawing/2010/main" val="0"/>
              </a:ext>
            </a:extLst>
          </a:blip>
          <a:srcRect l="16473" t="2963" r="16266" b="4127"/>
          <a:stretch/>
        </p:blipFill>
        <p:spPr>
          <a:xfrm>
            <a:off x="9864107" y="4871882"/>
            <a:ext cx="956522" cy="1292040"/>
          </a:xfrm>
          <a:prstGeom prst="rect">
            <a:avLst/>
          </a:prstGeom>
        </p:spPr>
      </p:pic>
      <p:sp>
        <p:nvSpPr>
          <p:cNvPr id="37" name="TextBox 36"/>
          <p:cNvSpPr txBox="1"/>
          <p:nvPr/>
        </p:nvSpPr>
        <p:spPr>
          <a:xfrm>
            <a:off x="3693738" y="5876085"/>
            <a:ext cx="4798998" cy="461665"/>
          </a:xfrm>
          <a:prstGeom prst="rect">
            <a:avLst/>
          </a:prstGeom>
          <a:noFill/>
        </p:spPr>
        <p:txBody>
          <a:bodyPr wrap="square" rtlCol="0">
            <a:spAutoFit/>
          </a:bodyPr>
          <a:lstStyle/>
          <a:p>
            <a:pPr algn="ctr"/>
            <a:r>
              <a:rPr lang="en-US" sz="2400" b="1" dirty="0" err="1" smtClean="0">
                <a:solidFill>
                  <a:srgbClr val="002060"/>
                </a:solidFill>
                <a:latin typeface="Times New Roman" panose="02020603050405020304" pitchFamily="18" charset="0"/>
                <a:cs typeface="Times New Roman" panose="02020603050405020304" pitchFamily="18" charset="0"/>
              </a:rPr>
              <a:t>Cậu</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học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trò</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đã</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có</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tiến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bộ</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vượt</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bậc</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38" name="5-Point Star 37"/>
          <p:cNvSpPr/>
          <p:nvPr/>
        </p:nvSpPr>
        <p:spPr>
          <a:xfrm rot="20251589">
            <a:off x="1811975" y="5019305"/>
            <a:ext cx="498709" cy="428121"/>
          </a:xfrm>
          <a:prstGeom prst="star5">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9111" y="2470287"/>
            <a:ext cx="2839048" cy="1766519"/>
          </a:xfrm>
          <a:prstGeom prst="rect">
            <a:avLst/>
          </a:prstGeom>
        </p:spPr>
      </p:pic>
      <p:pic>
        <p:nvPicPr>
          <p:cNvPr id="58" name="Picture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050308" y="-699113"/>
            <a:ext cx="1781545" cy="2763771"/>
          </a:xfrm>
          <a:prstGeom prst="rect">
            <a:avLst/>
          </a:prstGeom>
        </p:spPr>
      </p:pic>
      <p:pic>
        <p:nvPicPr>
          <p:cNvPr id="61" name="Picture 6" descr="C:\Users\ADMIN\Desktop\Giai cuu dai duong 2\3b.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rot="21139753">
            <a:off x="9281153" y="1612922"/>
            <a:ext cx="766722" cy="11829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8766" y="1762459"/>
            <a:ext cx="1697535" cy="1697535"/>
          </a:xfrm>
          <a:prstGeom prst="rect">
            <a:avLst/>
          </a:prstGeom>
        </p:spPr>
      </p:pic>
      <p:pic>
        <p:nvPicPr>
          <p:cNvPr id="87" name="Picture 8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4593" y="2839387"/>
            <a:ext cx="2839048" cy="1766519"/>
          </a:xfrm>
          <a:prstGeom prst="rect">
            <a:avLst/>
          </a:prstGeom>
        </p:spPr>
      </p:pic>
      <p:pic>
        <p:nvPicPr>
          <p:cNvPr id="88" name="Picture 87"/>
          <p:cNvPicPr>
            <a:picLocks noChangeAspect="1"/>
          </p:cNvPicPr>
          <p:nvPr/>
        </p:nvPicPr>
        <p:blipFill rotWithShape="1">
          <a:blip r:embed="rId12">
            <a:extLst>
              <a:ext uri="{28A0092B-C50C-407E-A947-70E740481C1C}">
                <a14:useLocalDpi xmlns:a14="http://schemas.microsoft.com/office/drawing/2010/main" val="0"/>
              </a:ext>
            </a:extLst>
          </a:blip>
          <a:srcRect r="17531"/>
          <a:stretch/>
        </p:blipFill>
        <p:spPr>
          <a:xfrm rot="531476">
            <a:off x="4008735" y="477309"/>
            <a:ext cx="3503959" cy="4293031"/>
          </a:xfrm>
          <a:prstGeom prst="rect">
            <a:avLst/>
          </a:prstGeom>
        </p:spPr>
      </p:pic>
      <p:pic>
        <p:nvPicPr>
          <p:cNvPr id="90" name="Picture 7" descr="C:\Users\ADMIN\Desktop\Giai cuu dai duong 2\700_FO65125975_f041b01242bb3572e28f8de758886853.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03676" y="394173"/>
            <a:ext cx="1116265" cy="783447"/>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3" descr="C:\Users\ADMIN\Desktop\Giai cuu dai duong 2\5a.jpe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29828" y1="27216" x2="41202" y2="43711"/>
                        <a14:foregroundMark x1="54506" y1="15052" x2="48283" y2="43711"/>
                        <a14:foregroundMark x1="39914" y1="28247" x2="37983" y2="42062"/>
                      </a14:backgroundRemoval>
                    </a14:imgEffect>
                  </a14:imgLayer>
                </a14:imgProps>
              </a:ext>
              <a:ext uri="{28A0092B-C50C-407E-A947-70E740481C1C}">
                <a14:useLocalDpi xmlns:a14="http://schemas.microsoft.com/office/drawing/2010/main" val="0"/>
              </a:ext>
            </a:extLst>
          </a:blip>
          <a:srcRect/>
          <a:stretch>
            <a:fillRect/>
          </a:stretch>
        </p:blipFill>
        <p:spPr bwMode="auto">
          <a:xfrm rot="765678">
            <a:off x="9092555" y="3546124"/>
            <a:ext cx="1200148" cy="12490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5400000">
            <a:off x="5331839" y="2870417"/>
            <a:ext cx="1091120" cy="4884873"/>
          </a:xfrm>
          <a:prstGeom prst="rect">
            <a:avLst/>
          </a:prstGeom>
        </p:spPr>
      </p:pic>
      <p:pic>
        <p:nvPicPr>
          <p:cNvPr id="2" name="Picture 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10994" y="1400626"/>
            <a:ext cx="476107" cy="476107"/>
          </a:xfrm>
          <a:prstGeom prst="rect">
            <a:avLst/>
          </a:prstGeom>
        </p:spPr>
      </p:pic>
      <p:pic>
        <p:nvPicPr>
          <p:cNvPr id="23" name="Picture 2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014692" y="1301983"/>
            <a:ext cx="319696" cy="319696"/>
          </a:xfrm>
          <a:prstGeom prst="rect">
            <a:avLst/>
          </a:prstGeom>
        </p:spPr>
      </p:pic>
      <p:pic>
        <p:nvPicPr>
          <p:cNvPr id="24" name="Picture 2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634999" y="1458932"/>
            <a:ext cx="260430" cy="260430"/>
          </a:xfrm>
          <a:prstGeom prst="rect">
            <a:avLst/>
          </a:prstGeom>
        </p:spPr>
      </p:pic>
      <p:sp>
        <p:nvSpPr>
          <p:cNvPr id="26" name="TextBox 25">
            <a:extLst>
              <a:ext uri="{FF2B5EF4-FFF2-40B4-BE49-F238E27FC236}">
                <a16:creationId xmlns:a16="http://schemas.microsoft.com/office/drawing/2014/main" id="{675BB75E-0F1E-4913-94A5-B1D33984C142}"/>
              </a:ext>
            </a:extLst>
          </p:cNvPr>
          <p:cNvSpPr txBox="1"/>
          <p:nvPr/>
        </p:nvSpPr>
        <p:spPr>
          <a:xfrm>
            <a:off x="4142781" y="4999221"/>
            <a:ext cx="7600176" cy="1323439"/>
          </a:xfrm>
          <a:prstGeom prst="rect">
            <a:avLst/>
          </a:prstGeom>
          <a:noFill/>
        </p:spPr>
        <p:txBody>
          <a:bodyPr wrap="square" rtlCol="0">
            <a:spAutoFit/>
          </a:bodyPr>
          <a:lstStyle/>
          <a:p>
            <a:r>
              <a:rPr lang="en-US" sz="4000" b="1" dirty="0" err="1" smtClean="0">
                <a:solidFill>
                  <a:srgbClr val="FF0000"/>
                </a:solidFill>
                <a:latin typeface="UTM Cookies" panose="02040603050506020204" pitchFamily="18" charset="0"/>
              </a:rPr>
              <a:t>Lý</a:t>
            </a:r>
            <a:r>
              <a:rPr lang="en-US" sz="4000" b="1" dirty="0" smtClean="0">
                <a:solidFill>
                  <a:srgbClr val="FF0000"/>
                </a:solidFill>
                <a:latin typeface="UTM Cookies" panose="02040603050506020204" pitchFamily="18" charset="0"/>
              </a:rPr>
              <a:t> Long </a:t>
            </a:r>
            <a:r>
              <a:rPr lang="en-US" sz="4000" b="1" dirty="0" err="1" smtClean="0">
                <a:solidFill>
                  <a:srgbClr val="FF0000"/>
                </a:solidFill>
                <a:latin typeface="UTM Cookies" panose="02040603050506020204" pitchFamily="18" charset="0"/>
              </a:rPr>
              <a:t>Nhật</a:t>
            </a:r>
            <a:endParaRPr lang="en-US" sz="4000" b="1" dirty="0" smtClean="0">
              <a:solidFill>
                <a:srgbClr val="FF0000"/>
              </a:solidFill>
              <a:latin typeface="UTM Cookies" panose="02040603050506020204" pitchFamily="18" charset="0"/>
            </a:endParaRPr>
          </a:p>
          <a:p>
            <a:endParaRPr lang="vi-VN" sz="4000" b="1" dirty="0">
              <a:solidFill>
                <a:srgbClr val="00B0F0"/>
              </a:solidFill>
            </a:endParaRPr>
          </a:p>
        </p:txBody>
      </p:sp>
      <p:pic>
        <p:nvPicPr>
          <p:cNvPr id="4" name="Picture 3"/>
          <p:cNvPicPr>
            <a:picLocks noChangeAspect="1"/>
          </p:cNvPicPr>
          <p:nvPr/>
        </p:nvPicPr>
        <p:blipFill>
          <a:blip r:embed="rId21"/>
          <a:stretch>
            <a:fillRect/>
          </a:stretch>
        </p:blipFill>
        <p:spPr>
          <a:xfrm rot="21384179">
            <a:off x="4609968" y="1127460"/>
            <a:ext cx="2481021" cy="3056727"/>
          </a:xfrm>
          <a:prstGeom prst="rect">
            <a:avLst/>
          </a:prstGeom>
        </p:spPr>
      </p:pic>
    </p:spTree>
    <p:extLst>
      <p:ext uri="{BB962C8B-B14F-4D97-AF65-F5344CB8AC3E}">
        <p14:creationId xmlns:p14="http://schemas.microsoft.com/office/powerpoint/2010/main" val="405524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ình nền Powerpoint đẹp 21 - Dạy học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09268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999038" y="103389"/>
            <a:ext cx="9114971" cy="65861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700" b="1" smtClean="0">
                <a:latin typeface="Times New Roman" panose="02020603050405020304" pitchFamily="18" charset="0"/>
                <a:cs typeface="Times New Roman" panose="02020603050405020304" pitchFamily="18" charset="0"/>
              </a:rPr>
              <a:t> </a:t>
            </a:r>
            <a:r>
              <a:rPr lang="pt-BR" sz="2700" b="1" smtClean="0">
                <a:solidFill>
                  <a:srgbClr val="0000FF"/>
                </a:solidFill>
                <a:latin typeface="Times New Roman" panose="02020603050405020304" pitchFamily="18" charset="0"/>
                <a:cs typeface="Times New Roman" panose="02020603050405020304" pitchFamily="18" charset="0"/>
              </a:rPr>
              <a:t>Một số tồn tại chính trong bài kiểm tra :</a:t>
            </a:r>
            <a:endParaRPr lang="en-US" sz="2700" dirty="0">
              <a:solidFill>
                <a:srgbClr val="0000FF"/>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999038" y="729344"/>
            <a:ext cx="9114971" cy="45844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700" b="1" dirty="0" smtClean="0">
                <a:latin typeface="Times New Roman" panose="02020603050405020304" pitchFamily="18" charset="0"/>
                <a:cs typeface="Times New Roman" panose="02020603050405020304" pitchFamily="18" charset="0"/>
              </a:rPr>
              <a:t> + MÔN TOÁN: </a:t>
            </a:r>
            <a:r>
              <a:rPr lang="pt-BR" sz="2700" dirty="0">
                <a:latin typeface="Times New Roman" panose="02020603050405020304" pitchFamily="18" charset="0"/>
                <a:cs typeface="Times New Roman" panose="02020603050405020304" pitchFamily="18" charset="0"/>
              </a:rPr>
              <a:t>Các con làm bài chưa cẩn thận, còn chủ quan. </a:t>
            </a:r>
            <a:r>
              <a:rPr lang="pt-BR" sz="2700" b="1" dirty="0" smtClean="0">
                <a:latin typeface="Times New Roman" panose="02020603050405020304" pitchFamily="18" charset="0"/>
                <a:cs typeface="Times New Roman" panose="02020603050405020304" pitchFamily="18" charset="0"/>
              </a:rPr>
              <a:t> </a:t>
            </a:r>
            <a:endParaRPr lang="en-US" sz="2700" dirty="0">
              <a:latin typeface="Times New Roman" panose="02020603050405020304" pitchFamily="18" charset="0"/>
              <a:cs typeface="Times New Roman" panose="02020603050405020304" pitchFamily="18" charset="0"/>
            </a:endParaRPr>
          </a:p>
        </p:txBody>
      </p:sp>
      <p:sp>
        <p:nvSpPr>
          <p:cNvPr id="5" name="Rectangle 4"/>
          <p:cNvSpPr/>
          <p:nvPr/>
        </p:nvSpPr>
        <p:spPr>
          <a:xfrm>
            <a:off x="1107895" y="1066800"/>
            <a:ext cx="8839200" cy="1754326"/>
          </a:xfrm>
          <a:prstGeom prst="rect">
            <a:avLst/>
          </a:prstGeom>
        </p:spPr>
        <p:txBody>
          <a:bodyPr wrap="square">
            <a:spAutoFit/>
          </a:bodyPr>
          <a:lstStyle/>
          <a:p>
            <a:r>
              <a:rPr lang="pt-BR" sz="2700" dirty="0" smtClean="0">
                <a:latin typeface="Times New Roman" panose="02020603050405020304" pitchFamily="18" charset="0"/>
                <a:cs typeface="Times New Roman" panose="02020603050405020304" pitchFamily="18" charset="0"/>
              </a:rPr>
              <a:t>    Ví </a:t>
            </a:r>
            <a:r>
              <a:rPr lang="pt-BR" sz="2700" dirty="0">
                <a:latin typeface="Times New Roman" panose="02020603050405020304" pitchFamily="18" charset="0"/>
                <a:cs typeface="Times New Roman" panose="02020603050405020304" pitchFamily="18" charset="0"/>
              </a:rPr>
              <a:t>dụ : Nhầm đơn vị, kĩ năng tính chưa thành thạo, chưa ôn kĩ lí thuyết nên còn nhầm công thức tính, ch</a:t>
            </a:r>
            <a:r>
              <a:rPr lang="vi-VN" sz="2700" dirty="0">
                <a:latin typeface="Times New Roman" panose="02020603050405020304" pitchFamily="18" charset="0"/>
                <a:cs typeface="Times New Roman" panose="02020603050405020304" pitchFamily="18" charset="0"/>
              </a:rPr>
              <a:t>ưa đọc kĩ đề </a:t>
            </a:r>
            <a:r>
              <a:rPr lang="pt-BR" sz="2700" dirty="0">
                <a:latin typeface="Times New Roman" panose="02020603050405020304" pitchFamily="18" charset="0"/>
                <a:cs typeface="Times New Roman" panose="02020603050405020304" pitchFamily="18" charset="0"/>
              </a:rPr>
              <a:t>trước khi giải nên cũn nhầm các dạng toán cơ bản. Làm bài xong không kiểm tra thật kĩ  bài làm của mình mà đã gửi bài. </a:t>
            </a:r>
            <a:endParaRPr lang="en-US" sz="2700"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999038" y="2743200"/>
            <a:ext cx="8860971" cy="26659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700" b="1" dirty="0" smtClean="0">
                <a:latin typeface="Times New Roman" panose="02020603050405020304" pitchFamily="18" charset="0"/>
                <a:cs typeface="Times New Roman" panose="02020603050405020304" pitchFamily="18" charset="0"/>
              </a:rPr>
              <a:t> + MÔN TIẾNG VIỆT: </a:t>
            </a:r>
            <a:r>
              <a:rPr lang="pt-BR" sz="2700" dirty="0">
                <a:latin typeface="Times New Roman" panose="02020603050405020304" pitchFamily="18" charset="0"/>
                <a:ea typeface="+mn-ea"/>
                <a:cs typeface="Times New Roman" panose="02020603050405020304" pitchFamily="18" charset="0"/>
              </a:rPr>
              <a:t>Cần phải rèn nhiều về kĩ năng </a:t>
            </a:r>
          </a:p>
          <a:p>
            <a:r>
              <a:rPr lang="pt-BR" sz="2700" dirty="0" smtClean="0">
                <a:latin typeface="Times New Roman" panose="02020603050405020304" pitchFamily="18" charset="0"/>
                <a:ea typeface="+mn-ea"/>
                <a:cs typeface="Times New Roman" panose="02020603050405020304" pitchFamily="18" charset="0"/>
              </a:rPr>
              <a:t>đọc- </a:t>
            </a:r>
            <a:r>
              <a:rPr lang="pt-BR" sz="2700" dirty="0">
                <a:latin typeface="Times New Roman" panose="02020603050405020304" pitchFamily="18" charset="0"/>
                <a:ea typeface="+mn-ea"/>
                <a:cs typeface="Times New Roman" panose="02020603050405020304" pitchFamily="18" charset="0"/>
              </a:rPr>
              <a:t>hiểu văn bản. Khi làm bài, các HS  đọc chưa kĩ văn bản, thiếu suy nghĩ, cân nhắc khi làm bài. Một số HS cũng chưa </a:t>
            </a:r>
            <a:r>
              <a:rPr lang="pt-BR" sz="2700" dirty="0" smtClean="0">
                <a:latin typeface="Times New Roman" panose="02020603050405020304" pitchFamily="18" charset="0"/>
                <a:ea typeface="+mn-ea"/>
                <a:cs typeface="Times New Roman" panose="02020603050405020304" pitchFamily="18" charset="0"/>
              </a:rPr>
              <a:t>nắm được kiến thức từ và câu. </a:t>
            </a:r>
            <a:r>
              <a:rPr lang="pt-BR" sz="2700" dirty="0">
                <a:latin typeface="Times New Roman" panose="02020603050405020304" pitchFamily="18" charset="0"/>
                <a:ea typeface="+mn-ea"/>
                <a:cs typeface="Times New Roman" panose="02020603050405020304" pitchFamily="18" charset="0"/>
              </a:rPr>
              <a:t>Vẫn còn HS chưa thể hiện rõ bố cục của </a:t>
            </a:r>
            <a:r>
              <a:rPr lang="pt-BR" sz="2700" dirty="0" smtClean="0">
                <a:latin typeface="Times New Roman" panose="02020603050405020304" pitchFamily="18" charset="0"/>
                <a:ea typeface="+mn-ea"/>
                <a:cs typeface="Times New Roman" panose="02020603050405020304" pitchFamily="18" charset="0"/>
              </a:rPr>
              <a:t>bài văn </a:t>
            </a:r>
            <a:r>
              <a:rPr lang="pt-BR" sz="2700" dirty="0">
                <a:latin typeface="Times New Roman" panose="02020603050405020304" pitchFamily="18" charset="0"/>
                <a:ea typeface="+mn-ea"/>
                <a:cs typeface="Times New Roman" panose="02020603050405020304" pitchFamily="18" charset="0"/>
              </a:rPr>
              <a:t>( Viết thành đoạn văn, chưa chấm xuống dòng để phân biệt rõ ba phần mở bài, thân bài, kết bài). </a:t>
            </a:r>
            <a:r>
              <a:rPr lang="pt-BR" sz="2700" dirty="0" smtClean="0">
                <a:latin typeface="Times New Roman" panose="02020603050405020304" pitchFamily="18" charset="0"/>
                <a:ea typeface="+mn-ea"/>
                <a:cs typeface="Times New Roman" panose="02020603050405020304" pitchFamily="18" charset="0"/>
              </a:rPr>
              <a:t>Một số HS chưa biết miêu tả đồ vật.</a:t>
            </a:r>
            <a:endParaRPr lang="en-US" sz="2700" dirty="0">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1118781" y="5294293"/>
            <a:ext cx="8523514" cy="954107"/>
          </a:xfrm>
          <a:prstGeom prst="rect">
            <a:avLst/>
          </a:prstGeom>
        </p:spPr>
        <p:txBody>
          <a:bodyPr wrap="square">
            <a:spAutoFit/>
          </a:bodyPr>
          <a:lstStyle/>
          <a:p>
            <a:pPr algn="just">
              <a:spcAft>
                <a:spcPts val="0"/>
              </a:spcAft>
              <a:tabLst>
                <a:tab pos="1781175" algn="l"/>
              </a:tabLst>
            </a:pPr>
            <a:r>
              <a:rPr lang="pt-BR" sz="27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pt-BR" sz="2700" b="1" dirty="0" smtClean="0">
                <a:latin typeface="Times New Roman" panose="02020603050405020304" pitchFamily="18" charset="0"/>
                <a:ea typeface="Times New Roman" panose="02020603050405020304" pitchFamily="18" charset="0"/>
                <a:cs typeface="Times New Roman" panose="02020603050405020304" pitchFamily="18" charset="0"/>
              </a:rPr>
              <a:t>MÔN KHOA HỌC, LỊCH SỬ - ĐỊA LÍ: </a:t>
            </a:r>
            <a:r>
              <a:rPr lang="pt-BR" sz="2700" dirty="0" smtClean="0">
                <a:latin typeface="Times New Roman" panose="02020603050405020304" pitchFamily="18" charset="0"/>
                <a:ea typeface="Times New Roman" panose="02020603050405020304" pitchFamily="18" charset="0"/>
                <a:cs typeface="Times New Roman" panose="02020603050405020304" pitchFamily="18" charset="0"/>
              </a:rPr>
              <a:t>Một </a:t>
            </a:r>
            <a:r>
              <a:rPr lang="pt-BR" sz="2700" dirty="0">
                <a:latin typeface="Times New Roman" panose="02020603050405020304" pitchFamily="18" charset="0"/>
                <a:ea typeface="Times New Roman" panose="02020603050405020304" pitchFamily="18" charset="0"/>
                <a:cs typeface="Times New Roman" panose="02020603050405020304" pitchFamily="18" charset="0"/>
              </a:rPr>
              <a:t>vài HS chưa ôn kĩ bài, chưa học thuộc hết nội dung ôn tập.</a:t>
            </a:r>
            <a:endParaRPr lang="en-US" sz="27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559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down)">
                                      <p:cBhvr>
                                        <p:cTn id="23" dur="500"/>
                                        <p:tgtEl>
                                          <p:spTgt spid="6">
                                            <p:txEl>
                                              <p:pRg st="0" end="0"/>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wipe(down)">
                                      <p:cBhvr>
                                        <p:cTn id="26" dur="500"/>
                                        <p:tgtEl>
                                          <p:spTgt spid="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ở Giáo Dục Và Đào Tạo Vĩnh Phú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87803" cy="682698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6"/>
          <p:cNvSpPr txBox="1">
            <a:spLocks noChangeArrowheads="1"/>
          </p:cNvSpPr>
          <p:nvPr/>
        </p:nvSpPr>
        <p:spPr bwMode="auto">
          <a:xfrm>
            <a:off x="2508115" y="738775"/>
            <a:ext cx="81359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800">
                <a:solidFill>
                  <a:srgbClr val="0000FF"/>
                </a:solidFill>
                <a:latin typeface="Times New Roman" panose="02020603050405020304" pitchFamily="18" charset="0"/>
              </a:defRPr>
            </a:lvl1pPr>
            <a:lvl2pPr marL="742950" indent="-285750" eaLnBrk="0" hangingPunct="0">
              <a:defRPr sz="2800">
                <a:solidFill>
                  <a:srgbClr val="0000FF"/>
                </a:solidFill>
                <a:latin typeface="Times New Roman" panose="02020603050405020304" pitchFamily="18" charset="0"/>
              </a:defRPr>
            </a:lvl2pPr>
            <a:lvl3pPr marL="1143000" indent="-228600" eaLnBrk="0" hangingPunct="0">
              <a:defRPr sz="2800">
                <a:solidFill>
                  <a:srgbClr val="0000FF"/>
                </a:solidFill>
                <a:latin typeface="Times New Roman" panose="02020603050405020304" pitchFamily="18" charset="0"/>
              </a:defRPr>
            </a:lvl3pPr>
            <a:lvl4pPr marL="1600200" indent="-228600" eaLnBrk="0" hangingPunct="0">
              <a:defRPr sz="2800">
                <a:solidFill>
                  <a:srgbClr val="0000FF"/>
                </a:solidFill>
                <a:latin typeface="Times New Roman" panose="02020603050405020304" pitchFamily="18" charset="0"/>
              </a:defRPr>
            </a:lvl4pPr>
            <a:lvl5pPr marL="2057400" indent="-228600" eaLnBrk="0" hangingPunct="0">
              <a:defRPr sz="28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8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8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8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800">
                <a:solidFill>
                  <a:srgbClr val="0000FF"/>
                </a:solidFill>
                <a:latin typeface="Times New Roman" panose="02020603050405020304" pitchFamily="18" charset="0"/>
              </a:defRPr>
            </a:lvl9pPr>
          </a:lstStyle>
          <a:p>
            <a:pPr eaLnBrk="1" hangingPunct="1">
              <a:spcBef>
                <a:spcPct val="50000"/>
              </a:spcBef>
            </a:pPr>
            <a:r>
              <a:rPr lang="en-US" altLang="en-US" b="1" dirty="0" smtClean="0">
                <a:solidFill>
                  <a:schemeClr val="tx1">
                    <a:lumMod val="95000"/>
                    <a:lumOff val="5000"/>
                  </a:schemeClr>
                </a:solidFill>
              </a:rPr>
              <a:t>2. </a:t>
            </a:r>
            <a:r>
              <a:rPr lang="pt-BR" b="1" dirty="0">
                <a:solidFill>
                  <a:schemeClr val="tx1">
                    <a:lumMod val="95000"/>
                    <a:lumOff val="5000"/>
                  </a:schemeClr>
                </a:solidFill>
              </a:rPr>
              <a:t>Một số hoạt động, thành tích của lớp :</a:t>
            </a:r>
            <a:endParaRPr lang="en-US" altLang="en-US" b="1" dirty="0">
              <a:solidFill>
                <a:schemeClr val="tx1">
                  <a:lumMod val="95000"/>
                  <a:lumOff val="5000"/>
                </a:schemeClr>
              </a:solidFill>
            </a:endParaRPr>
          </a:p>
        </p:txBody>
      </p:sp>
      <p:sp>
        <p:nvSpPr>
          <p:cNvPr id="6" name="Rectangle 5"/>
          <p:cNvSpPr/>
          <p:nvPr/>
        </p:nvSpPr>
        <p:spPr>
          <a:xfrm>
            <a:off x="2083242" y="2271714"/>
            <a:ext cx="8869008" cy="830997"/>
          </a:xfrm>
          <a:prstGeom prst="rect">
            <a:avLst/>
          </a:prstGeom>
        </p:spPr>
        <p:txBody>
          <a:bodyPr wrap="square">
            <a:spAutoFit/>
          </a:bodyPr>
          <a:lstStyle/>
          <a:p>
            <a:r>
              <a:rPr lang="pt-BR" sz="2400" dirty="0">
                <a:latin typeface="Times New Roman" panose="02020603050405020304" pitchFamily="18" charset="0"/>
                <a:ea typeface="Times New Roman" panose="02020603050405020304" pitchFamily="18" charset="0"/>
                <a:cs typeface="Times New Roman" panose="02020603050405020304" pitchFamily="18" charset="0"/>
              </a:rPr>
              <a:t> </a:t>
            </a:r>
            <a:r>
              <a:rPr lang="pt-BR"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Làm</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20/11,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giải</a:t>
            </a:r>
            <a:r>
              <a:rPr lang="en-US" sz="2400" dirty="0">
                <a:solidFill>
                  <a:srgbClr val="FF0000"/>
                </a:solidFill>
                <a:latin typeface="Times New Roman" panose="02020603050405020304" pitchFamily="18" charset="0"/>
                <a:cs typeface="Times New Roman" panose="02020603050405020304" pitchFamily="18" charset="0"/>
              </a:rPr>
              <a:t> B</a:t>
            </a:r>
            <a:r>
              <a:rPr lang="en-US" sz="2400" dirty="0">
                <a:latin typeface="Times New Roman" panose="02020603050405020304" pitchFamily="18" charset="0"/>
                <a:cs typeface="Times New Roman" panose="02020603050405020304" pitchFamily="18" charset="0"/>
              </a:rPr>
              <a:t> ( 4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B). </a:t>
            </a:r>
            <a:endParaRPr lang="en-US" sz="3600" dirty="0">
              <a:latin typeface="Times New Roman" panose="02020603050405020304" pitchFamily="18" charset="0"/>
              <a:cs typeface="Times New Roman" panose="02020603050405020304" pitchFamily="18" charset="0"/>
            </a:endParaRPr>
          </a:p>
        </p:txBody>
      </p:sp>
      <p:sp>
        <p:nvSpPr>
          <p:cNvPr id="7" name="Rectangle 6"/>
          <p:cNvSpPr/>
          <p:nvPr/>
        </p:nvSpPr>
        <p:spPr>
          <a:xfrm>
            <a:off x="2210463" y="3201325"/>
            <a:ext cx="8731242" cy="892552"/>
          </a:xfrm>
          <a:prstGeom prst="rect">
            <a:avLst/>
          </a:prstGeom>
        </p:spPr>
        <p:txBody>
          <a:bodyPr wrap="square">
            <a:spAutoFit/>
          </a:bodyPr>
          <a:lstStyle/>
          <a:p>
            <a:r>
              <a:rPr lang="pt-BR" sz="2800" dirty="0">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a:t>
            </a:r>
            <a:r>
              <a:rPr lang="en-US" sz="2400" dirty="0" smtClean="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thông</a:t>
            </a:r>
            <a:r>
              <a:rPr lang="en-US" sz="2400" dirty="0" smtClean="0">
                <a:latin typeface="Times New Roman" panose="02020603050405020304" pitchFamily="18" charset="0"/>
                <a:cs typeface="Times New Roman" panose="02020603050405020304" pitchFamily="18" charset="0"/>
              </a:rPr>
              <a:t>: 97 %</a:t>
            </a:r>
            <a:r>
              <a:rPr lang="en-US" sz="2400" dirty="0" err="1" smtClean="0">
                <a:latin typeface="Times New Roman" panose="02020603050405020304" pitchFamily="18" charset="0"/>
                <a:cs typeface="Times New Roman" panose="02020603050405020304" pitchFamily="18" charset="0"/>
              </a:rPr>
              <a:t>tham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( 1 </a:t>
            </a:r>
            <a:r>
              <a:rPr lang="en-US" sz="2400" dirty="0" err="1" smtClean="0">
                <a:latin typeface="Times New Roman" panose="02020603050405020304" pitchFamily="18" charset="0"/>
                <a:cs typeface="Times New Roman" panose="02020603050405020304" pitchFamily="18" charset="0"/>
              </a:rPr>
              <a:t>bạn</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xa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nộp</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2528515" y="4192491"/>
            <a:ext cx="8220534" cy="523220"/>
          </a:xfrm>
          <a:prstGeom prst="rect">
            <a:avLst/>
          </a:prstGeom>
        </p:spPr>
        <p:txBody>
          <a:bodyPr wrap="square">
            <a:spAutoFit/>
          </a:bodyPr>
          <a:lstStyle/>
          <a:p>
            <a:r>
              <a:rPr lang="pt-BR" sz="2800" dirty="0">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t>
            </a:r>
            <a:r>
              <a:rPr lang="en-US" sz="2400" dirty="0" err="1" smtClean="0">
                <a:latin typeface="Times New Roman" panose="02020603050405020304" pitchFamily="18" charset="0"/>
                <a:cs typeface="Times New Roman" panose="02020603050405020304" pitchFamily="18" charset="0"/>
              </a:rPr>
              <a:t>ham</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20/36 </a:t>
            </a:r>
          </a:p>
        </p:txBody>
      </p:sp>
      <p:sp>
        <p:nvSpPr>
          <p:cNvPr id="9" name="Rectangle 8"/>
          <p:cNvSpPr/>
          <p:nvPr/>
        </p:nvSpPr>
        <p:spPr>
          <a:xfrm>
            <a:off x="1963972" y="4821882"/>
            <a:ext cx="8785076" cy="523220"/>
          </a:xfrm>
          <a:prstGeom prst="rect">
            <a:avLst/>
          </a:prstGeom>
        </p:spPr>
        <p:txBody>
          <a:bodyPr wrap="square">
            <a:spAutoFit/>
          </a:bodyPr>
          <a:lstStyle/>
          <a:p>
            <a:r>
              <a:rPr lang="pt-BR" sz="2800" dirty="0">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smtClean="0">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smtClean="0">
                <a:latin typeface="Times New Roman" panose="02020603050405020304" pitchFamily="18" charset="0"/>
                <a:cs typeface="Times New Roman" panose="02020603050405020304" pitchFamily="18" charset="0"/>
              </a:rPr>
              <a:t>Thi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Vioedu</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31/36.</a:t>
            </a:r>
            <a:endParaRPr lang="en-US" sz="2400" dirty="0">
              <a:latin typeface="Times New Roman" panose="02020603050405020304" pitchFamily="18" charset="0"/>
              <a:cs typeface="Times New Roman" panose="02020603050405020304" pitchFamily="18" charset="0"/>
            </a:endParaRPr>
          </a:p>
        </p:txBody>
      </p:sp>
      <p:sp>
        <p:nvSpPr>
          <p:cNvPr id="10" name="Rectangle 9"/>
          <p:cNvSpPr/>
          <p:nvPr/>
        </p:nvSpPr>
        <p:spPr>
          <a:xfrm>
            <a:off x="1963972" y="5451273"/>
            <a:ext cx="8759678" cy="523220"/>
          </a:xfrm>
          <a:prstGeom prst="rect">
            <a:avLst/>
          </a:prstGeom>
        </p:spPr>
        <p:txBody>
          <a:bodyPr wrap="square">
            <a:spAutoFit/>
          </a:bodyPr>
          <a:lstStyle/>
          <a:p>
            <a:r>
              <a:rPr lang="pt-BR" sz="2800" dirty="0" smtClean="0">
                <a:latin typeface="Times New Roman" panose="02020603050405020304" pitchFamily="18" charset="0"/>
                <a:ea typeface="Times New Roman" panose="02020603050405020304" pitchFamily="18" charset="0"/>
                <a:cs typeface="Times New Roman" panose="02020603050405020304" pitchFamily="18" charset="0"/>
              </a:rPr>
              <a:t>       - Thi </a:t>
            </a:r>
            <a:r>
              <a:rPr lang="en-US" sz="2400" dirty="0" err="1" smtClean="0">
                <a:latin typeface="Times New Roman" panose="02020603050405020304" pitchFamily="18" charset="0"/>
                <a:cs typeface="Times New Roman" panose="02020603050405020304" pitchFamily="18" charset="0"/>
              </a:rPr>
              <a:t>vẽ</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thông</a:t>
            </a:r>
            <a:r>
              <a:rPr lang="en-US" sz="2400" dirty="0" smtClean="0">
                <a:latin typeface="Times New Roman" panose="02020603050405020304" pitchFamily="18" charset="0"/>
                <a:cs typeface="Times New Roman" panose="02020603050405020304" pitchFamily="18" charset="0"/>
              </a:rPr>
              <a:t>: 31/36 </a:t>
            </a:r>
            <a:endParaRPr lang="en-US" sz="2400" dirty="0">
              <a:latin typeface="Times New Roman" panose="02020603050405020304" pitchFamily="18" charset="0"/>
              <a:cs typeface="Times New Roman" panose="02020603050405020304" pitchFamily="18" charset="0"/>
            </a:endParaRPr>
          </a:p>
        </p:txBody>
      </p:sp>
      <p:sp>
        <p:nvSpPr>
          <p:cNvPr id="11" name="Rectangle 10"/>
          <p:cNvSpPr/>
          <p:nvPr/>
        </p:nvSpPr>
        <p:spPr>
          <a:xfrm>
            <a:off x="2596556" y="1419356"/>
            <a:ext cx="8201025" cy="875432"/>
          </a:xfrm>
          <a:prstGeom prst="rect">
            <a:avLst/>
          </a:prstGeom>
        </p:spPr>
        <p:txBody>
          <a:bodyPr wrap="square">
            <a:spAutoFit/>
          </a:bodyPr>
          <a:lstStyle/>
          <a:p>
            <a:pPr algn="just">
              <a:lnSpc>
                <a:spcPct val="110000"/>
              </a:lnSpc>
            </a:pPr>
            <a:r>
              <a:rPr lang="en-US" sz="2400" dirty="0" err="1" smtClean="0">
                <a:latin typeface="Times New Roman" panose="02020603050405020304" pitchFamily="18" charset="0"/>
                <a:cs typeface="Times New Roman" panose="02020603050405020304" pitchFamily="18" charset="0"/>
              </a:rPr>
              <a:t>Lớ</a:t>
            </a:r>
            <a:r>
              <a:rPr lang="vi-VN" sz="2400" dirty="0" smtClean="0">
                <a:latin typeface="Times New Roman" panose="02020603050405020304" pitchFamily="18" charset="0"/>
                <a:cs typeface="Times New Roman" panose="02020603050405020304" pitchFamily="18" charset="0"/>
              </a:rPr>
              <a:t>p tham gia tương đối đầy đủ các phong trào do nhà trường, phòng Giáo dục tổ chức:</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447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42678" b="8515"/>
          <a:stretch/>
        </p:blipFill>
        <p:spPr>
          <a:xfrm>
            <a:off x="771394" y="2129972"/>
            <a:ext cx="4350791" cy="2598057"/>
          </a:xfrm>
          <a:prstGeom prst="rect">
            <a:avLst/>
          </a:prstGeom>
        </p:spPr>
      </p:pic>
      <p:grpSp>
        <p:nvGrpSpPr>
          <p:cNvPr id="3" name="组合 2"/>
          <p:cNvGrpSpPr/>
          <p:nvPr/>
        </p:nvGrpSpPr>
        <p:grpSpPr>
          <a:xfrm>
            <a:off x="5158583" y="847072"/>
            <a:ext cx="7130269" cy="934358"/>
            <a:chOff x="3570198" y="498592"/>
            <a:chExt cx="7130269" cy="934358"/>
          </a:xfrm>
        </p:grpSpPr>
        <p:sp>
          <p:nvSpPr>
            <p:cNvPr id="4" name="椭圆 3"/>
            <p:cNvSpPr/>
            <p:nvPr/>
          </p:nvSpPr>
          <p:spPr>
            <a:xfrm>
              <a:off x="3570198" y="732708"/>
              <a:ext cx="674078" cy="6740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1" u="none" strike="noStrike" kern="1200" cap="none" spc="0" normalizeH="0" baseline="0" noProof="0" dirty="0" smtClean="0">
                  <a:ln>
                    <a:noFill/>
                  </a:ln>
                  <a:solidFill>
                    <a:schemeClr val="tx1"/>
                  </a:solidFill>
                  <a:effectLst/>
                  <a:uLnTx/>
                  <a:uFillTx/>
                  <a:latin typeface="Times New Roman" panose="02020603050405020304" pitchFamily="18" charset="0"/>
                  <a:ea typeface="微软雅黑"/>
                  <a:cs typeface="Times New Roman" panose="02020603050405020304" pitchFamily="18" charset="0"/>
                </a:rPr>
                <a:t>1.</a:t>
              </a:r>
              <a:endParaRPr kumimoji="0" lang="zh-CN" altLang="en-US" sz="4000" b="0" i="1" u="none" strike="noStrike" kern="1200" cap="none" spc="0" normalizeH="0" baseline="0" noProof="0" dirty="0" smtClean="0">
                <a:ln>
                  <a:noFill/>
                </a:ln>
                <a:solidFill>
                  <a:schemeClr val="tx1"/>
                </a:solidFill>
                <a:effectLst/>
                <a:uLnTx/>
                <a:uFillTx/>
                <a:latin typeface="Times New Roman" panose="02020603050405020304" pitchFamily="18" charset="0"/>
                <a:ea typeface="微软雅黑"/>
                <a:cs typeface="Times New Roman" panose="02020603050405020304" pitchFamily="18" charset="0"/>
              </a:endParaRPr>
            </a:p>
          </p:txBody>
        </p:sp>
        <p:grpSp>
          <p:nvGrpSpPr>
            <p:cNvPr id="5" name="组合 4"/>
            <p:cNvGrpSpPr/>
            <p:nvPr/>
          </p:nvGrpSpPr>
          <p:grpSpPr>
            <a:xfrm>
              <a:off x="4275194" y="498592"/>
              <a:ext cx="6425273" cy="934358"/>
              <a:chOff x="3652816" y="-192327"/>
              <a:chExt cx="6425273" cy="934358"/>
            </a:xfrm>
          </p:grpSpPr>
          <p:sp>
            <p:nvSpPr>
              <p:cNvPr id="6" name="文本框 5"/>
              <p:cNvSpPr txBox="1"/>
              <p:nvPr/>
            </p:nvSpPr>
            <p:spPr>
              <a:xfrm>
                <a:off x="3652816" y="150582"/>
                <a:ext cx="1990385" cy="523220"/>
              </a:xfrm>
              <a:prstGeom prst="rect">
                <a:avLst/>
              </a:prstGeom>
              <a:solidFill>
                <a:srgbClr val="FFC000"/>
              </a:solidFill>
            </p:spPr>
            <p:txBody>
              <a:bodyPr wrap="square" rtlCol="0">
                <a:spAutoFit/>
                <a:scene3d>
                  <a:camera prst="orthographicFront"/>
                  <a:lightRig rig="threePt" dir="t"/>
                </a:scene3d>
                <a:sp3d contourW="12700"/>
              </a:bodyPr>
              <a:lstStyle/>
              <a:p>
                <a:r>
                  <a:rPr lang="en-US" altLang="zh-CN" sz="2800" b="1" dirty="0" err="1" smtClean="0">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2800" b="1" dirty="0" smtClean="0">
                    <a:latin typeface="Times New Roman" panose="02020603050405020304" pitchFamily="18" charset="0"/>
                    <a:ea typeface="微软雅黑" panose="020B0503020204020204" pitchFamily="34" charset="-122"/>
                    <a:cs typeface="Times New Roman" panose="02020603050405020304" pitchFamily="18" charset="0"/>
                  </a:rPr>
                  <a:t> dung 1</a:t>
                </a:r>
                <a:endParaRPr lang="zh-CN" altLang="en-US" sz="28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6"/>
              <p:cNvSpPr txBox="1"/>
              <p:nvPr/>
            </p:nvSpPr>
            <p:spPr>
              <a:xfrm>
                <a:off x="5670573" y="-192327"/>
                <a:ext cx="4407516" cy="934358"/>
              </a:xfrm>
              <a:prstGeom prst="rect">
                <a:avLst/>
              </a:prstGeom>
              <a:noFill/>
              <a:ln>
                <a:solidFill>
                  <a:srgbClr val="FFC000"/>
                </a:solidFill>
              </a:ln>
            </p:spPr>
            <p:txBody>
              <a:bodyPr wrap="square" rtlCol="0">
                <a:spAutoFit/>
                <a:scene3d>
                  <a:camera prst="orthographicFront"/>
                  <a:lightRig rig="threePt" dir="t"/>
                </a:scene3d>
                <a:sp3d contourW="12700"/>
              </a:bodyPr>
              <a:lstStyle/>
              <a:p>
                <a:pPr>
                  <a:lnSpc>
                    <a:spcPct val="114000"/>
                  </a:lnSpc>
                </a:pPr>
                <a:r>
                  <a:rPr lang="en-US" altLang="zh-CN" sz="2400" b="1" dirty="0" err="1" smtClean="0">
                    <a:solidFill>
                      <a:srgbClr val="00B050"/>
                    </a:solidFill>
                    <a:latin typeface="Times New Roman" panose="02020603050405020304" pitchFamily="18" charset="0"/>
                    <a:ea typeface="+mj-ea"/>
                    <a:cs typeface="Times New Roman" panose="02020603050405020304" pitchFamily="18" charset="0"/>
                  </a:rPr>
                  <a:t>Báo</a:t>
                </a:r>
                <a:r>
                  <a:rPr lang="en-US" altLang="zh-CN" sz="2400" b="1" dirty="0" smtClean="0">
                    <a:solidFill>
                      <a:srgbClr val="00B050"/>
                    </a:solidFill>
                    <a:latin typeface="Times New Roman" panose="02020603050405020304" pitchFamily="18" charset="0"/>
                    <a:ea typeface="+mj-ea"/>
                    <a:cs typeface="Times New Roman" panose="02020603050405020304" pitchFamily="18" charset="0"/>
                  </a:rPr>
                  <a:t> </a:t>
                </a:r>
                <a:r>
                  <a:rPr lang="en-US" altLang="zh-CN" sz="2400" b="1" dirty="0" err="1" smtClean="0">
                    <a:solidFill>
                      <a:srgbClr val="00B050"/>
                    </a:solidFill>
                    <a:latin typeface="Times New Roman" panose="02020603050405020304" pitchFamily="18" charset="0"/>
                    <a:ea typeface="+mj-ea"/>
                    <a:cs typeface="Times New Roman" panose="02020603050405020304" pitchFamily="18" charset="0"/>
                  </a:rPr>
                  <a:t>cáo</a:t>
                </a:r>
                <a:r>
                  <a:rPr lang="en-US" altLang="zh-CN" sz="2400" b="1" dirty="0" smtClean="0">
                    <a:solidFill>
                      <a:srgbClr val="00B050"/>
                    </a:solidFill>
                    <a:latin typeface="Times New Roman" panose="02020603050405020304" pitchFamily="18" charset="0"/>
                    <a:ea typeface="+mj-ea"/>
                    <a:cs typeface="Times New Roman" panose="02020603050405020304" pitchFamily="18" charset="0"/>
                  </a:rPr>
                  <a:t> </a:t>
                </a:r>
                <a:r>
                  <a:rPr lang="en-US" altLang="zh-CN" sz="2400" b="1" dirty="0" err="1" smtClean="0">
                    <a:solidFill>
                      <a:srgbClr val="00B050"/>
                    </a:solidFill>
                    <a:latin typeface="Times New Roman" panose="02020603050405020304" pitchFamily="18" charset="0"/>
                    <a:ea typeface="+mj-ea"/>
                    <a:cs typeface="Times New Roman" panose="02020603050405020304" pitchFamily="18" charset="0"/>
                  </a:rPr>
                  <a:t>sơ</a:t>
                </a:r>
                <a:r>
                  <a:rPr lang="en-US" altLang="zh-CN" sz="2400" b="1" dirty="0" smtClean="0">
                    <a:solidFill>
                      <a:srgbClr val="00B050"/>
                    </a:solidFill>
                    <a:latin typeface="Times New Roman" panose="02020603050405020304" pitchFamily="18" charset="0"/>
                    <a:ea typeface="+mj-ea"/>
                    <a:cs typeface="Times New Roman" panose="02020603050405020304" pitchFamily="18" charset="0"/>
                  </a:rPr>
                  <a:t> </a:t>
                </a:r>
                <a:r>
                  <a:rPr lang="en-US" altLang="zh-CN" sz="2400" b="1" dirty="0" err="1" smtClean="0">
                    <a:solidFill>
                      <a:srgbClr val="00B050"/>
                    </a:solidFill>
                    <a:latin typeface="Times New Roman" panose="02020603050405020304" pitchFamily="18" charset="0"/>
                    <a:ea typeface="+mj-ea"/>
                    <a:cs typeface="Times New Roman" panose="02020603050405020304" pitchFamily="18" charset="0"/>
                  </a:rPr>
                  <a:t>kết</a:t>
                </a:r>
                <a:r>
                  <a:rPr lang="en-US" altLang="zh-CN" sz="2400" b="1" dirty="0" smtClean="0">
                    <a:solidFill>
                      <a:srgbClr val="00B050"/>
                    </a:solidFill>
                    <a:latin typeface="Times New Roman" panose="02020603050405020304" pitchFamily="18" charset="0"/>
                    <a:ea typeface="+mj-ea"/>
                    <a:cs typeface="Times New Roman" panose="02020603050405020304" pitchFamily="18" charset="0"/>
                  </a:rPr>
                  <a:t> </a:t>
                </a:r>
                <a:r>
                  <a:rPr lang="en-US" altLang="zh-CN" sz="2400" b="1" dirty="0" err="1" smtClean="0">
                    <a:solidFill>
                      <a:srgbClr val="00B050"/>
                    </a:solidFill>
                    <a:latin typeface="Times New Roman" panose="02020603050405020304" pitchFamily="18" charset="0"/>
                    <a:ea typeface="+mj-ea"/>
                    <a:cs typeface="Times New Roman" panose="02020603050405020304" pitchFamily="18" charset="0"/>
                  </a:rPr>
                  <a:t>học</a:t>
                </a:r>
                <a:r>
                  <a:rPr lang="en-US" altLang="zh-CN" sz="2400" b="1" dirty="0" smtClean="0">
                    <a:solidFill>
                      <a:srgbClr val="00B050"/>
                    </a:solidFill>
                    <a:latin typeface="Times New Roman" panose="02020603050405020304" pitchFamily="18" charset="0"/>
                    <a:ea typeface="+mj-ea"/>
                    <a:cs typeface="Times New Roman" panose="02020603050405020304" pitchFamily="18" charset="0"/>
                  </a:rPr>
                  <a:t> </a:t>
                </a:r>
                <a:r>
                  <a:rPr lang="en-US" altLang="zh-CN" sz="2400" b="1" dirty="0" err="1" smtClean="0">
                    <a:solidFill>
                      <a:srgbClr val="00B050"/>
                    </a:solidFill>
                    <a:latin typeface="Times New Roman" panose="02020603050405020304" pitchFamily="18" charset="0"/>
                    <a:ea typeface="+mj-ea"/>
                    <a:cs typeface="Times New Roman" panose="02020603050405020304" pitchFamily="18" charset="0"/>
                  </a:rPr>
                  <a:t>kì</a:t>
                </a:r>
                <a:r>
                  <a:rPr lang="en-US" altLang="zh-CN" sz="2400" b="1" dirty="0" smtClean="0">
                    <a:solidFill>
                      <a:srgbClr val="00B050"/>
                    </a:solidFill>
                    <a:latin typeface="Times New Roman" panose="02020603050405020304" pitchFamily="18" charset="0"/>
                    <a:ea typeface="+mj-ea"/>
                    <a:cs typeface="Times New Roman" panose="02020603050405020304" pitchFamily="18" charset="0"/>
                  </a:rPr>
                  <a:t> I </a:t>
                </a:r>
                <a:r>
                  <a:rPr lang="en-US" altLang="zh-CN" sz="2400" b="1" dirty="0" err="1" smtClean="0">
                    <a:solidFill>
                      <a:srgbClr val="00B050"/>
                    </a:solidFill>
                    <a:latin typeface="Times New Roman" panose="02020603050405020304" pitchFamily="18" charset="0"/>
                    <a:ea typeface="+mj-ea"/>
                    <a:cs typeface="Times New Roman" panose="02020603050405020304" pitchFamily="18" charset="0"/>
                  </a:rPr>
                  <a:t>năm</a:t>
                </a:r>
                <a:r>
                  <a:rPr lang="en-US" altLang="zh-CN" sz="2400" b="1" dirty="0" smtClean="0">
                    <a:solidFill>
                      <a:srgbClr val="00B050"/>
                    </a:solidFill>
                    <a:latin typeface="Times New Roman" panose="02020603050405020304" pitchFamily="18" charset="0"/>
                    <a:ea typeface="+mj-ea"/>
                    <a:cs typeface="Times New Roman" panose="02020603050405020304" pitchFamily="18" charset="0"/>
                  </a:rPr>
                  <a:t> </a:t>
                </a:r>
                <a:r>
                  <a:rPr lang="en-US" altLang="zh-CN" sz="2400" b="1" dirty="0" err="1" smtClean="0">
                    <a:solidFill>
                      <a:srgbClr val="00B050"/>
                    </a:solidFill>
                    <a:latin typeface="Times New Roman" panose="02020603050405020304" pitchFamily="18" charset="0"/>
                    <a:ea typeface="+mj-ea"/>
                    <a:cs typeface="Times New Roman" panose="02020603050405020304" pitchFamily="18" charset="0"/>
                  </a:rPr>
                  <a:t>học</a:t>
                </a:r>
                <a:r>
                  <a:rPr lang="en-US" altLang="zh-CN" sz="2400" b="1" dirty="0" smtClean="0">
                    <a:solidFill>
                      <a:srgbClr val="00B050"/>
                    </a:solidFill>
                    <a:latin typeface="Times New Roman" panose="02020603050405020304" pitchFamily="18" charset="0"/>
                    <a:ea typeface="+mj-ea"/>
                    <a:cs typeface="Times New Roman" panose="02020603050405020304" pitchFamily="18" charset="0"/>
                  </a:rPr>
                  <a:t> </a:t>
                </a:r>
              </a:p>
              <a:p>
                <a:pPr>
                  <a:lnSpc>
                    <a:spcPct val="114000"/>
                  </a:lnSpc>
                </a:pPr>
                <a:r>
                  <a:rPr lang="en-US" altLang="zh-CN" sz="2400" b="1" dirty="0" smtClean="0">
                    <a:solidFill>
                      <a:srgbClr val="00B050"/>
                    </a:solidFill>
                    <a:latin typeface="Times New Roman" panose="02020603050405020304" pitchFamily="18" charset="0"/>
                    <a:ea typeface="+mj-ea"/>
                    <a:cs typeface="Times New Roman" panose="02020603050405020304" pitchFamily="18" charset="0"/>
                  </a:rPr>
                  <a:t>2021 – 2022 </a:t>
                </a:r>
                <a:r>
                  <a:rPr lang="en-US" altLang="zh-CN" sz="2400" b="1" dirty="0" err="1" smtClean="0">
                    <a:solidFill>
                      <a:srgbClr val="00B050"/>
                    </a:solidFill>
                    <a:latin typeface="Times New Roman" panose="02020603050405020304" pitchFamily="18" charset="0"/>
                    <a:ea typeface="+mj-ea"/>
                    <a:cs typeface="Times New Roman" panose="02020603050405020304" pitchFamily="18" charset="0"/>
                  </a:rPr>
                  <a:t>của</a:t>
                </a:r>
                <a:r>
                  <a:rPr lang="en-US" altLang="zh-CN" sz="2400" b="1" dirty="0" smtClean="0">
                    <a:solidFill>
                      <a:srgbClr val="00B050"/>
                    </a:solidFill>
                    <a:latin typeface="Times New Roman" panose="02020603050405020304" pitchFamily="18" charset="0"/>
                    <a:ea typeface="+mj-ea"/>
                    <a:cs typeface="Times New Roman" panose="02020603050405020304" pitchFamily="18" charset="0"/>
                  </a:rPr>
                  <a:t> </a:t>
                </a:r>
                <a:r>
                  <a:rPr lang="en-US" altLang="zh-CN" sz="2400" b="1" dirty="0" err="1" smtClean="0">
                    <a:solidFill>
                      <a:srgbClr val="00B050"/>
                    </a:solidFill>
                    <a:latin typeface="Times New Roman" panose="02020603050405020304" pitchFamily="18" charset="0"/>
                    <a:ea typeface="+mj-ea"/>
                    <a:cs typeface="Times New Roman" panose="02020603050405020304" pitchFamily="18" charset="0"/>
                  </a:rPr>
                  <a:t>nhà</a:t>
                </a:r>
                <a:r>
                  <a:rPr lang="en-US" altLang="zh-CN" sz="2400" b="1" dirty="0" smtClean="0">
                    <a:solidFill>
                      <a:srgbClr val="00B050"/>
                    </a:solidFill>
                    <a:latin typeface="Times New Roman" panose="02020603050405020304" pitchFamily="18" charset="0"/>
                    <a:ea typeface="+mj-ea"/>
                    <a:cs typeface="Times New Roman" panose="02020603050405020304" pitchFamily="18" charset="0"/>
                  </a:rPr>
                  <a:t> </a:t>
                </a:r>
                <a:r>
                  <a:rPr lang="en-US" altLang="zh-CN" sz="2400" b="1" dirty="0" err="1" smtClean="0">
                    <a:solidFill>
                      <a:srgbClr val="00B050"/>
                    </a:solidFill>
                    <a:latin typeface="Times New Roman" panose="02020603050405020304" pitchFamily="18" charset="0"/>
                    <a:ea typeface="+mj-ea"/>
                    <a:cs typeface="Times New Roman" panose="02020603050405020304" pitchFamily="18" charset="0"/>
                  </a:rPr>
                  <a:t>trường</a:t>
                </a:r>
                <a:r>
                  <a:rPr lang="en-US" altLang="zh-CN" sz="2400" b="1" dirty="0" smtClean="0">
                    <a:solidFill>
                      <a:srgbClr val="00B050"/>
                    </a:solidFill>
                    <a:latin typeface="Times New Roman" panose="02020603050405020304" pitchFamily="18" charset="0"/>
                    <a:ea typeface="+mj-ea"/>
                    <a:cs typeface="Times New Roman" panose="02020603050405020304" pitchFamily="18" charset="0"/>
                  </a:rPr>
                  <a:t>.</a:t>
                </a:r>
                <a:endParaRPr lang="en-US" altLang="zh-CN" sz="2400" b="1" dirty="0">
                  <a:solidFill>
                    <a:srgbClr val="00B050"/>
                  </a:solidFill>
                  <a:latin typeface="Times New Roman" panose="02020603050405020304" pitchFamily="18" charset="0"/>
                  <a:ea typeface="+mj-ea"/>
                  <a:cs typeface="Times New Roman" panose="02020603050405020304" pitchFamily="18" charset="0"/>
                </a:endParaRPr>
              </a:p>
            </p:txBody>
          </p:sp>
        </p:grpSp>
      </p:grpSp>
      <p:grpSp>
        <p:nvGrpSpPr>
          <p:cNvPr id="8" name="组合 7"/>
          <p:cNvGrpSpPr/>
          <p:nvPr/>
        </p:nvGrpSpPr>
        <p:grpSpPr>
          <a:xfrm>
            <a:off x="5122185" y="2558106"/>
            <a:ext cx="2482055" cy="674078"/>
            <a:chOff x="3646772" y="1186726"/>
            <a:chExt cx="2482055" cy="674078"/>
          </a:xfrm>
        </p:grpSpPr>
        <p:sp>
          <p:nvSpPr>
            <p:cNvPr id="9" name="椭圆 8"/>
            <p:cNvSpPr/>
            <p:nvPr/>
          </p:nvSpPr>
          <p:spPr>
            <a:xfrm>
              <a:off x="3646772" y="1186726"/>
              <a:ext cx="674078" cy="6740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1" u="none" strike="noStrike" kern="1200" cap="none" spc="0" normalizeH="0" baseline="0" noProof="0" dirty="0" smtClean="0">
                  <a:ln>
                    <a:noFill/>
                  </a:ln>
                  <a:solidFill>
                    <a:schemeClr val="tx1"/>
                  </a:solidFill>
                  <a:effectLst/>
                  <a:uLnTx/>
                  <a:uFillTx/>
                  <a:latin typeface="Times New Roman" panose="02020603050405020304" pitchFamily="18" charset="0"/>
                  <a:ea typeface="微软雅黑"/>
                  <a:cs typeface="Times New Roman" panose="02020603050405020304" pitchFamily="18" charset="0"/>
                </a:rPr>
                <a:t>2.</a:t>
              </a:r>
              <a:endParaRPr kumimoji="0" lang="zh-CN" altLang="en-US" sz="4000" b="0" i="1" u="none" strike="noStrike" kern="1200" cap="none" spc="0" normalizeH="0" baseline="0" noProof="0" dirty="0" smtClean="0">
                <a:ln>
                  <a:noFill/>
                </a:ln>
                <a:solidFill>
                  <a:schemeClr val="tx1"/>
                </a:solidFill>
                <a:effectLst/>
                <a:uLnTx/>
                <a:uFillTx/>
                <a:latin typeface="Times New Roman" panose="02020603050405020304" pitchFamily="18" charset="0"/>
                <a:ea typeface="微软雅黑"/>
                <a:cs typeface="Times New Roman" panose="02020603050405020304" pitchFamily="18" charset="0"/>
              </a:endParaRPr>
            </a:p>
          </p:txBody>
        </p:sp>
        <p:sp>
          <p:nvSpPr>
            <p:cNvPr id="11" name="文本框 10"/>
            <p:cNvSpPr txBox="1"/>
            <p:nvPr/>
          </p:nvSpPr>
          <p:spPr>
            <a:xfrm>
              <a:off x="4507870" y="1299559"/>
              <a:ext cx="1620957" cy="461665"/>
            </a:xfrm>
            <a:prstGeom prst="rect">
              <a:avLst/>
            </a:prstGeom>
            <a:solidFill>
              <a:schemeClr val="accent1"/>
            </a:solidFill>
          </p:spPr>
          <p:txBody>
            <a:bodyPr wrap="none" rtlCol="0">
              <a:spAutoFit/>
              <a:scene3d>
                <a:camera prst="orthographicFront"/>
                <a:lightRig rig="threePt" dir="t"/>
              </a:scene3d>
              <a:sp3d contourW="12700"/>
            </a:bodyPr>
            <a:lstStyle/>
            <a:p>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dung 2</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3" name="组合 12"/>
          <p:cNvGrpSpPr/>
          <p:nvPr/>
        </p:nvGrpSpPr>
        <p:grpSpPr>
          <a:xfrm>
            <a:off x="5295849" y="3869877"/>
            <a:ext cx="2392567" cy="674078"/>
            <a:chOff x="3645170" y="979790"/>
            <a:chExt cx="2392567" cy="674078"/>
          </a:xfrm>
        </p:grpSpPr>
        <p:sp>
          <p:nvSpPr>
            <p:cNvPr id="14" name="椭圆 13"/>
            <p:cNvSpPr/>
            <p:nvPr/>
          </p:nvSpPr>
          <p:spPr>
            <a:xfrm>
              <a:off x="3645170" y="979790"/>
              <a:ext cx="674078" cy="6740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1" u="none" strike="noStrike" kern="1200" cap="none" spc="0" normalizeH="0" baseline="0" noProof="0" dirty="0" smtClean="0">
                  <a:ln>
                    <a:noFill/>
                  </a:ln>
                  <a:solidFill>
                    <a:schemeClr val="tx1"/>
                  </a:solidFill>
                  <a:effectLst/>
                  <a:uLnTx/>
                  <a:uFillTx/>
                  <a:latin typeface="Times New Roman" panose="02020603050405020304" pitchFamily="18" charset="0"/>
                  <a:ea typeface="微软雅黑"/>
                  <a:cs typeface="Times New Roman" panose="02020603050405020304" pitchFamily="18" charset="0"/>
                </a:rPr>
                <a:t>3.</a:t>
              </a:r>
              <a:endParaRPr kumimoji="0" lang="zh-CN" altLang="en-US" sz="4000" b="0" i="1" u="none" strike="noStrike" kern="1200" cap="none" spc="0" normalizeH="0" baseline="0" noProof="0" dirty="0" smtClean="0">
                <a:ln>
                  <a:noFill/>
                </a:ln>
                <a:solidFill>
                  <a:schemeClr val="tx1"/>
                </a:solidFill>
                <a:effectLst/>
                <a:uLnTx/>
                <a:uFillTx/>
                <a:latin typeface="Times New Roman" panose="02020603050405020304" pitchFamily="18" charset="0"/>
                <a:ea typeface="微软雅黑"/>
                <a:cs typeface="Times New Roman" panose="02020603050405020304" pitchFamily="18" charset="0"/>
              </a:endParaRPr>
            </a:p>
          </p:txBody>
        </p:sp>
        <p:sp>
          <p:nvSpPr>
            <p:cNvPr id="16" name="文本框 15"/>
            <p:cNvSpPr txBox="1"/>
            <p:nvPr/>
          </p:nvSpPr>
          <p:spPr>
            <a:xfrm>
              <a:off x="4419986" y="1123015"/>
              <a:ext cx="1617751" cy="461665"/>
            </a:xfrm>
            <a:prstGeom prst="rect">
              <a:avLst/>
            </a:prstGeom>
            <a:solidFill>
              <a:srgbClr val="92D050"/>
            </a:solidFill>
          </p:spPr>
          <p:txBody>
            <a:bodyPr wrap="none" rtlCol="0">
              <a:spAutoFit/>
              <a:scene3d>
                <a:camera prst="orthographicFront"/>
                <a:lightRig rig="threePt" dir="t"/>
              </a:scene3d>
              <a:sp3d contourW="12700"/>
            </a:bodyPr>
            <a:lstStyle/>
            <a:p>
              <a:r>
                <a:rPr lang="en-US" altLang="zh-CN" sz="2400" b="1" dirty="0" err="1" smtClean="0">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 dung 3</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8" name="组合 17"/>
          <p:cNvGrpSpPr/>
          <p:nvPr/>
        </p:nvGrpSpPr>
        <p:grpSpPr>
          <a:xfrm>
            <a:off x="4916962" y="5111680"/>
            <a:ext cx="2307406" cy="674078"/>
            <a:chOff x="3661961" y="981807"/>
            <a:chExt cx="2307406" cy="674078"/>
          </a:xfrm>
        </p:grpSpPr>
        <p:sp>
          <p:nvSpPr>
            <p:cNvPr id="19" name="椭圆 18"/>
            <p:cNvSpPr/>
            <p:nvPr/>
          </p:nvSpPr>
          <p:spPr>
            <a:xfrm>
              <a:off x="3661961" y="981807"/>
              <a:ext cx="674078" cy="6740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1" u="none" strike="noStrike" kern="1200" cap="none" spc="0" normalizeH="0" baseline="0" noProof="0" dirty="0" smtClean="0">
                  <a:ln>
                    <a:noFill/>
                  </a:ln>
                  <a:solidFill>
                    <a:schemeClr val="tx1"/>
                  </a:solidFill>
                  <a:effectLst/>
                  <a:uLnTx/>
                  <a:uFillTx/>
                  <a:latin typeface="Times New Roman" panose="02020603050405020304" pitchFamily="18" charset="0"/>
                  <a:ea typeface="微软雅黑"/>
                  <a:cs typeface="Times New Roman" panose="02020603050405020304" pitchFamily="18" charset="0"/>
                </a:rPr>
                <a:t>4.</a:t>
              </a:r>
              <a:endParaRPr kumimoji="0" lang="zh-CN" altLang="en-US" sz="4000" b="0" i="1" u="none" strike="noStrike" kern="1200" cap="none" spc="0" normalizeH="0" baseline="0" noProof="0" dirty="0" smtClean="0">
                <a:ln>
                  <a:noFill/>
                </a:ln>
                <a:solidFill>
                  <a:schemeClr val="tx1"/>
                </a:solidFill>
                <a:effectLst/>
                <a:uLnTx/>
                <a:uFillTx/>
                <a:latin typeface="Times New Roman" panose="02020603050405020304" pitchFamily="18" charset="0"/>
                <a:ea typeface="微软雅黑"/>
                <a:cs typeface="Times New Roman" panose="02020603050405020304" pitchFamily="18" charset="0"/>
              </a:endParaRPr>
            </a:p>
          </p:txBody>
        </p:sp>
        <p:sp>
          <p:nvSpPr>
            <p:cNvPr id="21" name="文本框 20"/>
            <p:cNvSpPr txBox="1"/>
            <p:nvPr/>
          </p:nvSpPr>
          <p:spPr>
            <a:xfrm>
              <a:off x="4346807" y="1073485"/>
              <a:ext cx="1622560" cy="461665"/>
            </a:xfrm>
            <a:prstGeom prst="rect">
              <a:avLst/>
            </a:prstGeom>
            <a:solidFill>
              <a:srgbClr val="C00000"/>
            </a:solidFill>
          </p:spPr>
          <p:txBody>
            <a:bodyPr wrap="none" rtlCol="0">
              <a:spAutoFit/>
              <a:scene3d>
                <a:camera prst="orthographicFront"/>
                <a:lightRig rig="threePt" dir="t"/>
              </a:scene3d>
              <a:sp3d contourW="12700"/>
            </a:bodyPr>
            <a:lstStyle/>
            <a:p>
              <a:r>
                <a:rPr lang="en-US" altLang="zh-CN" sz="2400" b="1" dirty="0" err="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24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dung 4</a:t>
              </a:r>
              <a:endParaRPr lang="zh-CN" altLang="en-US"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5" name="文本框 6"/>
          <p:cNvSpPr txBox="1"/>
          <p:nvPr/>
        </p:nvSpPr>
        <p:spPr>
          <a:xfrm>
            <a:off x="7789154" y="3776755"/>
            <a:ext cx="4263472" cy="934358"/>
          </a:xfrm>
          <a:prstGeom prst="rect">
            <a:avLst/>
          </a:prstGeom>
          <a:noFill/>
          <a:ln>
            <a:solidFill>
              <a:srgbClr val="FFC000"/>
            </a:solidFill>
          </a:ln>
        </p:spPr>
        <p:txBody>
          <a:bodyPr wrap="square" rtlCol="0">
            <a:spAutoFit/>
            <a:scene3d>
              <a:camera prst="orthographicFront"/>
              <a:lightRig rig="threePt" dir="t"/>
            </a:scene3d>
            <a:sp3d contourW="12700"/>
          </a:bodyPr>
          <a:lstStyle/>
          <a:p>
            <a:pPr>
              <a:lnSpc>
                <a:spcPct val="114000"/>
              </a:lnSpc>
            </a:pPr>
            <a:r>
              <a:rPr lang="en-US" altLang="zh-CN" sz="2400" b="1" dirty="0" err="1" smtClean="0">
                <a:solidFill>
                  <a:srgbClr val="FF0000"/>
                </a:solidFill>
                <a:latin typeface="Times New Roman" panose="02020603050405020304" pitchFamily="18" charset="0"/>
                <a:ea typeface="+mj-ea"/>
                <a:cs typeface="Times New Roman" panose="02020603050405020304" pitchFamily="18" charset="0"/>
              </a:rPr>
              <a:t>Báo</a:t>
            </a:r>
            <a:r>
              <a:rPr lang="en-US" altLang="zh-CN" sz="2400" b="1" dirty="0" smtClean="0">
                <a:solidFill>
                  <a:srgbClr val="FF0000"/>
                </a:solidFill>
                <a:latin typeface="Times New Roman" panose="02020603050405020304" pitchFamily="18" charset="0"/>
                <a:ea typeface="+mj-ea"/>
                <a:cs typeface="Times New Roman" panose="02020603050405020304" pitchFamily="18" charset="0"/>
              </a:rPr>
              <a:t> </a:t>
            </a:r>
            <a:r>
              <a:rPr lang="en-US" altLang="zh-CN" sz="2400" b="1" dirty="0" err="1" smtClean="0">
                <a:solidFill>
                  <a:srgbClr val="FF0000"/>
                </a:solidFill>
                <a:latin typeface="Times New Roman" panose="02020603050405020304" pitchFamily="18" charset="0"/>
                <a:ea typeface="+mj-ea"/>
                <a:cs typeface="Times New Roman" panose="02020603050405020304" pitchFamily="18" charset="0"/>
              </a:rPr>
              <a:t>cáo</a:t>
            </a:r>
            <a:r>
              <a:rPr lang="en-US" altLang="zh-CN" sz="2400" b="1" dirty="0" smtClean="0">
                <a:solidFill>
                  <a:srgbClr val="FF0000"/>
                </a:solidFill>
                <a:latin typeface="Times New Roman" panose="02020603050405020304" pitchFamily="18" charset="0"/>
                <a:ea typeface="+mj-ea"/>
                <a:cs typeface="Times New Roman" panose="02020603050405020304" pitchFamily="18" charset="0"/>
              </a:rPr>
              <a:t> </a:t>
            </a:r>
            <a:r>
              <a:rPr lang="en-US" altLang="zh-CN" sz="2400" b="1" dirty="0" err="1" smtClean="0">
                <a:solidFill>
                  <a:srgbClr val="FF0000"/>
                </a:solidFill>
                <a:latin typeface="Times New Roman" panose="02020603050405020304" pitchFamily="18" charset="0"/>
                <a:ea typeface="+mj-ea"/>
                <a:cs typeface="Times New Roman" panose="02020603050405020304" pitchFamily="18" charset="0"/>
              </a:rPr>
              <a:t>kết</a:t>
            </a:r>
            <a:r>
              <a:rPr lang="en-US" altLang="zh-CN" sz="2400" b="1" dirty="0" smtClean="0">
                <a:solidFill>
                  <a:srgbClr val="FF0000"/>
                </a:solidFill>
                <a:latin typeface="Times New Roman" panose="02020603050405020304" pitchFamily="18" charset="0"/>
                <a:ea typeface="+mj-ea"/>
                <a:cs typeface="Times New Roman" panose="02020603050405020304" pitchFamily="18" charset="0"/>
              </a:rPr>
              <a:t> </a:t>
            </a:r>
            <a:r>
              <a:rPr lang="en-US" altLang="zh-CN" sz="2400" b="1" dirty="0" err="1" smtClean="0">
                <a:solidFill>
                  <a:srgbClr val="FF0000"/>
                </a:solidFill>
                <a:latin typeface="Times New Roman" panose="02020603050405020304" pitchFamily="18" charset="0"/>
                <a:ea typeface="+mj-ea"/>
                <a:cs typeface="Times New Roman" panose="02020603050405020304" pitchFamily="18" charset="0"/>
              </a:rPr>
              <a:t>quả</a:t>
            </a:r>
            <a:r>
              <a:rPr lang="en-US" altLang="zh-CN" sz="2400" b="1" dirty="0" smtClean="0">
                <a:solidFill>
                  <a:srgbClr val="FF0000"/>
                </a:solidFill>
                <a:latin typeface="Times New Roman" panose="02020603050405020304" pitchFamily="18" charset="0"/>
                <a:ea typeface="+mj-ea"/>
                <a:cs typeface="Times New Roman" panose="02020603050405020304" pitchFamily="18" charset="0"/>
              </a:rPr>
              <a:t> </a:t>
            </a:r>
            <a:r>
              <a:rPr lang="en-US" altLang="zh-CN" sz="2400" b="1" dirty="0" err="1" smtClean="0">
                <a:solidFill>
                  <a:srgbClr val="FF0000"/>
                </a:solidFill>
                <a:latin typeface="Times New Roman" panose="02020603050405020304" pitchFamily="18" charset="0"/>
                <a:ea typeface="+mj-ea"/>
                <a:cs typeface="Times New Roman" panose="02020603050405020304" pitchFamily="18" charset="0"/>
              </a:rPr>
              <a:t>học</a:t>
            </a:r>
            <a:r>
              <a:rPr lang="en-US" altLang="zh-CN" sz="2400" b="1" dirty="0" smtClean="0">
                <a:solidFill>
                  <a:srgbClr val="FF0000"/>
                </a:solidFill>
                <a:latin typeface="Times New Roman" panose="02020603050405020304" pitchFamily="18" charset="0"/>
                <a:ea typeface="+mj-ea"/>
                <a:cs typeface="Times New Roman" panose="02020603050405020304" pitchFamily="18" charset="0"/>
              </a:rPr>
              <a:t> </a:t>
            </a:r>
            <a:r>
              <a:rPr lang="en-US" altLang="zh-CN" sz="2400" b="1" dirty="0" err="1" smtClean="0">
                <a:solidFill>
                  <a:srgbClr val="FF0000"/>
                </a:solidFill>
                <a:latin typeface="Times New Roman" panose="02020603050405020304" pitchFamily="18" charset="0"/>
                <a:ea typeface="+mj-ea"/>
                <a:cs typeface="Times New Roman" panose="02020603050405020304" pitchFamily="18" charset="0"/>
              </a:rPr>
              <a:t>tập</a:t>
            </a:r>
            <a:r>
              <a:rPr lang="en-US" altLang="zh-CN" sz="2400" b="1" dirty="0" smtClean="0">
                <a:solidFill>
                  <a:srgbClr val="FF0000"/>
                </a:solidFill>
                <a:latin typeface="Times New Roman" panose="02020603050405020304" pitchFamily="18" charset="0"/>
                <a:ea typeface="+mj-ea"/>
                <a:cs typeface="Times New Roman" panose="02020603050405020304" pitchFamily="18" charset="0"/>
              </a:rPr>
              <a:t> </a:t>
            </a:r>
            <a:r>
              <a:rPr lang="en-US" altLang="zh-CN" sz="2400" b="1" dirty="0" err="1" smtClean="0">
                <a:solidFill>
                  <a:srgbClr val="FF0000"/>
                </a:solidFill>
                <a:latin typeface="Times New Roman" panose="02020603050405020304" pitchFamily="18" charset="0"/>
                <a:ea typeface="+mj-ea"/>
                <a:cs typeface="Times New Roman" panose="02020603050405020304" pitchFamily="18" charset="0"/>
              </a:rPr>
              <a:t>thi</a:t>
            </a:r>
            <a:r>
              <a:rPr lang="en-US" altLang="zh-CN" sz="2400" b="1" dirty="0" smtClean="0">
                <a:solidFill>
                  <a:srgbClr val="FF0000"/>
                </a:solidFill>
                <a:latin typeface="Times New Roman" panose="02020603050405020304" pitchFamily="18" charset="0"/>
                <a:ea typeface="+mj-ea"/>
                <a:cs typeface="Times New Roman" panose="02020603050405020304" pitchFamily="18" charset="0"/>
              </a:rPr>
              <a:t> </a:t>
            </a:r>
            <a:r>
              <a:rPr lang="en-US" altLang="zh-CN" sz="2400" b="1" dirty="0" err="1" smtClean="0">
                <a:solidFill>
                  <a:srgbClr val="FF0000"/>
                </a:solidFill>
                <a:latin typeface="Times New Roman" panose="02020603050405020304" pitchFamily="18" charset="0"/>
                <a:ea typeface="+mj-ea"/>
                <a:cs typeface="Times New Roman" panose="02020603050405020304" pitchFamily="18" charset="0"/>
              </a:rPr>
              <a:t>đua</a:t>
            </a:r>
            <a:r>
              <a:rPr lang="en-US" altLang="zh-CN" sz="2400" b="1" dirty="0" smtClean="0">
                <a:solidFill>
                  <a:srgbClr val="FF0000"/>
                </a:solidFill>
                <a:latin typeface="Times New Roman" panose="02020603050405020304" pitchFamily="18" charset="0"/>
                <a:ea typeface="+mj-ea"/>
                <a:cs typeface="Times New Roman" panose="02020603050405020304" pitchFamily="18" charset="0"/>
              </a:rPr>
              <a:t> </a:t>
            </a:r>
            <a:r>
              <a:rPr lang="en-US" altLang="zh-CN" sz="2400" b="1" dirty="0" err="1" smtClean="0">
                <a:solidFill>
                  <a:srgbClr val="FF0000"/>
                </a:solidFill>
                <a:latin typeface="Times New Roman" panose="02020603050405020304" pitchFamily="18" charset="0"/>
                <a:ea typeface="+mj-ea"/>
                <a:cs typeface="Times New Roman" panose="02020603050405020304" pitchFamily="18" charset="0"/>
              </a:rPr>
              <a:t>trong</a:t>
            </a:r>
            <a:r>
              <a:rPr lang="en-US" altLang="zh-CN" sz="2400" b="1" dirty="0" smtClean="0">
                <a:solidFill>
                  <a:srgbClr val="FF0000"/>
                </a:solidFill>
                <a:latin typeface="Times New Roman" panose="02020603050405020304" pitchFamily="18" charset="0"/>
                <a:ea typeface="+mj-ea"/>
                <a:cs typeface="Times New Roman" panose="02020603050405020304" pitchFamily="18" charset="0"/>
              </a:rPr>
              <a:t> </a:t>
            </a:r>
            <a:r>
              <a:rPr lang="en-US" altLang="zh-CN" sz="2400" b="1" dirty="0" err="1" smtClean="0">
                <a:solidFill>
                  <a:srgbClr val="FF0000"/>
                </a:solidFill>
                <a:latin typeface="Times New Roman" panose="02020603050405020304" pitchFamily="18" charset="0"/>
                <a:ea typeface="+mj-ea"/>
                <a:cs typeface="Times New Roman" panose="02020603050405020304" pitchFamily="18" charset="0"/>
              </a:rPr>
              <a:t>học</a:t>
            </a:r>
            <a:r>
              <a:rPr lang="en-US" altLang="zh-CN" sz="2400" b="1" dirty="0" smtClean="0">
                <a:solidFill>
                  <a:srgbClr val="FF0000"/>
                </a:solidFill>
                <a:latin typeface="Times New Roman" panose="02020603050405020304" pitchFamily="18" charset="0"/>
                <a:ea typeface="+mj-ea"/>
                <a:cs typeface="Times New Roman" panose="02020603050405020304" pitchFamily="18" charset="0"/>
              </a:rPr>
              <a:t> </a:t>
            </a:r>
            <a:r>
              <a:rPr lang="en-US" altLang="zh-CN" sz="2400" b="1" dirty="0" err="1" smtClean="0">
                <a:solidFill>
                  <a:srgbClr val="FF0000"/>
                </a:solidFill>
                <a:latin typeface="Times New Roman" panose="02020603050405020304" pitchFamily="18" charset="0"/>
                <a:ea typeface="+mj-ea"/>
                <a:cs typeface="Times New Roman" panose="02020603050405020304" pitchFamily="18" charset="0"/>
              </a:rPr>
              <a:t>kì</a:t>
            </a:r>
            <a:r>
              <a:rPr lang="en-US" altLang="zh-CN" sz="2400" b="1" dirty="0" smtClean="0">
                <a:solidFill>
                  <a:srgbClr val="FF0000"/>
                </a:solidFill>
                <a:latin typeface="Times New Roman" panose="02020603050405020304" pitchFamily="18" charset="0"/>
                <a:ea typeface="+mj-ea"/>
                <a:cs typeface="Times New Roman" panose="02020603050405020304" pitchFamily="18" charset="0"/>
              </a:rPr>
              <a:t> </a:t>
            </a:r>
            <a:r>
              <a:rPr lang="en-US" altLang="zh-CN" sz="2400" b="1" dirty="0">
                <a:solidFill>
                  <a:srgbClr val="FF0000"/>
                </a:solidFill>
                <a:latin typeface="Times New Roman" panose="02020603050405020304" pitchFamily="18" charset="0"/>
                <a:ea typeface="+mj-ea"/>
                <a:cs typeface="Times New Roman" panose="02020603050405020304" pitchFamily="18" charset="0"/>
              </a:rPr>
              <a:t>I</a:t>
            </a:r>
            <a:r>
              <a:rPr lang="en-US" altLang="zh-CN" sz="2400" b="1" dirty="0" smtClean="0">
                <a:solidFill>
                  <a:srgbClr val="FF0000"/>
                </a:solidFill>
                <a:latin typeface="Times New Roman" panose="02020603050405020304" pitchFamily="18" charset="0"/>
                <a:ea typeface="+mj-ea"/>
                <a:cs typeface="Times New Roman" panose="02020603050405020304" pitchFamily="18" charset="0"/>
              </a:rPr>
              <a:t> </a:t>
            </a:r>
            <a:r>
              <a:rPr lang="en-US" altLang="zh-CN" sz="2400" b="1" dirty="0" err="1" smtClean="0">
                <a:solidFill>
                  <a:srgbClr val="FF0000"/>
                </a:solidFill>
                <a:latin typeface="Times New Roman" panose="02020603050405020304" pitchFamily="18" charset="0"/>
                <a:ea typeface="+mj-ea"/>
                <a:cs typeface="Times New Roman" panose="02020603050405020304" pitchFamily="18" charset="0"/>
              </a:rPr>
              <a:t>của</a:t>
            </a:r>
            <a:r>
              <a:rPr lang="en-US" altLang="zh-CN" sz="2400" b="1" dirty="0" smtClean="0">
                <a:solidFill>
                  <a:srgbClr val="FF0000"/>
                </a:solidFill>
                <a:latin typeface="Times New Roman" panose="02020603050405020304" pitchFamily="18" charset="0"/>
                <a:ea typeface="+mj-ea"/>
                <a:cs typeface="Times New Roman" panose="02020603050405020304" pitchFamily="18" charset="0"/>
              </a:rPr>
              <a:t> </a:t>
            </a:r>
            <a:r>
              <a:rPr lang="en-US" altLang="zh-CN" sz="2400" b="1" dirty="0" err="1" smtClean="0">
                <a:solidFill>
                  <a:srgbClr val="FF0000"/>
                </a:solidFill>
                <a:latin typeface="Times New Roman" panose="02020603050405020304" pitchFamily="18" charset="0"/>
                <a:ea typeface="+mj-ea"/>
                <a:cs typeface="Times New Roman" panose="02020603050405020304" pitchFamily="18" charset="0"/>
              </a:rPr>
              <a:t>lớp</a:t>
            </a:r>
            <a:r>
              <a:rPr lang="en-US" altLang="zh-CN" sz="2400" b="1" dirty="0" smtClean="0">
                <a:solidFill>
                  <a:srgbClr val="FF0000"/>
                </a:solidFill>
                <a:latin typeface="Times New Roman" panose="02020603050405020304" pitchFamily="18" charset="0"/>
                <a:ea typeface="+mj-ea"/>
                <a:cs typeface="Times New Roman" panose="02020603050405020304" pitchFamily="18" charset="0"/>
              </a:rPr>
              <a:t> 4A1.</a:t>
            </a:r>
            <a:endParaRPr lang="en-US" altLang="zh-CN" sz="2400" b="1" dirty="0">
              <a:solidFill>
                <a:srgbClr val="FF0000"/>
              </a:solidFill>
              <a:latin typeface="Times New Roman" panose="02020603050405020304" pitchFamily="18" charset="0"/>
              <a:ea typeface="+mj-ea"/>
              <a:cs typeface="Times New Roman" panose="02020603050405020304" pitchFamily="18" charset="0"/>
            </a:endParaRPr>
          </a:p>
        </p:txBody>
      </p:sp>
      <p:sp>
        <p:nvSpPr>
          <p:cNvPr id="26" name="文本框 6"/>
          <p:cNvSpPr txBox="1"/>
          <p:nvPr/>
        </p:nvSpPr>
        <p:spPr>
          <a:xfrm>
            <a:off x="7881336" y="2341373"/>
            <a:ext cx="3986893" cy="1074781"/>
          </a:xfrm>
          <a:prstGeom prst="rect">
            <a:avLst/>
          </a:prstGeom>
          <a:noFill/>
          <a:ln>
            <a:solidFill>
              <a:srgbClr val="FFC000"/>
            </a:solidFill>
          </a:ln>
        </p:spPr>
        <p:txBody>
          <a:bodyPr wrap="square" rtlCol="0">
            <a:spAutoFit/>
            <a:scene3d>
              <a:camera prst="orthographicFront"/>
              <a:lightRig rig="threePt" dir="t"/>
            </a:scene3d>
            <a:sp3d contourW="12700"/>
          </a:bodyPr>
          <a:lstStyle/>
          <a:p>
            <a:pPr>
              <a:lnSpc>
                <a:spcPct val="114000"/>
              </a:lnSpc>
            </a:pPr>
            <a:r>
              <a:rPr lang="en-US" altLang="zh-CN" sz="2800" b="1" dirty="0" err="1" smtClean="0">
                <a:latin typeface="Times New Roman" panose="02020603050405020304" pitchFamily="18" charset="0"/>
                <a:ea typeface="+mj-ea"/>
                <a:cs typeface="Times New Roman" panose="02020603050405020304" pitchFamily="18" charset="0"/>
              </a:rPr>
              <a:t>Kế</a:t>
            </a:r>
            <a:r>
              <a:rPr lang="en-US" altLang="zh-CN" sz="2800" b="1" dirty="0" smtClean="0">
                <a:latin typeface="Times New Roman" panose="02020603050405020304" pitchFamily="18" charset="0"/>
                <a:ea typeface="+mj-ea"/>
                <a:cs typeface="Times New Roman" panose="02020603050405020304" pitchFamily="18" charset="0"/>
              </a:rPr>
              <a:t> </a:t>
            </a:r>
            <a:r>
              <a:rPr lang="en-US" altLang="zh-CN" sz="2800" b="1" dirty="0" err="1" smtClean="0">
                <a:latin typeface="Times New Roman" panose="02020603050405020304" pitchFamily="18" charset="0"/>
                <a:ea typeface="+mj-ea"/>
                <a:cs typeface="Times New Roman" panose="02020603050405020304" pitchFamily="18" charset="0"/>
              </a:rPr>
              <a:t>hoạch</a:t>
            </a:r>
            <a:r>
              <a:rPr lang="en-US" altLang="zh-CN" sz="2800" b="1" dirty="0" smtClean="0">
                <a:latin typeface="Times New Roman" panose="02020603050405020304" pitchFamily="18" charset="0"/>
                <a:ea typeface="+mj-ea"/>
                <a:cs typeface="Times New Roman" panose="02020603050405020304" pitchFamily="18" charset="0"/>
              </a:rPr>
              <a:t> </a:t>
            </a:r>
            <a:r>
              <a:rPr lang="en-US" altLang="zh-CN" sz="2800" b="1" dirty="0" err="1" smtClean="0">
                <a:latin typeface="Times New Roman" panose="02020603050405020304" pitchFamily="18" charset="0"/>
                <a:ea typeface="+mj-ea"/>
                <a:cs typeface="Times New Roman" panose="02020603050405020304" pitchFamily="18" charset="0"/>
              </a:rPr>
              <a:t>học</a:t>
            </a:r>
            <a:r>
              <a:rPr lang="en-US" altLang="zh-CN" sz="2800" b="1" dirty="0" smtClean="0">
                <a:latin typeface="Times New Roman" panose="02020603050405020304" pitchFamily="18" charset="0"/>
                <a:ea typeface="+mj-ea"/>
                <a:cs typeface="Times New Roman" panose="02020603050405020304" pitchFamily="18" charset="0"/>
              </a:rPr>
              <a:t> </a:t>
            </a:r>
            <a:r>
              <a:rPr lang="en-US" altLang="zh-CN" sz="2800" b="1" dirty="0" err="1" smtClean="0">
                <a:latin typeface="Times New Roman" panose="02020603050405020304" pitchFamily="18" charset="0"/>
                <a:ea typeface="+mj-ea"/>
                <a:cs typeface="Times New Roman" panose="02020603050405020304" pitchFamily="18" charset="0"/>
              </a:rPr>
              <a:t>kì</a:t>
            </a:r>
            <a:r>
              <a:rPr lang="en-US" altLang="zh-CN" sz="2800" b="1" dirty="0" smtClean="0">
                <a:latin typeface="Times New Roman" panose="02020603050405020304" pitchFamily="18" charset="0"/>
                <a:ea typeface="+mj-ea"/>
                <a:cs typeface="Times New Roman" panose="02020603050405020304" pitchFamily="18" charset="0"/>
              </a:rPr>
              <a:t>  </a:t>
            </a:r>
            <a:r>
              <a:rPr lang="en-US" altLang="zh-CN" sz="2400" dirty="0" smtClean="0">
                <a:latin typeface="Times New Roman" panose="02020603050405020304" pitchFamily="18" charset="0"/>
                <a:ea typeface="+mj-ea"/>
                <a:cs typeface="Times New Roman" panose="02020603050405020304" pitchFamily="18" charset="0"/>
              </a:rPr>
              <a:t>II</a:t>
            </a:r>
            <a:r>
              <a:rPr lang="en-US" altLang="zh-CN" sz="2800" b="1" dirty="0" smtClean="0">
                <a:latin typeface="Times New Roman" panose="02020603050405020304" pitchFamily="18" charset="0"/>
                <a:ea typeface="+mj-ea"/>
                <a:cs typeface="Times New Roman" panose="02020603050405020304" pitchFamily="18" charset="0"/>
              </a:rPr>
              <a:t>  </a:t>
            </a:r>
            <a:r>
              <a:rPr lang="en-US" altLang="zh-CN" sz="2800" b="1" dirty="0" err="1" smtClean="0">
                <a:latin typeface="Times New Roman" panose="02020603050405020304" pitchFamily="18" charset="0"/>
                <a:ea typeface="+mj-ea"/>
                <a:cs typeface="Times New Roman" panose="02020603050405020304" pitchFamily="18" charset="0"/>
              </a:rPr>
              <a:t>năm</a:t>
            </a:r>
            <a:r>
              <a:rPr lang="en-US" altLang="zh-CN" sz="2800" b="1" dirty="0" smtClean="0">
                <a:latin typeface="Times New Roman" panose="02020603050405020304" pitchFamily="18" charset="0"/>
                <a:ea typeface="+mj-ea"/>
                <a:cs typeface="Times New Roman" panose="02020603050405020304" pitchFamily="18" charset="0"/>
              </a:rPr>
              <a:t> </a:t>
            </a:r>
            <a:r>
              <a:rPr lang="en-US" altLang="zh-CN" sz="2800" b="1" dirty="0" err="1" smtClean="0">
                <a:latin typeface="Times New Roman" panose="02020603050405020304" pitchFamily="18" charset="0"/>
                <a:ea typeface="+mj-ea"/>
                <a:cs typeface="Times New Roman" panose="02020603050405020304" pitchFamily="18" charset="0"/>
              </a:rPr>
              <a:t>học</a:t>
            </a:r>
            <a:r>
              <a:rPr lang="en-US" altLang="zh-CN" sz="2800" b="1" dirty="0" smtClean="0">
                <a:latin typeface="Times New Roman" panose="02020603050405020304" pitchFamily="18" charset="0"/>
                <a:ea typeface="+mj-ea"/>
                <a:cs typeface="Times New Roman" panose="02020603050405020304" pitchFamily="18" charset="0"/>
              </a:rPr>
              <a:t> </a:t>
            </a:r>
            <a:r>
              <a:rPr lang="en-US" altLang="zh-CN" sz="2800" b="1" dirty="0">
                <a:latin typeface="Times New Roman" panose="02020603050405020304" pitchFamily="18" charset="0"/>
                <a:cs typeface="Times New Roman" panose="02020603050405020304" pitchFamily="18" charset="0"/>
              </a:rPr>
              <a:t>2021 – 2022</a:t>
            </a:r>
            <a:r>
              <a:rPr lang="en-US" altLang="zh-CN" sz="2800" b="1" dirty="0" smtClean="0">
                <a:latin typeface="Times New Roman" panose="02020603050405020304" pitchFamily="18" charset="0"/>
                <a:ea typeface="+mj-ea"/>
                <a:cs typeface="Times New Roman" panose="02020603050405020304" pitchFamily="18" charset="0"/>
              </a:rPr>
              <a:t> </a:t>
            </a:r>
            <a:endParaRPr lang="en-US" altLang="zh-CN" sz="2800" b="1" dirty="0">
              <a:latin typeface="Times New Roman" panose="02020603050405020304" pitchFamily="18" charset="0"/>
              <a:ea typeface="+mj-ea"/>
              <a:cs typeface="Times New Roman" panose="02020603050405020304" pitchFamily="18" charset="0"/>
            </a:endParaRPr>
          </a:p>
        </p:txBody>
      </p:sp>
      <p:sp>
        <p:nvSpPr>
          <p:cNvPr id="27" name="文本框 6"/>
          <p:cNvSpPr txBox="1"/>
          <p:nvPr/>
        </p:nvSpPr>
        <p:spPr>
          <a:xfrm>
            <a:off x="7688416" y="6121693"/>
            <a:ext cx="4071830" cy="583558"/>
          </a:xfrm>
          <a:prstGeom prst="rect">
            <a:avLst/>
          </a:prstGeom>
          <a:noFill/>
          <a:ln>
            <a:solidFill>
              <a:srgbClr val="FFC000"/>
            </a:solidFill>
          </a:ln>
        </p:spPr>
        <p:txBody>
          <a:bodyPr wrap="square" rtlCol="0">
            <a:spAutoFit/>
            <a:scene3d>
              <a:camera prst="orthographicFront"/>
              <a:lightRig rig="threePt" dir="t"/>
            </a:scene3d>
            <a:sp3d contourW="12700"/>
          </a:bodyPr>
          <a:lstStyle/>
          <a:p>
            <a:pPr>
              <a:lnSpc>
                <a:spcPct val="114000"/>
              </a:lnSpc>
            </a:pPr>
            <a:r>
              <a:rPr lang="en-US" altLang="zh-CN" sz="2800" b="1" dirty="0" smtClean="0">
                <a:solidFill>
                  <a:schemeClr val="accent1"/>
                </a:solidFill>
                <a:latin typeface="Times New Roman" panose="02020603050405020304" pitchFamily="18" charset="0"/>
                <a:ea typeface="+mj-ea"/>
                <a:cs typeface="Times New Roman" panose="02020603050405020304" pitchFamily="18" charset="0"/>
              </a:rPr>
              <a:t>Ý </a:t>
            </a:r>
            <a:r>
              <a:rPr lang="en-US" altLang="zh-CN" sz="2800" b="1" dirty="0" err="1" smtClean="0">
                <a:solidFill>
                  <a:schemeClr val="accent1"/>
                </a:solidFill>
                <a:latin typeface="Times New Roman" panose="02020603050405020304" pitchFamily="18" charset="0"/>
                <a:ea typeface="+mj-ea"/>
                <a:cs typeface="Times New Roman" panose="02020603050405020304" pitchFamily="18" charset="0"/>
              </a:rPr>
              <a:t>kiến</a:t>
            </a:r>
            <a:r>
              <a:rPr lang="en-US" altLang="zh-CN" sz="2800" b="1" dirty="0" smtClean="0">
                <a:solidFill>
                  <a:schemeClr val="accent1"/>
                </a:solidFill>
                <a:latin typeface="Times New Roman" panose="02020603050405020304" pitchFamily="18" charset="0"/>
                <a:ea typeface="+mj-ea"/>
                <a:cs typeface="Times New Roman" panose="02020603050405020304" pitchFamily="18" charset="0"/>
              </a:rPr>
              <a:t> </a:t>
            </a:r>
            <a:r>
              <a:rPr lang="en-US" altLang="zh-CN" sz="2800" b="1" dirty="0" err="1" smtClean="0">
                <a:solidFill>
                  <a:schemeClr val="accent1"/>
                </a:solidFill>
                <a:latin typeface="Times New Roman" panose="02020603050405020304" pitchFamily="18" charset="0"/>
                <a:ea typeface="+mj-ea"/>
                <a:cs typeface="Times New Roman" panose="02020603050405020304" pitchFamily="18" charset="0"/>
              </a:rPr>
              <a:t>phụ</a:t>
            </a:r>
            <a:r>
              <a:rPr lang="en-US" altLang="zh-CN" sz="2800" b="1" dirty="0" smtClean="0">
                <a:solidFill>
                  <a:schemeClr val="accent1"/>
                </a:solidFill>
                <a:latin typeface="Times New Roman" panose="02020603050405020304" pitchFamily="18" charset="0"/>
                <a:ea typeface="+mj-ea"/>
                <a:cs typeface="Times New Roman" panose="02020603050405020304" pitchFamily="18" charset="0"/>
              </a:rPr>
              <a:t> </a:t>
            </a:r>
            <a:r>
              <a:rPr lang="en-US" altLang="zh-CN" sz="2800" b="1" dirty="0" err="1" smtClean="0">
                <a:solidFill>
                  <a:schemeClr val="accent1"/>
                </a:solidFill>
                <a:latin typeface="Times New Roman" panose="02020603050405020304" pitchFamily="18" charset="0"/>
                <a:ea typeface="+mj-ea"/>
                <a:cs typeface="Times New Roman" panose="02020603050405020304" pitchFamily="18" charset="0"/>
              </a:rPr>
              <a:t>huynh</a:t>
            </a:r>
            <a:endParaRPr lang="en-US" altLang="zh-CN" sz="2800" b="1" dirty="0">
              <a:solidFill>
                <a:schemeClr val="accent1"/>
              </a:solidFill>
              <a:latin typeface="Times New Roman" panose="02020603050405020304" pitchFamily="18" charset="0"/>
              <a:ea typeface="+mj-ea"/>
              <a:cs typeface="Times New Roman" panose="02020603050405020304" pitchFamily="18" charset="0"/>
            </a:endParaRPr>
          </a:p>
        </p:txBody>
      </p:sp>
      <p:grpSp>
        <p:nvGrpSpPr>
          <p:cNvPr id="28" name="组合 2"/>
          <p:cNvGrpSpPr/>
          <p:nvPr/>
        </p:nvGrpSpPr>
        <p:grpSpPr>
          <a:xfrm>
            <a:off x="4616478" y="5026603"/>
            <a:ext cx="7472889" cy="1769168"/>
            <a:chOff x="3776488" y="92853"/>
            <a:chExt cx="7288706" cy="1769168"/>
          </a:xfrm>
        </p:grpSpPr>
        <p:sp>
          <p:nvSpPr>
            <p:cNvPr id="29" name="椭圆 3"/>
            <p:cNvSpPr/>
            <p:nvPr/>
          </p:nvSpPr>
          <p:spPr>
            <a:xfrm>
              <a:off x="3776488" y="1187943"/>
              <a:ext cx="674078" cy="6740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i="1" dirty="0" smtClean="0">
                  <a:solidFill>
                    <a:schemeClr val="tx1"/>
                  </a:solidFill>
                  <a:latin typeface="Times New Roman" panose="02020603050405020304" pitchFamily="18" charset="0"/>
                  <a:ea typeface="微软雅黑"/>
                  <a:cs typeface="Times New Roman" panose="02020603050405020304" pitchFamily="18" charset="0"/>
                </a:rPr>
                <a:t>5.</a:t>
              </a:r>
              <a:endParaRPr kumimoji="0" lang="zh-CN" altLang="en-US" sz="4000" b="0" i="1" u="none" strike="noStrike" kern="1200" cap="none" spc="0" normalizeH="0" baseline="0" noProof="0" dirty="0" smtClean="0">
                <a:ln>
                  <a:noFill/>
                </a:ln>
                <a:solidFill>
                  <a:schemeClr val="tx1"/>
                </a:solidFill>
                <a:effectLst/>
                <a:uLnTx/>
                <a:uFillTx/>
                <a:latin typeface="Times New Roman" panose="02020603050405020304" pitchFamily="18" charset="0"/>
                <a:ea typeface="微软雅黑"/>
                <a:cs typeface="Times New Roman" panose="02020603050405020304" pitchFamily="18" charset="0"/>
              </a:endParaRPr>
            </a:p>
          </p:txBody>
        </p:sp>
        <p:grpSp>
          <p:nvGrpSpPr>
            <p:cNvPr id="30" name="组合 4"/>
            <p:cNvGrpSpPr/>
            <p:nvPr/>
          </p:nvGrpSpPr>
          <p:grpSpPr>
            <a:xfrm>
              <a:off x="4458294" y="92853"/>
              <a:ext cx="6606900" cy="1678648"/>
              <a:chOff x="3835916" y="-598066"/>
              <a:chExt cx="6606900" cy="1678648"/>
            </a:xfrm>
          </p:grpSpPr>
          <p:sp>
            <p:nvSpPr>
              <p:cNvPr id="31" name="文本框 5"/>
              <p:cNvSpPr txBox="1"/>
              <p:nvPr/>
            </p:nvSpPr>
            <p:spPr>
              <a:xfrm>
                <a:off x="3835916" y="557362"/>
                <a:ext cx="1990385" cy="523220"/>
              </a:xfrm>
              <a:prstGeom prst="rect">
                <a:avLst/>
              </a:prstGeom>
              <a:solidFill>
                <a:srgbClr val="FFC000"/>
              </a:solidFill>
            </p:spPr>
            <p:txBody>
              <a:bodyPr wrap="square" rtlCol="0">
                <a:spAutoFit/>
                <a:scene3d>
                  <a:camera prst="orthographicFront"/>
                  <a:lightRig rig="threePt" dir="t"/>
                </a:scene3d>
                <a:sp3d contourW="12700"/>
              </a:bodyPr>
              <a:lstStyle/>
              <a:p>
                <a:r>
                  <a:rPr lang="en-US" altLang="zh-CN" sz="2800" b="1" dirty="0" err="1" smtClean="0">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2800" b="1" dirty="0" smtClean="0">
                    <a:latin typeface="Times New Roman" panose="02020603050405020304" pitchFamily="18" charset="0"/>
                    <a:ea typeface="微软雅黑" panose="020B0503020204020204" pitchFamily="34" charset="-122"/>
                    <a:cs typeface="Times New Roman" panose="02020603050405020304" pitchFamily="18" charset="0"/>
                  </a:rPr>
                  <a:t> dung 5</a:t>
                </a:r>
                <a:endParaRPr lang="zh-CN" altLang="en-US" sz="28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 name="文本框 6"/>
              <p:cNvSpPr txBox="1"/>
              <p:nvPr/>
            </p:nvSpPr>
            <p:spPr>
              <a:xfrm>
                <a:off x="6068964" y="-598066"/>
                <a:ext cx="4373852" cy="583558"/>
              </a:xfrm>
              <a:prstGeom prst="rect">
                <a:avLst/>
              </a:prstGeom>
              <a:noFill/>
              <a:ln>
                <a:solidFill>
                  <a:srgbClr val="FFC000"/>
                </a:solidFill>
              </a:ln>
            </p:spPr>
            <p:txBody>
              <a:bodyPr wrap="square" rtlCol="0">
                <a:spAutoFit/>
                <a:scene3d>
                  <a:camera prst="orthographicFront"/>
                  <a:lightRig rig="threePt" dir="t"/>
                </a:scene3d>
                <a:sp3d contourW="12700"/>
              </a:bodyPr>
              <a:lstStyle/>
              <a:p>
                <a:pPr>
                  <a:lnSpc>
                    <a:spcPct val="114000"/>
                  </a:lnSpc>
                </a:pPr>
                <a:r>
                  <a:rPr lang="en-US" altLang="zh-CN" sz="2800" b="1" dirty="0" err="1">
                    <a:latin typeface="Times New Roman" panose="02020603050405020304" pitchFamily="18" charset="0"/>
                    <a:cs typeface="Times New Roman" panose="02020603050405020304" pitchFamily="18" charset="0"/>
                  </a:rPr>
                  <a:t>Kế</a:t>
                </a:r>
                <a:r>
                  <a:rPr lang="en-US" altLang="zh-CN" sz="2800" b="1" dirty="0">
                    <a:latin typeface="Times New Roman" panose="02020603050405020304" pitchFamily="18" charset="0"/>
                    <a:cs typeface="Times New Roman" panose="02020603050405020304" pitchFamily="18" charset="0"/>
                  </a:rPr>
                  <a:t> </a:t>
                </a:r>
                <a:r>
                  <a:rPr lang="en-US" altLang="zh-CN" sz="2800" b="1" dirty="0" err="1">
                    <a:latin typeface="Times New Roman" panose="02020603050405020304" pitchFamily="18" charset="0"/>
                    <a:cs typeface="Times New Roman" panose="02020603050405020304" pitchFamily="18" charset="0"/>
                  </a:rPr>
                  <a:t>hoạch</a:t>
                </a:r>
                <a:r>
                  <a:rPr lang="en-US" altLang="zh-CN" sz="2800" b="1" dirty="0">
                    <a:latin typeface="Times New Roman" panose="02020603050405020304" pitchFamily="18" charset="0"/>
                    <a:cs typeface="Times New Roman" panose="02020603050405020304" pitchFamily="18" charset="0"/>
                  </a:rPr>
                  <a:t> </a:t>
                </a:r>
                <a:r>
                  <a:rPr lang="en-US" altLang="zh-CN" sz="2800" b="1" dirty="0" err="1">
                    <a:latin typeface="Times New Roman" panose="02020603050405020304" pitchFamily="18" charset="0"/>
                    <a:cs typeface="Times New Roman" panose="02020603050405020304" pitchFamily="18" charset="0"/>
                  </a:rPr>
                  <a:t>học</a:t>
                </a:r>
                <a:r>
                  <a:rPr lang="en-US" altLang="zh-CN" sz="2800" b="1" dirty="0">
                    <a:latin typeface="Times New Roman" panose="02020603050405020304" pitchFamily="18" charset="0"/>
                    <a:cs typeface="Times New Roman" panose="02020603050405020304" pitchFamily="18" charset="0"/>
                  </a:rPr>
                  <a:t> </a:t>
                </a:r>
                <a:r>
                  <a:rPr lang="en-US" altLang="zh-CN" sz="2800" b="1" dirty="0" err="1">
                    <a:latin typeface="Times New Roman" panose="02020603050405020304" pitchFamily="18" charset="0"/>
                    <a:cs typeface="Times New Roman" panose="02020603050405020304" pitchFamily="18" charset="0"/>
                  </a:rPr>
                  <a:t>kì</a:t>
                </a:r>
                <a:r>
                  <a:rPr lang="en-US" altLang="zh-CN" sz="2800" b="1" dirty="0">
                    <a:latin typeface="Times New Roman" panose="02020603050405020304" pitchFamily="18" charset="0"/>
                    <a:cs typeface="Times New Roman" panose="02020603050405020304" pitchFamily="18" charset="0"/>
                  </a:rPr>
                  <a:t>  </a:t>
                </a:r>
                <a:r>
                  <a:rPr lang="en-US" altLang="zh-CN" sz="2400" dirty="0" smtClean="0">
                    <a:latin typeface="Times New Roman" panose="02020603050405020304" pitchFamily="18" charset="0"/>
                    <a:cs typeface="Times New Roman" panose="02020603050405020304" pitchFamily="18" charset="0"/>
                  </a:rPr>
                  <a:t>II </a:t>
                </a:r>
                <a:r>
                  <a:rPr lang="en-US" altLang="zh-CN" sz="2400" b="1" dirty="0" smtClean="0">
                    <a:latin typeface="Times New Roman" panose="02020603050405020304" pitchFamily="18" charset="0"/>
                    <a:cs typeface="Times New Roman" panose="02020603050405020304" pitchFamily="18" charset="0"/>
                  </a:rPr>
                  <a:t> </a:t>
                </a:r>
                <a:r>
                  <a:rPr lang="en-US" altLang="zh-CN" sz="2400" b="1" dirty="0" err="1" smtClean="0">
                    <a:latin typeface="Times New Roman" panose="02020603050405020304" pitchFamily="18" charset="0"/>
                    <a:cs typeface="Times New Roman" panose="02020603050405020304" pitchFamily="18" charset="0"/>
                  </a:rPr>
                  <a:t>của</a:t>
                </a:r>
                <a:r>
                  <a:rPr lang="en-US" altLang="zh-CN" sz="2400" b="1" dirty="0" smtClean="0">
                    <a:latin typeface="Times New Roman" panose="02020603050405020304" pitchFamily="18" charset="0"/>
                    <a:cs typeface="Times New Roman" panose="02020603050405020304" pitchFamily="18" charset="0"/>
                  </a:rPr>
                  <a:t> </a:t>
                </a:r>
                <a:r>
                  <a:rPr lang="en-US" altLang="zh-CN" sz="2400" b="1" dirty="0" err="1" smtClean="0">
                    <a:latin typeface="Times New Roman" panose="02020603050405020304" pitchFamily="18" charset="0"/>
                    <a:cs typeface="Times New Roman" panose="02020603050405020304" pitchFamily="18" charset="0"/>
                  </a:rPr>
                  <a:t>lớp</a:t>
                </a:r>
                <a:r>
                  <a:rPr lang="en-US" altLang="zh-CN" sz="2400" b="1" dirty="0" smtClean="0">
                    <a:latin typeface="Times New Roman" panose="02020603050405020304" pitchFamily="18" charset="0"/>
                    <a:cs typeface="Times New Roman" panose="02020603050405020304" pitchFamily="18" charset="0"/>
                  </a:rPr>
                  <a:t>.</a:t>
                </a:r>
                <a:r>
                  <a:rPr lang="en-US" altLang="zh-CN" sz="2400" dirty="0" smtClean="0">
                    <a:latin typeface="Times New Roman" panose="02020603050405020304" pitchFamily="18" charset="0"/>
                    <a:cs typeface="Times New Roman" panose="02020603050405020304" pitchFamily="18" charset="0"/>
                  </a:rPr>
                  <a:t> </a:t>
                </a:r>
                <a:endParaRPr lang="en-US" altLang="zh-CN" sz="2800" b="1" dirty="0">
                  <a:solidFill>
                    <a:srgbClr val="00B050"/>
                  </a:solidFill>
                  <a:latin typeface="Times New Roman" panose="02020603050405020304" pitchFamily="18" charset="0"/>
                  <a:ea typeface="+mj-ea"/>
                  <a:cs typeface="Times New Roman" panose="02020603050405020304" pitchFamily="18" charset="0"/>
                </a:endParaRPr>
              </a:p>
            </p:txBody>
          </p:sp>
        </p:grpSp>
      </p:grpSp>
    </p:spTree>
    <p:extLst>
      <p:ext uri="{BB962C8B-B14F-4D97-AF65-F5344CB8AC3E}">
        <p14:creationId xmlns:p14="http://schemas.microsoft.com/office/powerpoint/2010/main" val="2320904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0" fill="hold"/>
                                        <p:tgtEl>
                                          <p:spTgt spid="3"/>
                                        </p:tgtEl>
                                        <p:attrNameLst>
                                          <p:attrName>ppt_x</p:attrName>
                                        </p:attrNameLst>
                                      </p:cBhvr>
                                      <p:tavLst>
                                        <p:tav tm="0">
                                          <p:val>
                                            <p:strVal val="#ppt_x"/>
                                          </p:val>
                                        </p:tav>
                                        <p:tav tm="100000">
                                          <p:val>
                                            <p:strVal val="#ppt_x"/>
                                          </p:val>
                                        </p:tav>
                                      </p:tavLst>
                                    </p:anim>
                                    <p:anim calcmode="lin" valueType="num">
                                      <p:cBhvr additive="base">
                                        <p:cTn id="15" dur="1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
                                        <p:tgtEl>
                                          <p:spTgt spid="25"/>
                                        </p:tgtEl>
                                      </p:cBhvr>
                                    </p:animEffect>
                                    <p:anim calcmode="lin" valueType="num">
                                      <p:cBhvr>
                                        <p:cTn id="36" dur="10" fill="hold"/>
                                        <p:tgtEl>
                                          <p:spTgt spid="25"/>
                                        </p:tgtEl>
                                        <p:attrNameLst>
                                          <p:attrName>ppt_x</p:attrName>
                                        </p:attrNameLst>
                                      </p:cBhvr>
                                      <p:tavLst>
                                        <p:tav tm="0">
                                          <p:val>
                                            <p:strVal val="#ppt_x"/>
                                          </p:val>
                                        </p:tav>
                                        <p:tav tm="100000">
                                          <p:val>
                                            <p:strVal val="#ppt_x"/>
                                          </p:val>
                                        </p:tav>
                                      </p:tavLst>
                                    </p:anim>
                                    <p:anim calcmode="lin" valueType="num">
                                      <p:cBhvr>
                                        <p:cTn id="37" dur="10" fill="hold"/>
                                        <p:tgtEl>
                                          <p:spTgt spid="25"/>
                                        </p:tgtEl>
                                        <p:attrNameLst>
                                          <p:attrName>ppt_y</p:attrName>
                                        </p:attrNameLst>
                                      </p:cBhvr>
                                      <p:tavLst>
                                        <p:tav tm="0">
                                          <p:val>
                                            <p:strVal val="#ppt_y+.1"/>
                                          </p:val>
                                        </p:tav>
                                        <p:tav tm="100000">
                                          <p:val>
                                            <p:strVal val="#ppt_y"/>
                                          </p:val>
                                        </p:tav>
                                      </p:tavLst>
                                    </p:anim>
                                  </p:childTnLst>
                                </p:cTn>
                              </p:par>
                              <p:par>
                                <p:cTn id="38" presetID="16" presetClass="entr" presetSubtype="21"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10" fill="hold"/>
                                        <p:tgtEl>
                                          <p:spTgt spid="28"/>
                                        </p:tgtEl>
                                        <p:attrNameLst>
                                          <p:attrName>ppt_x</p:attrName>
                                        </p:attrNameLst>
                                      </p:cBhvr>
                                      <p:tavLst>
                                        <p:tav tm="0">
                                          <p:val>
                                            <p:strVal val="#ppt_x"/>
                                          </p:val>
                                        </p:tav>
                                        <p:tav tm="100000">
                                          <p:val>
                                            <p:strVal val="#ppt_x"/>
                                          </p:val>
                                        </p:tav>
                                      </p:tavLst>
                                    </p:anim>
                                    <p:anim calcmode="lin" valueType="num">
                                      <p:cBhvr additive="base">
                                        <p:cTn id="49" dur="1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ình nền Powerpoint đẹp 1 - Dạy học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92" y="0"/>
            <a:ext cx="1200021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19200" y="1977274"/>
            <a:ext cx="9067800" cy="487506"/>
          </a:xfrm>
          <a:prstGeom prst="rect">
            <a:avLst/>
          </a:prstGeom>
        </p:spPr>
        <p:txBody>
          <a:bodyPr wrap="square">
            <a:spAutoFit/>
          </a:bodyPr>
          <a:lstStyle/>
          <a:p>
            <a:pPr algn="ctr" fontAlgn="base">
              <a:lnSpc>
                <a:spcPct val="107000"/>
              </a:lnSpc>
            </a:pPr>
            <a:r>
              <a:rPr lang="en-US" sz="2400" kern="18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3.</a:t>
            </a:r>
            <a:r>
              <a:rPr lang="vi-VN" sz="2400" b="1" kern="18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ĐÁNH GIÁ ƯU/KHUYẾT ĐIỂM VIỆC</a:t>
            </a:r>
            <a:r>
              <a:rPr lang="en-US" sz="2400" b="1" kern="18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HỌC TRỰC TUYẾN</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314450" y="2926743"/>
            <a:ext cx="8991600" cy="2200026"/>
          </a:xfrm>
          <a:prstGeom prst="rect">
            <a:avLst/>
          </a:prstGeom>
        </p:spPr>
        <p:txBody>
          <a:bodyPr wrap="square">
            <a:spAutoFit/>
          </a:bodyPr>
          <a:lstStyle/>
          <a:p>
            <a:pPr marL="342900" marR="123190">
              <a:lnSpc>
                <a:spcPct val="107000"/>
              </a:lnSpc>
            </a:pPr>
            <a:r>
              <a:rPr lang="vi-VN"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3.1.ƯU ĐIỂM</a:t>
            </a:r>
          </a:p>
          <a:p>
            <a:pPr marL="342900" marR="123190">
              <a:lnSpc>
                <a:spcPct val="107000"/>
              </a:lnSpc>
            </a:pPr>
            <a:r>
              <a:rPr lang="vi-VN"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 sinh tham gia học trực tuyến tương đối đều, đầy đủ.</a:t>
            </a:r>
          </a:p>
          <a:p>
            <a:pPr marL="342900" marR="123190">
              <a:lnSpc>
                <a:spcPct val="107000"/>
              </a:lnSpc>
            </a:pPr>
            <a:r>
              <a:rPr lang="vi-VN" sz="2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-Các em tương tác với giáo viên, với thiết bị tốt khi học.</a:t>
            </a:r>
            <a:r>
              <a:rPr lang="en-US" sz="2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2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marR="123190">
              <a:lnSpc>
                <a:spcPct val="107000"/>
              </a:lnSpc>
            </a:pPr>
            <a:r>
              <a:rPr lang="vi-VN" sz="2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-Đa số các em có đầy đủ sách vở, đồ dùng học tập.</a:t>
            </a:r>
          </a:p>
          <a:p>
            <a:pPr marL="342900" marR="123190">
              <a:lnSpc>
                <a:spcPct val="107000"/>
              </a:lnSpc>
            </a:pPr>
            <a:r>
              <a:rPr lang="vi-VN" sz="2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-Đa số các em ngoan, chăm học, nghiêm túc trong giờ học.</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37431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ở Giáo Dục Và Đào Tạo Vĩnh Phú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10"/>
            <a:ext cx="12376935" cy="682698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6205591" y="447141"/>
            <a:ext cx="81359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800">
                <a:solidFill>
                  <a:srgbClr val="0000FF"/>
                </a:solidFill>
                <a:latin typeface="Times New Roman" panose="02020603050405020304" pitchFamily="18" charset="0"/>
              </a:defRPr>
            </a:lvl1pPr>
            <a:lvl2pPr marL="742950" indent="-285750" eaLnBrk="0" hangingPunct="0">
              <a:defRPr sz="2800">
                <a:solidFill>
                  <a:srgbClr val="0000FF"/>
                </a:solidFill>
                <a:latin typeface="Times New Roman" panose="02020603050405020304" pitchFamily="18" charset="0"/>
              </a:defRPr>
            </a:lvl2pPr>
            <a:lvl3pPr marL="1143000" indent="-228600" eaLnBrk="0" hangingPunct="0">
              <a:defRPr sz="2800">
                <a:solidFill>
                  <a:srgbClr val="0000FF"/>
                </a:solidFill>
                <a:latin typeface="Times New Roman" panose="02020603050405020304" pitchFamily="18" charset="0"/>
              </a:defRPr>
            </a:lvl3pPr>
            <a:lvl4pPr marL="1600200" indent="-228600" eaLnBrk="0" hangingPunct="0">
              <a:defRPr sz="2800">
                <a:solidFill>
                  <a:srgbClr val="0000FF"/>
                </a:solidFill>
                <a:latin typeface="Times New Roman" panose="02020603050405020304" pitchFamily="18" charset="0"/>
              </a:defRPr>
            </a:lvl4pPr>
            <a:lvl5pPr marL="2057400" indent="-228600" eaLnBrk="0" hangingPunct="0">
              <a:defRPr sz="28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8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8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8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800">
                <a:solidFill>
                  <a:srgbClr val="0000FF"/>
                </a:solidFill>
                <a:latin typeface="Times New Roman" panose="02020603050405020304" pitchFamily="18" charset="0"/>
              </a:defRPr>
            </a:lvl9pPr>
          </a:lstStyle>
          <a:p>
            <a:pPr eaLnBrk="1" hangingPunct="1">
              <a:spcBef>
                <a:spcPct val="50000"/>
              </a:spcBef>
            </a:pPr>
            <a:r>
              <a:rPr lang="en-US" altLang="en-US" b="1" dirty="0" smtClean="0">
                <a:solidFill>
                  <a:srgbClr val="FF0000"/>
                </a:solidFill>
              </a:rPr>
              <a:t>3. 2 </a:t>
            </a:r>
            <a:r>
              <a:rPr lang="pt-BR" b="1" dirty="0">
                <a:solidFill>
                  <a:srgbClr val="FF0000"/>
                </a:solidFill>
              </a:rPr>
              <a:t>Một số </a:t>
            </a:r>
            <a:r>
              <a:rPr lang="pt-BR" b="1" dirty="0" smtClean="0">
                <a:solidFill>
                  <a:srgbClr val="FF0000"/>
                </a:solidFill>
              </a:rPr>
              <a:t>tồn tại:</a:t>
            </a:r>
            <a:endParaRPr lang="en-US" altLang="en-US" b="1" dirty="0">
              <a:solidFill>
                <a:srgbClr val="FF0000"/>
              </a:solidFill>
            </a:endParaRPr>
          </a:p>
        </p:txBody>
      </p:sp>
      <p:sp>
        <p:nvSpPr>
          <p:cNvPr id="6" name="Rectangle 5"/>
          <p:cNvSpPr/>
          <p:nvPr/>
        </p:nvSpPr>
        <p:spPr>
          <a:xfrm>
            <a:off x="2373330" y="1284270"/>
            <a:ext cx="9514969" cy="830997"/>
          </a:xfrm>
          <a:prstGeom prst="rect">
            <a:avLst/>
          </a:prstGeom>
        </p:spPr>
        <p:txBody>
          <a:bodyPr wrap="square">
            <a:spAutoFit/>
          </a:bodyPr>
          <a:lstStyle/>
          <a:p>
            <a:r>
              <a:rPr lang="pt-BR" dirty="0">
                <a:latin typeface="Times New Roman" panose="02020603050405020304" pitchFamily="18" charset="0"/>
                <a:ea typeface="Times New Roman" panose="02020603050405020304" pitchFamily="18" charset="0"/>
                <a:cs typeface="Times New Roman" panose="02020603050405020304" pitchFamily="18" charset="0"/>
              </a:rPr>
              <a:t> </a:t>
            </a:r>
            <a:r>
              <a:rPr lang="pt-BR"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pt-BR" sz="2400" dirty="0" smtClean="0">
                <a:latin typeface="Times New Roman" panose="02020603050405020304" pitchFamily="18" charset="0"/>
                <a:ea typeface="Times New Roman" panose="02020603050405020304" pitchFamily="18" charset="0"/>
                <a:cs typeface="Times New Roman" panose="02020603050405020304" pitchFamily="18" charset="0"/>
              </a:rPr>
              <a:t>- Nhiều </a:t>
            </a:r>
            <a:r>
              <a:rPr lang="pt-BR" sz="2400" dirty="0">
                <a:latin typeface="Times New Roman" panose="02020603050405020304" pitchFamily="18" charset="0"/>
                <a:ea typeface="Times New Roman" panose="02020603050405020304" pitchFamily="18" charset="0"/>
                <a:cs typeface="Times New Roman" panose="02020603050405020304" pitchFamily="18" charset="0"/>
              </a:rPr>
              <a:t>học sinh chưa tự giác, chưa tích cực trong học tập, ngại suy nghĩ khi làm bài.</a:t>
            </a:r>
            <a:endParaRPr lang="en-US" sz="2400" dirty="0"/>
          </a:p>
        </p:txBody>
      </p:sp>
      <p:sp>
        <p:nvSpPr>
          <p:cNvPr id="7" name="Rectangle 6"/>
          <p:cNvSpPr/>
          <p:nvPr/>
        </p:nvSpPr>
        <p:spPr>
          <a:xfrm>
            <a:off x="1448656" y="2160399"/>
            <a:ext cx="10439643" cy="461665"/>
          </a:xfrm>
          <a:prstGeom prst="rect">
            <a:avLst/>
          </a:prstGeom>
        </p:spPr>
        <p:txBody>
          <a:bodyPr wrap="square">
            <a:spAutoFit/>
          </a:bodyPr>
          <a:lstStyle/>
          <a:p>
            <a:r>
              <a:rPr lang="pt-BR" sz="2400" dirty="0">
                <a:latin typeface="Times New Roman" panose="02020603050405020304" pitchFamily="18" charset="0"/>
                <a:ea typeface="Times New Roman" panose="02020603050405020304" pitchFamily="18" charset="0"/>
                <a:cs typeface="Times New Roman" panose="02020603050405020304" pitchFamily="18" charset="0"/>
              </a:rPr>
              <a:t> </a:t>
            </a:r>
            <a:r>
              <a:rPr lang="pt-BR" sz="2400" dirty="0" smtClean="0">
                <a:latin typeface="Times New Roman" panose="02020603050405020304" pitchFamily="18" charset="0"/>
                <a:ea typeface="Times New Roman" panose="02020603050405020304" pitchFamily="18" charset="0"/>
                <a:cs typeface="Times New Roman" panose="02020603050405020304" pitchFamily="18" charset="0"/>
              </a:rPr>
              <a:t>    - </a:t>
            </a:r>
            <a:r>
              <a:rPr lang="pt-BR" sz="2400" dirty="0">
                <a:latin typeface="Times New Roman" panose="02020603050405020304" pitchFamily="18" charset="0"/>
                <a:cs typeface="Times New Roman" panose="02020603050405020304" pitchFamily="18" charset="0"/>
              </a:rPr>
              <a:t>Chưa thật sự coi trọng các kiến thức học trên lớp, bài luyện tập trên </a:t>
            </a:r>
            <a:r>
              <a:rPr lang="pt-BR" sz="2400" dirty="0" smtClean="0">
                <a:latin typeface="Times New Roman" panose="02020603050405020304" pitchFamily="18" charset="0"/>
                <a:cs typeface="Times New Roman" panose="02020603050405020304" pitchFamily="18" charset="0"/>
              </a:rPr>
              <a:t>lớp.</a:t>
            </a:r>
            <a:endParaRPr lang="en-US"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1376736" y="2622064"/>
            <a:ext cx="10058580" cy="523220"/>
          </a:xfrm>
          <a:prstGeom prst="rect">
            <a:avLst/>
          </a:prstGeom>
        </p:spPr>
        <p:txBody>
          <a:bodyPr wrap="square">
            <a:spAutoFit/>
          </a:bodyPr>
          <a:lstStyle/>
          <a:p>
            <a:r>
              <a:rPr lang="pt-BR" sz="2800" dirty="0">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pt-BR"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pt-BR" sz="2400" dirty="0">
                <a:latin typeface="Times New Roman" panose="02020603050405020304" pitchFamily="18" charset="0"/>
                <a:cs typeface="Times New Roman" panose="02020603050405020304" pitchFamily="18" charset="0"/>
              </a:rPr>
              <a:t>Một số học sinh chưa tích cực phát biểu trong các tiết học.</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842482" y="5751838"/>
            <a:ext cx="10475224" cy="892552"/>
          </a:xfrm>
          <a:prstGeom prst="rect">
            <a:avLst/>
          </a:prstGeom>
        </p:spPr>
        <p:txBody>
          <a:bodyPr wrap="square">
            <a:spAutoFit/>
          </a:bodyPr>
          <a:lstStyle/>
          <a:p>
            <a:r>
              <a:rPr lang="pt-BR" sz="2800" dirty="0">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pt-BR"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pt-BR" sz="2400" dirty="0" smtClean="0">
                <a:latin typeface="Times New Roman" panose="02020603050405020304" pitchFamily="18" charset="0"/>
                <a:cs typeface="Times New Roman" panose="02020603050405020304" pitchFamily="18" charset="0"/>
              </a:rPr>
              <a:t>Còn </a:t>
            </a:r>
            <a:r>
              <a:rPr lang="pt-BR" sz="2400" dirty="0">
                <a:latin typeface="Times New Roman" panose="02020603050405020304" pitchFamily="18" charset="0"/>
                <a:cs typeface="Times New Roman" panose="02020603050405020304" pitchFamily="18" charset="0"/>
              </a:rPr>
              <a:t>để GVCN và GV bộ môn nhắc nhở nhiều trong các tiết học, không bật </a:t>
            </a:r>
            <a:r>
              <a:rPr lang="pt-BR" sz="2400" dirty="0" smtClean="0">
                <a:latin typeface="Times New Roman" panose="02020603050405020304" pitchFamily="18" charset="0"/>
                <a:cs typeface="Times New Roman" panose="02020603050405020304" pitchFamily="18" charset="0"/>
              </a:rPr>
              <a:t>camera.</a:t>
            </a:r>
            <a:endParaRPr lang="en-US" sz="2400" dirty="0">
              <a:latin typeface="Times New Roman" panose="02020603050405020304" pitchFamily="18" charset="0"/>
              <a:cs typeface="Times New Roman" panose="02020603050405020304" pitchFamily="18" charset="0"/>
            </a:endParaRPr>
          </a:p>
        </p:txBody>
      </p:sp>
      <p:sp>
        <p:nvSpPr>
          <p:cNvPr id="10" name="Rectangle 9"/>
          <p:cNvSpPr/>
          <p:nvPr/>
        </p:nvSpPr>
        <p:spPr>
          <a:xfrm>
            <a:off x="914400" y="4900773"/>
            <a:ext cx="11966000" cy="892552"/>
          </a:xfrm>
          <a:prstGeom prst="rect">
            <a:avLst/>
          </a:prstGeom>
        </p:spPr>
        <p:txBody>
          <a:bodyPr wrap="square">
            <a:spAutoFit/>
          </a:bodyPr>
          <a:lstStyle/>
          <a:p>
            <a:pPr algn="just">
              <a:spcAft>
                <a:spcPts val="0"/>
              </a:spcAft>
            </a:pPr>
            <a:r>
              <a:rPr lang="pt-BR"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pt-BR" sz="2400" dirty="0" smtClean="0">
                <a:latin typeface="Times New Roman" panose="02020603050405020304" pitchFamily="18" charset="0"/>
                <a:ea typeface="Times New Roman" panose="02020603050405020304" pitchFamily="18" charset="0"/>
                <a:cs typeface="Times New Roman" panose="02020603050405020304" pitchFamily="18" charset="0"/>
              </a:rPr>
              <a:t>- Vẫn </a:t>
            </a:r>
            <a:r>
              <a:rPr lang="pt-BR" sz="2400" dirty="0">
                <a:latin typeface="Times New Roman" panose="02020603050405020304" pitchFamily="18" charset="0"/>
                <a:ea typeface="Times New Roman" panose="02020603050405020304" pitchFamily="18" charset="0"/>
                <a:cs typeface="Times New Roman" panose="02020603050405020304" pitchFamily="18" charset="0"/>
              </a:rPr>
              <a:t>còn nhiều học sinh chưa nộp đủ bài theo yêu cầu của cô giáo lên </a:t>
            </a:r>
            <a:r>
              <a:rPr lang="pt-BR" sz="2400" dirty="0" smtClean="0">
                <a:latin typeface="Times New Roman" panose="02020603050405020304" pitchFamily="18" charset="0"/>
                <a:ea typeface="Times New Roman" panose="02020603050405020304" pitchFamily="18" charset="0"/>
                <a:cs typeface="Times New Roman" panose="02020603050405020304" pitchFamily="18" charset="0"/>
              </a:rPr>
              <a:t>AZOTA </a:t>
            </a:r>
          </a:p>
          <a:p>
            <a:pPr algn="just">
              <a:spcAft>
                <a:spcPts val="0"/>
              </a:spcAft>
            </a:pPr>
            <a:r>
              <a:rPr lang="pt-BR" sz="2400" dirty="0" smtClean="0">
                <a:latin typeface="Times New Roman" panose="02020603050405020304" pitchFamily="18" charset="0"/>
                <a:ea typeface="Times New Roman" panose="02020603050405020304" pitchFamily="18" charset="0"/>
                <a:cs typeface="Times New Roman" panose="02020603050405020304" pitchFamily="18" charset="0"/>
              </a:rPr>
              <a:t>hoặc nộp bài trực tiếp.</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ectangle 1"/>
          <p:cNvSpPr/>
          <p:nvPr/>
        </p:nvSpPr>
        <p:spPr>
          <a:xfrm>
            <a:off x="1376735" y="3145284"/>
            <a:ext cx="11568979" cy="1673022"/>
          </a:xfrm>
          <a:prstGeom prst="rect">
            <a:avLst/>
          </a:prstGeom>
        </p:spPr>
        <p:txBody>
          <a:bodyPr wrap="square">
            <a:spAutoFit/>
          </a:bodyPr>
          <a:lstStyle/>
          <a:p>
            <a:pPr marL="342900" marR="123190">
              <a:lnSpc>
                <a:spcPct val="107000"/>
              </a:lnSpc>
            </a:pPr>
            <a:r>
              <a:rPr lang="vi-VN" sz="2400"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Do </a:t>
            </a:r>
            <a:r>
              <a:rPr lang="vi-VN"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mạng yếu đôi lúc làm cho việc dạy và học của GV và học sinh gặp khó khăn.</a:t>
            </a:r>
          </a:p>
          <a:p>
            <a:pPr marL="342900" marR="123190">
              <a:lnSpc>
                <a:spcPct val="107000"/>
              </a:lnSpc>
            </a:pPr>
            <a:r>
              <a:rPr lang="vi-VN" sz="2400"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Hay </a:t>
            </a:r>
            <a:r>
              <a:rPr lang="vi-VN"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xảy ra tình trạng hết pin khi học.</a:t>
            </a:r>
          </a:p>
          <a:p>
            <a:pPr marL="342900" marR="123190">
              <a:lnSpc>
                <a:spcPct val="107000"/>
              </a:lnSpc>
            </a:pPr>
            <a:r>
              <a:rPr lang="vi-VN" sz="2400"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Chất </a:t>
            </a:r>
            <a:r>
              <a:rPr lang="vi-VN" sz="2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lượng của việc học trực tiếp không bằng trực tiếp vì thế rất mong sự trợ giúp và hợp tác của phụ huynh để các em học tốt hơn.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053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79 Background Tết 2022 Đẹp Nhất Vừa Cập Nhật - Hình Ảnh Đẹp H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72" y="0"/>
            <a:ext cx="12267344" cy="6858000"/>
          </a:xfrm>
          <a:prstGeom prst="rect">
            <a:avLst/>
          </a:prstGeom>
          <a:solidFill>
            <a:srgbClr val="FFC000"/>
          </a:solidFill>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t="20388" r="62589"/>
          <a:stretch/>
        </p:blipFill>
        <p:spPr>
          <a:xfrm>
            <a:off x="3982077" y="2024464"/>
            <a:ext cx="2789464" cy="2221004"/>
          </a:xfrm>
          <a:prstGeom prst="rect">
            <a:avLst/>
          </a:prstGeom>
        </p:spPr>
      </p:pic>
      <p:sp>
        <p:nvSpPr>
          <p:cNvPr id="4" name="文本框 5"/>
          <p:cNvSpPr txBox="1"/>
          <p:nvPr/>
        </p:nvSpPr>
        <p:spPr>
          <a:xfrm>
            <a:off x="5312864" y="2316808"/>
            <a:ext cx="2529871" cy="1323439"/>
          </a:xfrm>
          <a:prstGeom prst="rect">
            <a:avLst/>
          </a:prstGeom>
          <a:solidFill>
            <a:srgbClr val="FFFF00"/>
          </a:solidFill>
        </p:spPr>
        <p:txBody>
          <a:bodyPr wrap="square" rtlCol="0">
            <a:spAutoFit/>
            <a:scene3d>
              <a:camera prst="orthographicFront"/>
              <a:lightRig rig="threePt" dir="t"/>
            </a:scene3d>
            <a:sp3d contourW="12700"/>
          </a:bodyPr>
          <a:lstStyle/>
          <a:p>
            <a:pPr algn="ctr"/>
            <a:r>
              <a:rPr lang="en-US" altLang="zh-CN" sz="4000" b="1" dirty="0" err="1" smtClean="0">
                <a:latin typeface="#Li-N SVN-Hole Hearted" panose="020B0A06020104020203" pitchFamily="34" charset="0"/>
                <a:ea typeface="微软雅黑" panose="020B0503020204020204" pitchFamily="34" charset="-122"/>
                <a:cs typeface="经典综艺体简" panose="02010609000101010101" pitchFamily="49" charset="-122"/>
              </a:rPr>
              <a:t>Nội</a:t>
            </a:r>
            <a:r>
              <a:rPr lang="en-US" altLang="zh-CN" sz="4000" b="1" dirty="0" smtClean="0">
                <a:latin typeface="#Li-N SVN-Hole Hearted" panose="020B0A06020104020203" pitchFamily="34" charset="0"/>
                <a:ea typeface="微软雅黑" panose="020B0503020204020204" pitchFamily="34" charset="-122"/>
                <a:cs typeface="经典综艺体简" panose="02010609000101010101" pitchFamily="49" charset="-122"/>
              </a:rPr>
              <a:t> dung 4</a:t>
            </a:r>
            <a:endParaRPr lang="zh-CN" altLang="en-US" sz="4000" b="1" dirty="0">
              <a:latin typeface="#Li-N SVN-Hole Hearted" panose="020B0A06020104020203" pitchFamily="34" charset="0"/>
              <a:ea typeface="微软雅黑" panose="020B0503020204020204" pitchFamily="34" charset="-122"/>
              <a:cs typeface="经典综艺体简" panose="02010609000101010101" pitchFamily="49" charset="-122"/>
            </a:endParaRPr>
          </a:p>
        </p:txBody>
      </p:sp>
      <p:sp>
        <p:nvSpPr>
          <p:cNvPr id="5" name="文本框 6"/>
          <p:cNvSpPr txBox="1"/>
          <p:nvPr/>
        </p:nvSpPr>
        <p:spPr>
          <a:xfrm>
            <a:off x="2022296" y="4396307"/>
            <a:ext cx="8147408" cy="1560748"/>
          </a:xfrm>
          <a:prstGeom prst="rect">
            <a:avLst/>
          </a:prstGeom>
          <a:solidFill>
            <a:schemeClr val="accent4"/>
          </a:solidFill>
          <a:ln>
            <a:solidFill>
              <a:srgbClr val="FFC000"/>
            </a:solidFill>
          </a:ln>
        </p:spPr>
        <p:txBody>
          <a:bodyPr wrap="square" rtlCol="0">
            <a:spAutoFit/>
            <a:scene3d>
              <a:camera prst="orthographicFront"/>
              <a:lightRig rig="threePt" dir="t"/>
            </a:scene3d>
            <a:sp3d contourW="12700"/>
          </a:bodyPr>
          <a:lstStyle/>
          <a:p>
            <a:pPr algn="ctr">
              <a:lnSpc>
                <a:spcPct val="114000"/>
              </a:lnSpc>
            </a:pPr>
            <a:r>
              <a:rPr lang="en-US" altLang="zh-CN" sz="4400" b="1" dirty="0" err="1" smtClean="0">
                <a:latin typeface="#Li-N SVN-Hole Hearted" panose="020B0A06020104020203" pitchFamily="34" charset="0"/>
                <a:ea typeface="+mj-ea"/>
              </a:rPr>
              <a:t>Kế</a:t>
            </a:r>
            <a:r>
              <a:rPr lang="en-US" altLang="zh-CN" sz="4400" b="1" dirty="0" smtClean="0">
                <a:latin typeface="#Li-N SVN-Hole Hearted" panose="020B0A06020104020203" pitchFamily="34" charset="0"/>
                <a:ea typeface="+mj-ea"/>
              </a:rPr>
              <a:t> </a:t>
            </a:r>
            <a:r>
              <a:rPr lang="en-US" altLang="zh-CN" sz="4400" b="1" dirty="0" err="1" smtClean="0">
                <a:latin typeface="#Li-N SVN-Hole Hearted" panose="020B0A06020104020203" pitchFamily="34" charset="0"/>
                <a:ea typeface="+mj-ea"/>
              </a:rPr>
              <a:t>hoạch</a:t>
            </a:r>
            <a:r>
              <a:rPr lang="en-US" altLang="zh-CN" sz="4400" b="1" dirty="0" smtClean="0">
                <a:latin typeface="#Li-N SVN-Hole Hearted" panose="020B0A06020104020203" pitchFamily="34" charset="0"/>
                <a:ea typeface="+mj-ea"/>
              </a:rPr>
              <a:t> </a:t>
            </a:r>
            <a:r>
              <a:rPr lang="en-US" altLang="zh-CN" sz="4400" b="1" dirty="0" err="1" smtClean="0">
                <a:latin typeface="#Li-N SVN-Hole Hearted" panose="020B0A06020104020203" pitchFamily="34" charset="0"/>
                <a:ea typeface="+mj-ea"/>
              </a:rPr>
              <a:t>học</a:t>
            </a:r>
            <a:r>
              <a:rPr lang="en-US" altLang="zh-CN" sz="4400" b="1" dirty="0" smtClean="0">
                <a:latin typeface="#Li-N SVN-Hole Hearted" panose="020B0A06020104020203" pitchFamily="34" charset="0"/>
                <a:ea typeface="+mj-ea"/>
              </a:rPr>
              <a:t> </a:t>
            </a:r>
            <a:r>
              <a:rPr lang="en-US" altLang="zh-CN" sz="4400" b="1" dirty="0" err="1" smtClean="0">
                <a:latin typeface="#Li-N SVN-Hole Hearted" panose="020B0A06020104020203" pitchFamily="34" charset="0"/>
                <a:ea typeface="+mj-ea"/>
              </a:rPr>
              <a:t>kì</a:t>
            </a:r>
            <a:r>
              <a:rPr lang="en-US" altLang="zh-CN" sz="4400" b="1" dirty="0" smtClean="0">
                <a:latin typeface="#Li-N SVN-Hole Hearted" panose="020B0A06020104020203" pitchFamily="34" charset="0"/>
                <a:ea typeface="+mj-ea"/>
              </a:rPr>
              <a:t>  </a:t>
            </a:r>
            <a:r>
              <a:rPr lang="en-US" altLang="zh-CN" sz="4000" dirty="0" smtClean="0">
                <a:latin typeface="#Li-N SVN-Hole Hearted" panose="020B0A06020104020203" pitchFamily="34" charset="0"/>
                <a:ea typeface="+mj-ea"/>
                <a:cs typeface="Times New Roman" panose="02020603050405020304" pitchFamily="18" charset="0"/>
              </a:rPr>
              <a:t>II</a:t>
            </a:r>
            <a:r>
              <a:rPr lang="en-US" altLang="zh-CN" sz="4400" b="1" dirty="0" smtClean="0">
                <a:latin typeface="#Li-N SVN-Hole Hearted" panose="020B0A06020104020203" pitchFamily="34" charset="0"/>
                <a:ea typeface="+mj-ea"/>
                <a:cs typeface="Times New Roman" panose="02020603050405020304" pitchFamily="18" charset="0"/>
              </a:rPr>
              <a:t> </a:t>
            </a:r>
            <a:r>
              <a:rPr lang="en-US" altLang="zh-CN" sz="4400" b="1" dirty="0" smtClean="0">
                <a:latin typeface="#Li-N SVN-Hole Hearted" panose="020B0A06020104020203" pitchFamily="34" charset="0"/>
                <a:ea typeface="+mj-ea"/>
              </a:rPr>
              <a:t> </a:t>
            </a:r>
            <a:r>
              <a:rPr lang="en-US" altLang="zh-CN" sz="4400" b="1" dirty="0" err="1" smtClean="0">
                <a:latin typeface="#Li-N SVN-Hole Hearted" panose="020B0A06020104020203" pitchFamily="34" charset="0"/>
                <a:ea typeface="+mj-ea"/>
              </a:rPr>
              <a:t>năm</a:t>
            </a:r>
            <a:r>
              <a:rPr lang="en-US" altLang="zh-CN" sz="4400" b="1" dirty="0" smtClean="0">
                <a:latin typeface="#Li-N SVN-Hole Hearted" panose="020B0A06020104020203" pitchFamily="34" charset="0"/>
                <a:ea typeface="+mj-ea"/>
              </a:rPr>
              <a:t> </a:t>
            </a:r>
            <a:r>
              <a:rPr lang="en-US" altLang="zh-CN" sz="4400" b="1" dirty="0" err="1" smtClean="0">
                <a:latin typeface="#Li-N SVN-Hole Hearted" panose="020B0A06020104020203" pitchFamily="34" charset="0"/>
                <a:ea typeface="+mj-ea"/>
              </a:rPr>
              <a:t>học</a:t>
            </a:r>
            <a:r>
              <a:rPr lang="en-US" altLang="zh-CN" sz="4400" b="1" dirty="0" smtClean="0">
                <a:latin typeface="#Li-N SVN-Hole Hearted" panose="020B0A06020104020203" pitchFamily="34" charset="0"/>
                <a:ea typeface="+mj-ea"/>
              </a:rPr>
              <a:t> </a:t>
            </a:r>
            <a:r>
              <a:rPr lang="en-US" altLang="zh-CN" sz="4400" b="1" dirty="0">
                <a:latin typeface="#Li-N SVN-Hole Hearted" panose="020B0A06020104020203" pitchFamily="34" charset="0"/>
              </a:rPr>
              <a:t>2021 – 2022</a:t>
            </a:r>
            <a:r>
              <a:rPr lang="en-US" altLang="zh-CN" sz="4400" b="1" dirty="0" smtClean="0">
                <a:latin typeface="#Li-N SVN-Hole Hearted" panose="020B0A06020104020203" pitchFamily="34" charset="0"/>
                <a:ea typeface="+mj-ea"/>
              </a:rPr>
              <a:t> </a:t>
            </a:r>
            <a:endParaRPr lang="en-US" altLang="zh-CN" sz="4400" b="1" dirty="0">
              <a:latin typeface="#Li-N SVN-Hole Hearted" panose="020B0A06020104020203" pitchFamily="34" charset="0"/>
              <a:ea typeface="+mj-ea"/>
            </a:endParaRPr>
          </a:p>
        </p:txBody>
      </p:sp>
    </p:spTree>
    <p:extLst>
      <p:ext uri="{BB962C8B-B14F-4D97-AF65-F5344CB8AC3E}">
        <p14:creationId xmlns:p14="http://schemas.microsoft.com/office/powerpoint/2010/main" val="365680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DC07C3-16E2-4589-931B-26D68FAEB7FB}"/>
              </a:ext>
            </a:extLst>
          </p:cNvPr>
          <p:cNvSpPr/>
          <p:nvPr/>
        </p:nvSpPr>
        <p:spPr>
          <a:xfrm>
            <a:off x="152400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801E57B-C3B3-4245-B1DC-387D182E0739}"/>
              </a:ext>
            </a:extLst>
          </p:cNvPr>
          <p:cNvSpPr txBox="1"/>
          <p:nvPr/>
        </p:nvSpPr>
        <p:spPr>
          <a:xfrm>
            <a:off x="1524000" y="886417"/>
            <a:ext cx="9144000" cy="738664"/>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lnSpc>
                <a:spcPct val="150000"/>
              </a:lnSpc>
              <a:buClr>
                <a:schemeClr val="tx1"/>
              </a:buClr>
            </a:pPr>
            <a:r>
              <a:rPr lang="en-US" altLang="en-US" sz="2800" b="1" dirty="0">
                <a:solidFill>
                  <a:srgbClr val="002060"/>
                </a:solidFill>
                <a:latin typeface="Times New Roman" panose="02020603050405020304" pitchFamily="18" charset="0"/>
                <a:cs typeface="Times New Roman" panose="02020603050405020304" pitchFamily="18" charset="0"/>
              </a:rPr>
              <a:t>C. KẾ HOẠCH HỌC KÌ II NĂM HỌC 2021 - 2022</a:t>
            </a:r>
          </a:p>
        </p:txBody>
      </p:sp>
      <p:graphicFrame>
        <p:nvGraphicFramePr>
          <p:cNvPr id="6" name="Diagram 5">
            <a:extLst>
              <a:ext uri="{FF2B5EF4-FFF2-40B4-BE49-F238E27FC236}">
                <a16:creationId xmlns:a16="http://schemas.microsoft.com/office/drawing/2014/main" id="{AA2F64E2-8BAF-451B-BCCD-069CF1982F9A}"/>
              </a:ext>
            </a:extLst>
          </p:cNvPr>
          <p:cNvGraphicFramePr/>
          <p:nvPr>
            <p:extLst/>
          </p:nvPr>
        </p:nvGraphicFramePr>
        <p:xfrm>
          <a:off x="1524000" y="2438400"/>
          <a:ext cx="9144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6"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3CEF38BB-B748-41E9-AFEB-BDD65B9F5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Text Box 3"/>
          <p:cNvSpPr txBox="1">
            <a:spLocks noChangeArrowheads="1"/>
          </p:cNvSpPr>
          <p:nvPr/>
        </p:nvSpPr>
        <p:spPr bwMode="auto">
          <a:xfrm>
            <a:off x="1524000" y="2459504"/>
            <a:ext cx="9220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sz="4000" b="1" dirty="0" err="1">
                <a:solidFill>
                  <a:srgbClr val="FF0000"/>
                </a:solidFill>
                <a:latin typeface="Times New Roman" panose="02020603050405020304" pitchFamily="18" charset="0"/>
              </a:rPr>
              <a:t>Nội</a:t>
            </a:r>
            <a:r>
              <a:rPr lang="en-US" sz="4000" b="1" dirty="0">
                <a:solidFill>
                  <a:srgbClr val="FF0000"/>
                </a:solidFill>
                <a:latin typeface="Times New Roman" panose="02020603050405020304" pitchFamily="18" charset="0"/>
              </a:rPr>
              <a:t> dung </a:t>
            </a:r>
          </a:p>
          <a:p>
            <a:pPr algn="ctr" eaLnBrk="1" hangingPunct="1"/>
            <a:r>
              <a:rPr lang="en-US" sz="4000" b="1" dirty="0" err="1">
                <a:solidFill>
                  <a:srgbClr val="FF0000"/>
                </a:solidFill>
                <a:latin typeface="Times New Roman" panose="02020603050405020304" pitchFamily="18" charset="0"/>
              </a:rPr>
              <a:t>chương</a:t>
            </a:r>
            <a:r>
              <a:rPr lang="en-US" sz="4000" b="1" dirty="0">
                <a:solidFill>
                  <a:srgbClr val="FF0000"/>
                </a:solidFill>
                <a:latin typeface="Times New Roman" panose="02020603050405020304" pitchFamily="18" charset="0"/>
              </a:rPr>
              <a:t> </a:t>
            </a:r>
            <a:r>
              <a:rPr lang="en-US" sz="4000" b="1" dirty="0" err="1">
                <a:solidFill>
                  <a:srgbClr val="FF0000"/>
                </a:solidFill>
                <a:latin typeface="Times New Roman" panose="02020603050405020304" pitchFamily="18" charset="0"/>
              </a:rPr>
              <a:t>trình</a:t>
            </a:r>
            <a:r>
              <a:rPr lang="en-US" sz="4000" b="1" dirty="0">
                <a:solidFill>
                  <a:srgbClr val="FF0000"/>
                </a:solidFill>
                <a:latin typeface="Times New Roman" panose="02020603050405020304" pitchFamily="18" charset="0"/>
              </a:rPr>
              <a:t> </a:t>
            </a:r>
          </a:p>
          <a:p>
            <a:pPr algn="ctr" eaLnBrk="1" hangingPunct="1"/>
            <a:r>
              <a:rPr lang="en-US" sz="4000" b="1" dirty="0" err="1">
                <a:solidFill>
                  <a:srgbClr val="FF0000"/>
                </a:solidFill>
                <a:latin typeface="Times New Roman" panose="02020603050405020304" pitchFamily="18" charset="0"/>
              </a:rPr>
              <a:t>các</a:t>
            </a:r>
            <a:r>
              <a:rPr lang="en-US" sz="4000" b="1" dirty="0">
                <a:solidFill>
                  <a:srgbClr val="FF0000"/>
                </a:solidFill>
                <a:latin typeface="Times New Roman" panose="02020603050405020304" pitchFamily="18" charset="0"/>
              </a:rPr>
              <a:t> </a:t>
            </a:r>
            <a:r>
              <a:rPr lang="en-US" sz="4000" b="1" dirty="0" err="1">
                <a:solidFill>
                  <a:srgbClr val="FF0000"/>
                </a:solidFill>
                <a:latin typeface="Times New Roman" panose="02020603050405020304" pitchFamily="18" charset="0"/>
              </a:rPr>
              <a:t>môn</a:t>
            </a:r>
            <a:r>
              <a:rPr lang="en-US" sz="4000" b="1" dirty="0">
                <a:solidFill>
                  <a:srgbClr val="FF0000"/>
                </a:solidFill>
                <a:latin typeface="Times New Roman" panose="02020603050405020304" pitchFamily="18" charset="0"/>
              </a:rPr>
              <a:t> </a:t>
            </a:r>
            <a:r>
              <a:rPr lang="en-US" sz="4000" b="1" dirty="0" err="1">
                <a:solidFill>
                  <a:srgbClr val="FF0000"/>
                </a:solidFill>
                <a:latin typeface="Times New Roman" panose="02020603050405020304" pitchFamily="18" charset="0"/>
              </a:rPr>
              <a:t>học</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028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Users\Do Viet Hoa\Desktop\so-do-tu-duy-he-thong-kien-thuc-mon-toan-lop-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513" y="118533"/>
            <a:ext cx="88392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74219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7950" y="3416356"/>
            <a:ext cx="4948238" cy="305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31" y="3274484"/>
            <a:ext cx="45497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4428" y="2463856"/>
            <a:ext cx="5641975" cy="141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5" y="2518891"/>
            <a:ext cx="532447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4025" y="679507"/>
            <a:ext cx="3132138" cy="3602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1579828" y="44506"/>
            <a:ext cx="5157532" cy="1712383"/>
            <a:chOff x="55828" y="44505"/>
            <a:chExt cx="5157532" cy="1712383"/>
          </a:xfrm>
        </p:grpSpPr>
        <p:sp>
          <p:nvSpPr>
            <p:cNvPr id="23559" name="TextBox 9"/>
            <p:cNvSpPr txBox="1">
              <a:spLocks noChangeArrowheads="1"/>
            </p:cNvSpPr>
            <p:nvPr/>
          </p:nvSpPr>
          <p:spPr bwMode="auto">
            <a:xfrm>
              <a:off x="55828" y="230774"/>
              <a:ext cx="436356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r>
                <a:rPr lang="en-US" altLang="en-US" sz="2800" b="1" dirty="0">
                  <a:solidFill>
                    <a:srgbClr val="EE272E"/>
                  </a:solidFill>
                  <a:latin typeface="Times New Roman" pitchFamily="18" charset="0"/>
                  <a:cs typeface="Times New Roman" pitchFamily="18" charset="0"/>
                </a:rPr>
                <a:t>HỆ THỐNG KIẾN THỨC </a:t>
              </a:r>
              <a:br>
                <a:rPr lang="en-US" altLang="en-US" sz="2800" b="1" dirty="0">
                  <a:solidFill>
                    <a:srgbClr val="EE272E"/>
                  </a:solidFill>
                  <a:latin typeface="Times New Roman" pitchFamily="18" charset="0"/>
                  <a:cs typeface="Times New Roman" pitchFamily="18" charset="0"/>
                </a:rPr>
              </a:br>
              <a:r>
                <a:rPr lang="en-US" altLang="en-US" sz="2800" b="1" dirty="0">
                  <a:solidFill>
                    <a:srgbClr val="EE272E"/>
                  </a:solidFill>
                  <a:latin typeface="Times New Roman" pitchFamily="18" charset="0"/>
                  <a:cs typeface="Times New Roman" pitchFamily="18" charset="0"/>
                </a:rPr>
                <a:t>TIẾNG VIỆT 4</a:t>
              </a:r>
            </a:p>
          </p:txBody>
        </p:sp>
        <p:pic>
          <p:nvPicPr>
            <p:cNvPr id="23560" name="图片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8464" y="1231955"/>
              <a:ext cx="3770312" cy="52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图片 13"/>
            <p:cNvPicPr>
              <a:picLocks noChangeAspect="1" noChangeArrowheads="1"/>
            </p:cNvPicPr>
            <p:nvPr/>
          </p:nvPicPr>
          <p:blipFill>
            <a:blip r:embed="rId9" cstate="print">
              <a:extLst>
                <a:ext uri="{28A0092B-C50C-407E-A947-70E740481C1C}">
                  <a14:useLocalDpi xmlns:a14="http://schemas.microsoft.com/office/drawing/2010/main" val="0"/>
                </a:ext>
              </a:extLst>
            </a:blip>
            <a:srcRect l="27293" t="7312" r="32213" b="28914"/>
            <a:stretch>
              <a:fillRect/>
            </a:stretch>
          </p:blipFill>
          <p:spPr bwMode="auto">
            <a:xfrm>
              <a:off x="4310073" y="44505"/>
              <a:ext cx="903287" cy="134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 name="Group 30"/>
          <p:cNvGrpSpPr>
            <a:grpSpLocks/>
          </p:cNvGrpSpPr>
          <p:nvPr/>
        </p:nvGrpSpPr>
        <p:grpSpPr bwMode="auto">
          <a:xfrm>
            <a:off x="1579828" y="878473"/>
            <a:ext cx="9234488" cy="6807200"/>
            <a:chOff x="0" y="940743"/>
            <a:chExt cx="9234472" cy="6807475"/>
          </a:xfrm>
        </p:grpSpPr>
        <p:pic>
          <p:nvPicPr>
            <p:cNvPr id="23568" name="Picture 12"/>
            <p:cNvPicPr>
              <a:picLocks noChangeAspect="1" noChangeArrowheads="1"/>
            </p:cNvPicPr>
            <p:nvPr/>
          </p:nvPicPr>
          <p:blipFill>
            <a:blip r:embed="rId10" cstate="print">
              <a:clrChange>
                <a:clrFrom>
                  <a:srgbClr val="FFFDFE"/>
                </a:clrFrom>
                <a:clrTo>
                  <a:srgbClr val="FFFDFE">
                    <a:alpha val="0"/>
                  </a:srgbClr>
                </a:clrTo>
              </a:clrChange>
              <a:extLst>
                <a:ext uri="{28A0092B-C50C-407E-A947-70E740481C1C}">
                  <a14:useLocalDpi xmlns:a14="http://schemas.microsoft.com/office/drawing/2010/main" val="0"/>
                </a:ext>
              </a:extLst>
            </a:blip>
            <a:srcRect l="26196" t="68031" r="57710" b="2222"/>
            <a:stretch>
              <a:fillRect/>
            </a:stretch>
          </p:blipFill>
          <p:spPr bwMode="auto">
            <a:xfrm rot="2051704">
              <a:off x="4669491" y="5312495"/>
              <a:ext cx="438894" cy="66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9" name="Picture 13"/>
            <p:cNvPicPr>
              <a:picLocks noChangeAspect="1" noChangeArrowheads="1"/>
            </p:cNvPicPr>
            <p:nvPr/>
          </p:nvPicPr>
          <p:blipFill>
            <a:blip r:embed="rId11" cstate="print">
              <a:clrChange>
                <a:clrFrom>
                  <a:srgbClr val="FFFDFE"/>
                </a:clrFrom>
                <a:clrTo>
                  <a:srgbClr val="FFFDFE">
                    <a:alpha val="0"/>
                  </a:srgbClr>
                </a:clrTo>
              </a:clrChange>
              <a:extLst>
                <a:ext uri="{28A0092B-C50C-407E-A947-70E740481C1C}">
                  <a14:useLocalDpi xmlns:a14="http://schemas.microsoft.com/office/drawing/2010/main" val="0"/>
                </a:ext>
              </a:extLst>
            </a:blip>
            <a:srcRect l="3673" t="38889" r="73166" b="6462"/>
            <a:stretch>
              <a:fillRect/>
            </a:stretch>
          </p:blipFill>
          <p:spPr bwMode="auto">
            <a:xfrm flipH="1">
              <a:off x="0" y="5646735"/>
              <a:ext cx="726175" cy="141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0" name="Picture 14"/>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28944" t="38879" r="55714" b="33333"/>
            <a:stretch>
              <a:fillRect/>
            </a:stretch>
          </p:blipFill>
          <p:spPr bwMode="auto">
            <a:xfrm rot="979414">
              <a:off x="7977697" y="940743"/>
              <a:ext cx="418266" cy="62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1" name="Picture 15"/>
            <p:cNvPicPr>
              <a:picLocks noChangeAspect="1" noChangeArrowheads="1"/>
            </p:cNvPicPr>
            <p:nvPr/>
          </p:nvPicPr>
          <p:blipFill>
            <a:blip r:embed="rId13" cstate="print">
              <a:clrChange>
                <a:clrFrom>
                  <a:srgbClr val="FDF9FA"/>
                </a:clrFrom>
                <a:clrTo>
                  <a:srgbClr val="FDF9FA">
                    <a:alpha val="0"/>
                  </a:srgbClr>
                </a:clrTo>
              </a:clrChange>
              <a:extLst>
                <a:ext uri="{28A0092B-C50C-407E-A947-70E740481C1C}">
                  <a14:useLocalDpi xmlns:a14="http://schemas.microsoft.com/office/drawing/2010/main" val="0"/>
                </a:ext>
              </a:extLst>
            </a:blip>
            <a:srcRect l="80489" t="35953" r="2417" b="5554"/>
            <a:stretch>
              <a:fillRect/>
            </a:stretch>
          </p:blipFill>
          <p:spPr bwMode="auto">
            <a:xfrm>
              <a:off x="8495754" y="5665566"/>
              <a:ext cx="738718" cy="208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2" name="Picture 16"/>
            <p:cNvPicPr>
              <a:picLocks noChangeAspect="1" noChangeArrowheads="1"/>
            </p:cNvPicPr>
            <p:nvPr/>
          </p:nvPicPr>
          <p:blipFill>
            <a:blip r:embed="rId14" cstate="print">
              <a:clrChange>
                <a:clrFrom>
                  <a:srgbClr val="FFFDFE"/>
                </a:clrFrom>
                <a:clrTo>
                  <a:srgbClr val="FFFDFE">
                    <a:alpha val="0"/>
                  </a:srgbClr>
                </a:clrTo>
              </a:clrChange>
              <a:extLst>
                <a:ext uri="{28A0092B-C50C-407E-A947-70E740481C1C}">
                  <a14:useLocalDpi xmlns:a14="http://schemas.microsoft.com/office/drawing/2010/main" val="0"/>
                </a:ext>
              </a:extLst>
            </a:blip>
            <a:srcRect l="27112" t="7368" r="51820" b="63168"/>
            <a:stretch>
              <a:fillRect/>
            </a:stretch>
          </p:blipFill>
          <p:spPr bwMode="auto">
            <a:xfrm>
              <a:off x="7615125" y="1229075"/>
              <a:ext cx="535807" cy="61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3" name="Picture 17"/>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4923" t="38889" r="39587" b="5556"/>
            <a:stretch>
              <a:fillRect/>
            </a:stretch>
          </p:blipFill>
          <p:spPr bwMode="auto">
            <a:xfrm rot="-6229429">
              <a:off x="922249" y="3693611"/>
              <a:ext cx="33516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4" name="Picture 18"/>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000" t="8888" r="27708" b="63168"/>
            <a:stretch>
              <a:fillRect/>
            </a:stretch>
          </p:blipFill>
          <p:spPr bwMode="auto">
            <a:xfrm>
              <a:off x="1347268" y="3956825"/>
              <a:ext cx="517141" cy="53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5" name="Picture 19"/>
            <p:cNvPicPr>
              <a:picLocks noChangeAspect="1" noChangeArrowheads="1"/>
            </p:cNvPicPr>
            <p:nvPr/>
          </p:nvPicPr>
          <p:blipFill>
            <a:blip r:embed="rId10" cstate="print">
              <a:clrChange>
                <a:clrFrom>
                  <a:srgbClr val="FFFDFE"/>
                </a:clrFrom>
                <a:clrTo>
                  <a:srgbClr val="FFFDFE">
                    <a:alpha val="0"/>
                  </a:srgbClr>
                </a:clrTo>
              </a:clrChange>
              <a:extLst>
                <a:ext uri="{28A0092B-C50C-407E-A947-70E740481C1C}">
                  <a14:useLocalDpi xmlns:a14="http://schemas.microsoft.com/office/drawing/2010/main" val="0"/>
                </a:ext>
              </a:extLst>
            </a:blip>
            <a:srcRect l="26196" t="68031" r="57710" b="2222"/>
            <a:stretch>
              <a:fillRect/>
            </a:stretch>
          </p:blipFill>
          <p:spPr bwMode="auto">
            <a:xfrm rot="-4345573">
              <a:off x="3945839" y="5256631"/>
              <a:ext cx="438894" cy="66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6" name="Picture 20"/>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28944" t="38879" r="55714" b="33333"/>
            <a:stretch>
              <a:fillRect/>
            </a:stretch>
          </p:blipFill>
          <p:spPr bwMode="auto">
            <a:xfrm rot="979414">
              <a:off x="6924661" y="4220048"/>
              <a:ext cx="418266" cy="62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7" name="Picture 21"/>
            <p:cNvPicPr>
              <a:picLocks noChangeAspect="1" noChangeArrowheads="1"/>
            </p:cNvPicPr>
            <p:nvPr/>
          </p:nvPicPr>
          <p:blipFill>
            <a:blip r:embed="rId17" cstate="print">
              <a:clrChange>
                <a:clrFrom>
                  <a:srgbClr val="FEFEFE"/>
                </a:clrFrom>
                <a:clrTo>
                  <a:srgbClr val="FEFEFE">
                    <a:alpha val="0"/>
                  </a:srgbClr>
                </a:clrTo>
              </a:clrChange>
              <a:extLst>
                <a:ext uri="{28A0092B-C50C-407E-A947-70E740481C1C}">
                  <a14:useLocalDpi xmlns:a14="http://schemas.microsoft.com/office/drawing/2010/main" val="0"/>
                </a:ext>
              </a:extLst>
            </a:blip>
            <a:srcRect l="74718" t="8888" r="4131" b="65556"/>
            <a:stretch>
              <a:fillRect/>
            </a:stretch>
          </p:blipFill>
          <p:spPr bwMode="auto">
            <a:xfrm>
              <a:off x="4267200" y="5611198"/>
              <a:ext cx="524171" cy="52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8" name="Picture 4"/>
            <p:cNvPicPr>
              <a:picLocks noChangeAspect="1" noChangeArrowheads="1"/>
            </p:cNvPicPr>
            <p:nvPr/>
          </p:nvPicPr>
          <p:blipFill>
            <a:blip r:embed="rId18">
              <a:extLst>
                <a:ext uri="{28A0092B-C50C-407E-A947-70E740481C1C}">
                  <a14:useLocalDpi xmlns:a14="http://schemas.microsoft.com/office/drawing/2010/main" val="0"/>
                </a:ext>
              </a:extLst>
            </a:blip>
            <a:srcRect b="20976"/>
            <a:stretch>
              <a:fillRect/>
            </a:stretch>
          </p:blipFill>
          <p:spPr bwMode="auto">
            <a:xfrm>
              <a:off x="1727248" y="2043215"/>
              <a:ext cx="4481512" cy="3072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9" name="TextBox 22"/>
            <p:cNvSpPr txBox="1">
              <a:spLocks noChangeArrowheads="1"/>
            </p:cNvSpPr>
            <p:nvPr/>
          </p:nvSpPr>
          <p:spPr bwMode="auto">
            <a:xfrm>
              <a:off x="2880047" y="3194221"/>
              <a:ext cx="2909318" cy="58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r>
                <a:rPr lang="en-US" altLang="en-US" sz="3200" b="1" dirty="0">
                  <a:solidFill>
                    <a:srgbClr val="7A9654"/>
                  </a:solidFill>
                  <a:latin typeface="Times New Roman" pitchFamily="18" charset="0"/>
                  <a:cs typeface="Times New Roman" pitchFamily="18" charset="0"/>
                </a:rPr>
                <a:t>TIẾNG VIỆT 4</a:t>
              </a:r>
            </a:p>
          </p:txBody>
        </p:sp>
      </p:grpSp>
      <p:sp>
        <p:nvSpPr>
          <p:cNvPr id="2" name="TextBox 1"/>
          <p:cNvSpPr txBox="1">
            <a:spLocks noChangeArrowheads="1"/>
          </p:cNvSpPr>
          <p:nvPr/>
        </p:nvSpPr>
        <p:spPr bwMode="auto">
          <a:xfrm>
            <a:off x="1744725" y="2664942"/>
            <a:ext cx="143180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r>
              <a:rPr lang="en-US" altLang="en-US" sz="2800" b="1" dirty="0" err="1">
                <a:solidFill>
                  <a:srgbClr val="A4764F"/>
                </a:solidFill>
                <a:latin typeface="Times New Roman" pitchFamily="18" charset="0"/>
                <a:cs typeface="Times New Roman" pitchFamily="18" charset="0"/>
              </a:rPr>
              <a:t>Tập</a:t>
            </a:r>
            <a:r>
              <a:rPr lang="en-US" altLang="en-US" sz="2800" b="1" dirty="0">
                <a:solidFill>
                  <a:srgbClr val="A4764F"/>
                </a:solidFill>
                <a:latin typeface="Times New Roman" pitchFamily="18" charset="0"/>
                <a:cs typeface="Times New Roman" pitchFamily="18" charset="0"/>
              </a:rPr>
              <a:t> </a:t>
            </a:r>
            <a:r>
              <a:rPr lang="en-US" altLang="en-US" sz="2800" b="1" dirty="0" err="1">
                <a:solidFill>
                  <a:srgbClr val="A4764F"/>
                </a:solidFill>
                <a:latin typeface="Times New Roman" pitchFamily="18" charset="0"/>
                <a:cs typeface="Times New Roman" pitchFamily="18" charset="0"/>
              </a:rPr>
              <a:t>đọc</a:t>
            </a:r>
            <a:endParaRPr lang="en-US" altLang="en-US" sz="2800" b="1" dirty="0">
              <a:solidFill>
                <a:srgbClr val="A4764F"/>
              </a:solidFill>
              <a:latin typeface="Times New Roman" pitchFamily="18" charset="0"/>
              <a:cs typeface="Times New Roman" pitchFamily="18" charset="0"/>
            </a:endParaRPr>
          </a:p>
          <a:p>
            <a:pPr algn="ctr"/>
            <a:r>
              <a:rPr lang="en-US" altLang="en-US" sz="2800" b="1" dirty="0">
                <a:solidFill>
                  <a:srgbClr val="A4764F"/>
                </a:solidFill>
                <a:latin typeface="Times New Roman" pitchFamily="18" charset="0"/>
                <a:cs typeface="Times New Roman" pitchFamily="18" charset="0"/>
              </a:rPr>
              <a:t>(2 </a:t>
            </a:r>
            <a:r>
              <a:rPr lang="en-US" altLang="en-US" sz="2800" b="1" dirty="0" err="1">
                <a:solidFill>
                  <a:srgbClr val="A4764F"/>
                </a:solidFill>
                <a:latin typeface="Times New Roman" pitchFamily="18" charset="0"/>
                <a:cs typeface="Times New Roman" pitchFamily="18" charset="0"/>
              </a:rPr>
              <a:t>tiết</a:t>
            </a:r>
            <a:r>
              <a:rPr lang="en-US" altLang="en-US" sz="2800" b="1" dirty="0">
                <a:solidFill>
                  <a:srgbClr val="A4764F"/>
                </a:solidFill>
                <a:latin typeface="Times New Roman" pitchFamily="18" charset="0"/>
                <a:cs typeface="Times New Roman" pitchFamily="18" charset="0"/>
              </a:rPr>
              <a:t>)</a:t>
            </a:r>
          </a:p>
        </p:txBody>
      </p:sp>
      <p:sp>
        <p:nvSpPr>
          <p:cNvPr id="25" name="TextBox 24"/>
          <p:cNvSpPr txBox="1">
            <a:spLocks noChangeArrowheads="1"/>
          </p:cNvSpPr>
          <p:nvPr/>
        </p:nvSpPr>
        <p:spPr bwMode="auto">
          <a:xfrm>
            <a:off x="6968692" y="734542"/>
            <a:ext cx="153439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r>
              <a:rPr lang="en-US" altLang="en-US" sz="2800" b="1">
                <a:solidFill>
                  <a:srgbClr val="A4764F"/>
                </a:solidFill>
                <a:latin typeface="Times New Roman" pitchFamily="18" charset="0"/>
                <a:cs typeface="Times New Roman" pitchFamily="18" charset="0"/>
              </a:rPr>
              <a:t>Chính tả</a:t>
            </a:r>
          </a:p>
          <a:p>
            <a:pPr algn="ctr"/>
            <a:r>
              <a:rPr lang="en-US" altLang="en-US" sz="2800" b="1">
                <a:solidFill>
                  <a:srgbClr val="A4764F"/>
                </a:solidFill>
                <a:latin typeface="Times New Roman" pitchFamily="18" charset="0"/>
                <a:cs typeface="Times New Roman" pitchFamily="18" charset="0"/>
              </a:rPr>
              <a:t>(1 tiết)</a:t>
            </a:r>
          </a:p>
        </p:txBody>
      </p:sp>
      <p:sp>
        <p:nvSpPr>
          <p:cNvPr id="26" name="TextBox 25"/>
          <p:cNvSpPr txBox="1">
            <a:spLocks noChangeArrowheads="1"/>
          </p:cNvSpPr>
          <p:nvPr/>
        </p:nvSpPr>
        <p:spPr bwMode="auto">
          <a:xfrm>
            <a:off x="8742364" y="2650067"/>
            <a:ext cx="18462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r>
              <a:rPr lang="en-US" altLang="en-US" sz="2600" b="1" dirty="0" err="1">
                <a:solidFill>
                  <a:srgbClr val="A4764F"/>
                </a:solidFill>
                <a:latin typeface="Times New Roman" pitchFamily="18" charset="0"/>
                <a:cs typeface="Times New Roman" pitchFamily="18" charset="0"/>
              </a:rPr>
              <a:t>Kể</a:t>
            </a:r>
            <a:r>
              <a:rPr lang="en-US" altLang="en-US" sz="2600" b="1" dirty="0">
                <a:solidFill>
                  <a:srgbClr val="A4764F"/>
                </a:solidFill>
                <a:latin typeface="Times New Roman" pitchFamily="18" charset="0"/>
                <a:cs typeface="Times New Roman" pitchFamily="18" charset="0"/>
              </a:rPr>
              <a:t> </a:t>
            </a:r>
            <a:r>
              <a:rPr lang="en-US" altLang="en-US" sz="2600" b="1" dirty="0" err="1">
                <a:solidFill>
                  <a:srgbClr val="A4764F"/>
                </a:solidFill>
                <a:latin typeface="Times New Roman" pitchFamily="18" charset="0"/>
                <a:cs typeface="Times New Roman" pitchFamily="18" charset="0"/>
              </a:rPr>
              <a:t>chuyện</a:t>
            </a:r>
            <a:endParaRPr lang="en-US" altLang="en-US" sz="2600" b="1" dirty="0">
              <a:solidFill>
                <a:srgbClr val="A4764F"/>
              </a:solidFill>
              <a:latin typeface="Times New Roman" pitchFamily="18" charset="0"/>
              <a:cs typeface="Times New Roman" pitchFamily="18" charset="0"/>
            </a:endParaRPr>
          </a:p>
          <a:p>
            <a:pPr algn="ctr"/>
            <a:r>
              <a:rPr lang="en-US" altLang="en-US" sz="2800" b="1" dirty="0">
                <a:solidFill>
                  <a:srgbClr val="A4764F"/>
                </a:solidFill>
                <a:latin typeface="Times New Roman" pitchFamily="18" charset="0"/>
                <a:cs typeface="Times New Roman" pitchFamily="18" charset="0"/>
              </a:rPr>
              <a:t>(1 </a:t>
            </a:r>
            <a:r>
              <a:rPr lang="en-US" altLang="en-US" sz="2800" b="1" dirty="0" err="1">
                <a:solidFill>
                  <a:srgbClr val="A4764F"/>
                </a:solidFill>
                <a:latin typeface="Times New Roman" pitchFamily="18" charset="0"/>
                <a:cs typeface="Times New Roman" pitchFamily="18" charset="0"/>
              </a:rPr>
              <a:t>tiết</a:t>
            </a:r>
            <a:r>
              <a:rPr lang="en-US" altLang="en-US" sz="2800" b="1" dirty="0">
                <a:solidFill>
                  <a:srgbClr val="A4764F"/>
                </a:solidFill>
                <a:latin typeface="Times New Roman" pitchFamily="18" charset="0"/>
                <a:cs typeface="Times New Roman" pitchFamily="18" charset="0"/>
              </a:rPr>
              <a:t>)</a:t>
            </a:r>
          </a:p>
        </p:txBody>
      </p:sp>
      <p:sp>
        <p:nvSpPr>
          <p:cNvPr id="27" name="TextBox 26"/>
          <p:cNvSpPr txBox="1">
            <a:spLocks noChangeArrowheads="1"/>
          </p:cNvSpPr>
          <p:nvPr/>
        </p:nvSpPr>
        <p:spPr bwMode="auto">
          <a:xfrm>
            <a:off x="8266144" y="5314951"/>
            <a:ext cx="19954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r>
              <a:rPr lang="en-US" altLang="en-US" sz="2600" b="1">
                <a:solidFill>
                  <a:srgbClr val="A4764F"/>
                </a:solidFill>
                <a:latin typeface="Times New Roman" pitchFamily="18" charset="0"/>
                <a:cs typeface="Times New Roman" pitchFamily="18" charset="0"/>
              </a:rPr>
              <a:t>LT và câu</a:t>
            </a:r>
          </a:p>
          <a:p>
            <a:pPr algn="ctr"/>
            <a:r>
              <a:rPr lang="en-US" altLang="en-US" sz="2800" b="1">
                <a:solidFill>
                  <a:srgbClr val="A4764F"/>
                </a:solidFill>
                <a:latin typeface="Times New Roman" pitchFamily="18" charset="0"/>
                <a:cs typeface="Times New Roman" pitchFamily="18" charset="0"/>
              </a:rPr>
              <a:t>(2 tiết)</a:t>
            </a:r>
          </a:p>
        </p:txBody>
      </p:sp>
      <p:sp>
        <p:nvSpPr>
          <p:cNvPr id="28" name="TextBox 27"/>
          <p:cNvSpPr txBox="1">
            <a:spLocks noChangeArrowheads="1"/>
          </p:cNvSpPr>
          <p:nvPr/>
        </p:nvSpPr>
        <p:spPr bwMode="auto">
          <a:xfrm>
            <a:off x="2046288" y="5156201"/>
            <a:ext cx="19939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r>
              <a:rPr lang="en-US" altLang="en-US" sz="2600" b="1" dirty="0">
                <a:solidFill>
                  <a:srgbClr val="A4764F"/>
                </a:solidFill>
                <a:latin typeface="Times New Roman" pitchFamily="18" charset="0"/>
                <a:cs typeface="Times New Roman" pitchFamily="18" charset="0"/>
              </a:rPr>
              <a:t>TLV</a:t>
            </a:r>
          </a:p>
          <a:p>
            <a:pPr algn="ctr"/>
            <a:r>
              <a:rPr lang="en-US" altLang="en-US" sz="2800" b="1" dirty="0">
                <a:solidFill>
                  <a:srgbClr val="A4764F"/>
                </a:solidFill>
                <a:latin typeface="Times New Roman" pitchFamily="18" charset="0"/>
                <a:cs typeface="Times New Roman" pitchFamily="18" charset="0"/>
              </a:rPr>
              <a:t>(2 </a:t>
            </a:r>
            <a:r>
              <a:rPr lang="en-US" altLang="en-US" sz="2800" b="1" dirty="0" err="1">
                <a:solidFill>
                  <a:srgbClr val="A4764F"/>
                </a:solidFill>
                <a:latin typeface="Times New Roman" pitchFamily="18" charset="0"/>
                <a:cs typeface="Times New Roman" pitchFamily="18" charset="0"/>
              </a:rPr>
              <a:t>tiết</a:t>
            </a:r>
            <a:r>
              <a:rPr lang="en-US" altLang="en-US" sz="2800" b="1" dirty="0">
                <a:solidFill>
                  <a:srgbClr val="A4764F"/>
                </a:solidFill>
                <a:latin typeface="Times New Roman" pitchFamily="18" charset="0"/>
                <a:cs typeface="Times New Roman" pitchFamily="18" charset="0"/>
              </a:rPr>
              <a:t>)</a:t>
            </a:r>
          </a:p>
        </p:txBody>
      </p:sp>
    </p:spTree>
    <p:extLst>
      <p:ext uri="{BB962C8B-B14F-4D97-AF65-F5344CB8AC3E}">
        <p14:creationId xmlns:p14="http://schemas.microsoft.com/office/powerpoint/2010/main" val="79477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09"/>
                                        </p:tgtEl>
                                        <p:attrNameLst>
                                          <p:attrName>style.visibility</p:attrName>
                                        </p:attrNameLst>
                                      </p:cBhvr>
                                      <p:to>
                                        <p:strVal val="visible"/>
                                      </p:to>
                                    </p:set>
                                    <p:animEffect transition="in" filter="wipe(left)">
                                      <p:cBhvr>
                                        <p:cTn id="27" dur="500"/>
                                        <p:tgtEl>
                                          <p:spTgt spid="2150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1"/>
                                        </p:tgtEl>
                                        <p:attrNameLst>
                                          <p:attrName>style.visibility</p:attrName>
                                        </p:attrNameLst>
                                      </p:cBhvr>
                                      <p:to>
                                        <p:strVal val="visible"/>
                                      </p:to>
                                    </p:set>
                                    <p:animEffect transition="in" filter="wipe(left)">
                                      <p:cBhvr>
                                        <p:cTn id="37" dur="500"/>
                                        <p:tgtEl>
                                          <p:spTgt spid="215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3"/>
                                        </p:tgtEl>
                                        <p:attrNameLst>
                                          <p:attrName>style.visibility</p:attrName>
                                        </p:attrNameLst>
                                      </p:cBhvr>
                                      <p:to>
                                        <p:strVal val="visible"/>
                                      </p:to>
                                    </p:set>
                                    <p:animEffect transition="in" filter="wipe(left)">
                                      <p:cBhvr>
                                        <p:cTn id="47" dur="500"/>
                                        <p:tgtEl>
                                          <p:spTgt spid="2151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2" fill="hold" nodeType="clickEffect">
                                  <p:stCondLst>
                                    <p:cond delay="0"/>
                                  </p:stCondLst>
                                  <p:childTnLst>
                                    <p:set>
                                      <p:cBhvr>
                                        <p:cTn id="56" dur="1" fill="hold">
                                          <p:stCondLst>
                                            <p:cond delay="0"/>
                                          </p:stCondLst>
                                        </p:cTn>
                                        <p:tgtEl>
                                          <p:spTgt spid="21512"/>
                                        </p:tgtEl>
                                        <p:attrNameLst>
                                          <p:attrName>style.visibility</p:attrName>
                                        </p:attrNameLst>
                                      </p:cBhvr>
                                      <p:to>
                                        <p:strVal val="visible"/>
                                      </p:to>
                                    </p:set>
                                    <p:animEffect transition="in" filter="wipe(right)">
                                      <p:cBhvr>
                                        <p:cTn id="57" dur="500"/>
                                        <p:tgtEl>
                                          <p:spTgt spid="2151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6" grpId="0"/>
      <p:bldP spid="27"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1112" y="2927209"/>
            <a:ext cx="1619250" cy="103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6096" y="2927209"/>
            <a:ext cx="1914137" cy="31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7190" y="2183272"/>
            <a:ext cx="1547426" cy="109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4103" y="2334739"/>
            <a:ext cx="2153211" cy="910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2213" y="1583676"/>
            <a:ext cx="3125788" cy="194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1"/>
          <p:cNvPicPr>
            <a:picLocks noChangeAspect="1" noChangeArrowheads="1"/>
          </p:cNvPicPr>
          <p:nvPr/>
        </p:nvPicPr>
        <p:blipFill>
          <a:blip r:embed="rId8">
            <a:extLst>
              <a:ext uri="{28A0092B-C50C-407E-A947-70E740481C1C}">
                <a14:useLocalDpi xmlns:a14="http://schemas.microsoft.com/office/drawing/2010/main" val="0"/>
              </a:ext>
            </a:extLst>
          </a:blip>
          <a:srcRect b="6934"/>
          <a:stretch>
            <a:fillRect/>
          </a:stretch>
        </p:blipFill>
        <p:spPr bwMode="auto">
          <a:xfrm>
            <a:off x="1513114" y="721784"/>
            <a:ext cx="3505200" cy="255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2" name="TextBox 16"/>
          <p:cNvSpPr txBox="1">
            <a:spLocks noChangeArrowheads="1"/>
          </p:cNvSpPr>
          <p:nvPr/>
        </p:nvSpPr>
        <p:spPr bwMode="auto">
          <a:xfrm>
            <a:off x="2156509" y="1811518"/>
            <a:ext cx="25633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r>
              <a:rPr lang="en-US" altLang="en-US" sz="2800" b="1" dirty="0">
                <a:solidFill>
                  <a:srgbClr val="7A9654"/>
                </a:solidFill>
                <a:latin typeface="Times New Roman" pitchFamily="18" charset="0"/>
                <a:cs typeface="Times New Roman" pitchFamily="18" charset="0"/>
              </a:rPr>
              <a:t>TIẾNG VIỆT 4</a:t>
            </a:r>
          </a:p>
        </p:txBody>
      </p:sp>
      <p:sp>
        <p:nvSpPr>
          <p:cNvPr id="24601" name="TextBox 25"/>
          <p:cNvSpPr txBox="1">
            <a:spLocks noChangeArrowheads="1"/>
          </p:cNvSpPr>
          <p:nvPr/>
        </p:nvSpPr>
        <p:spPr bwMode="auto">
          <a:xfrm>
            <a:off x="5165324" y="2393416"/>
            <a:ext cx="19954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r>
              <a:rPr lang="en-US" altLang="en-US" sz="2800" b="1" dirty="0">
                <a:solidFill>
                  <a:srgbClr val="A4764F"/>
                </a:solidFill>
                <a:latin typeface="Times New Roman" pitchFamily="18" charset="0"/>
                <a:cs typeface="Times New Roman" pitchFamily="18" charset="0"/>
              </a:rPr>
              <a:t>TLV</a:t>
            </a:r>
          </a:p>
          <a:p>
            <a:pPr algn="ctr"/>
            <a:r>
              <a:rPr lang="en-US" altLang="en-US" sz="2800" b="1" dirty="0">
                <a:solidFill>
                  <a:srgbClr val="A4764F"/>
                </a:solidFill>
                <a:latin typeface="Times New Roman" pitchFamily="18" charset="0"/>
                <a:cs typeface="Times New Roman" pitchFamily="18" charset="0"/>
              </a:rPr>
              <a:t>(2 </a:t>
            </a:r>
            <a:r>
              <a:rPr lang="en-US" altLang="en-US" sz="2800" b="1" dirty="0" err="1">
                <a:solidFill>
                  <a:srgbClr val="A4764F"/>
                </a:solidFill>
                <a:latin typeface="Times New Roman" pitchFamily="18" charset="0"/>
                <a:cs typeface="Times New Roman" pitchFamily="18" charset="0"/>
              </a:rPr>
              <a:t>tiết</a:t>
            </a:r>
            <a:r>
              <a:rPr lang="en-US" altLang="en-US" sz="2800" b="1" dirty="0">
                <a:solidFill>
                  <a:srgbClr val="A4764F"/>
                </a:solidFill>
                <a:latin typeface="Times New Roman" pitchFamily="18" charset="0"/>
                <a:cs typeface="Times New Roman" pitchFamily="18" charset="0"/>
              </a:rPr>
              <a:t>)</a:t>
            </a:r>
          </a:p>
        </p:txBody>
      </p:sp>
      <p:sp>
        <p:nvSpPr>
          <p:cNvPr id="29" name="TextBox 28"/>
          <p:cNvSpPr txBox="1"/>
          <p:nvPr/>
        </p:nvSpPr>
        <p:spPr>
          <a:xfrm rot="20888253">
            <a:off x="8347462" y="1956201"/>
            <a:ext cx="1443037" cy="523220"/>
          </a:xfrm>
          <a:prstGeom prst="rect">
            <a:avLst/>
          </a:prstGeom>
          <a:noFill/>
        </p:spPr>
        <p:txBody>
          <a:bodyPr>
            <a:spAutoFit/>
          </a:bodyPr>
          <a:lstStyle/>
          <a:p>
            <a:pPr>
              <a:defRPr/>
            </a:pPr>
            <a:r>
              <a:rPr lang="en-US" sz="2800" b="1" dirty="0" err="1">
                <a:solidFill>
                  <a:srgbClr val="C0504D">
                    <a:lumMod val="75000"/>
                  </a:srgbClr>
                </a:solidFill>
                <a:latin typeface="Times New Roman" panose="02020603050405020304" pitchFamily="18" charset="0"/>
                <a:cs typeface="Times New Roman" panose="02020603050405020304" pitchFamily="18" charset="0"/>
              </a:rPr>
              <a:t>Đồ</a:t>
            </a:r>
            <a:r>
              <a:rPr lang="en-US" sz="2800" b="1" dirty="0">
                <a:solidFill>
                  <a:srgbClr val="C0504D">
                    <a:lumMod val="75000"/>
                  </a:srgbClr>
                </a:solidFill>
                <a:latin typeface="Times New Roman" panose="02020603050405020304" pitchFamily="18" charset="0"/>
                <a:cs typeface="Times New Roman" panose="02020603050405020304" pitchFamily="18" charset="0"/>
              </a:rPr>
              <a:t> </a:t>
            </a:r>
            <a:r>
              <a:rPr lang="en-US" sz="2800" b="1" dirty="0" err="1">
                <a:solidFill>
                  <a:srgbClr val="C0504D">
                    <a:lumMod val="75000"/>
                  </a:srgbClr>
                </a:solidFill>
                <a:latin typeface="Times New Roman" panose="02020603050405020304" pitchFamily="18" charset="0"/>
                <a:cs typeface="Times New Roman" panose="02020603050405020304" pitchFamily="18" charset="0"/>
              </a:rPr>
              <a:t>vật</a:t>
            </a:r>
            <a:endParaRPr lang="en-US" sz="2800" b="1" dirty="0">
              <a:solidFill>
                <a:srgbClr val="C0504D">
                  <a:lumMod val="75000"/>
                </a:srgbClr>
              </a:solidFill>
              <a:latin typeface="Times New Roman" panose="02020603050405020304" pitchFamily="18" charset="0"/>
              <a:cs typeface="Times New Roman" panose="02020603050405020304" pitchFamily="18" charset="0"/>
            </a:endParaRPr>
          </a:p>
        </p:txBody>
      </p:sp>
      <p:sp>
        <p:nvSpPr>
          <p:cNvPr id="30" name="TextBox 29"/>
          <p:cNvSpPr txBox="1"/>
          <p:nvPr/>
        </p:nvSpPr>
        <p:spPr>
          <a:xfrm rot="255770">
            <a:off x="6730201" y="3034980"/>
            <a:ext cx="1443037" cy="523220"/>
          </a:xfrm>
          <a:prstGeom prst="rect">
            <a:avLst/>
          </a:prstGeom>
          <a:noFill/>
        </p:spPr>
        <p:txBody>
          <a:bodyPr>
            <a:spAutoFit/>
          </a:bodyPr>
          <a:lstStyle/>
          <a:p>
            <a:pPr>
              <a:defRPr/>
            </a:pPr>
            <a:r>
              <a:rPr lang="en-US" sz="2800" b="1" dirty="0" err="1">
                <a:solidFill>
                  <a:srgbClr val="C0504D">
                    <a:lumMod val="75000"/>
                  </a:srgbClr>
                </a:solidFill>
                <a:latin typeface="Times New Roman" panose="02020603050405020304" pitchFamily="18" charset="0"/>
                <a:cs typeface="Times New Roman" panose="02020603050405020304" pitchFamily="18" charset="0"/>
              </a:rPr>
              <a:t>Miêu</a:t>
            </a:r>
            <a:r>
              <a:rPr lang="en-US" sz="2800" b="1" dirty="0">
                <a:solidFill>
                  <a:srgbClr val="C0504D">
                    <a:lumMod val="75000"/>
                  </a:srgbClr>
                </a:solidFill>
                <a:latin typeface="Times New Roman" panose="02020603050405020304" pitchFamily="18" charset="0"/>
                <a:cs typeface="Times New Roman" panose="02020603050405020304" pitchFamily="18" charset="0"/>
              </a:rPr>
              <a:t> </a:t>
            </a:r>
            <a:r>
              <a:rPr lang="en-US" sz="2800" b="1" dirty="0" err="1">
                <a:solidFill>
                  <a:srgbClr val="C0504D">
                    <a:lumMod val="75000"/>
                  </a:srgbClr>
                </a:solidFill>
                <a:latin typeface="Times New Roman" panose="02020603050405020304" pitchFamily="18" charset="0"/>
                <a:cs typeface="Times New Roman" panose="02020603050405020304" pitchFamily="18" charset="0"/>
              </a:rPr>
              <a:t>tả</a:t>
            </a:r>
            <a:endParaRPr lang="en-US" sz="2800" b="1" dirty="0">
              <a:solidFill>
                <a:srgbClr val="C0504D">
                  <a:lumMod val="75000"/>
                </a:srgbClr>
              </a:solidFill>
              <a:latin typeface="Times New Roman" panose="02020603050405020304" pitchFamily="18" charset="0"/>
              <a:cs typeface="Times New Roman" panose="02020603050405020304" pitchFamily="18" charset="0"/>
            </a:endParaRPr>
          </a:p>
        </p:txBody>
      </p:sp>
      <p:sp>
        <p:nvSpPr>
          <p:cNvPr id="31" name="TextBox 30"/>
          <p:cNvSpPr txBox="1"/>
          <p:nvPr/>
        </p:nvSpPr>
        <p:spPr>
          <a:xfrm rot="255770">
            <a:off x="8716277" y="3178626"/>
            <a:ext cx="1441450" cy="523220"/>
          </a:xfrm>
          <a:prstGeom prst="rect">
            <a:avLst/>
          </a:prstGeom>
          <a:noFill/>
        </p:spPr>
        <p:txBody>
          <a:bodyPr>
            <a:spAutoFit/>
          </a:bodyPr>
          <a:lstStyle/>
          <a:p>
            <a:pPr>
              <a:defRPr/>
            </a:pPr>
            <a:r>
              <a:rPr lang="en-US" sz="2800" b="1" dirty="0" err="1">
                <a:solidFill>
                  <a:srgbClr val="C0504D">
                    <a:lumMod val="75000"/>
                  </a:srgbClr>
                </a:solidFill>
                <a:latin typeface="Times New Roman" panose="02020603050405020304" pitchFamily="18" charset="0"/>
                <a:cs typeface="Times New Roman" panose="02020603050405020304" pitchFamily="18" charset="0"/>
              </a:rPr>
              <a:t>Loài</a:t>
            </a:r>
            <a:r>
              <a:rPr lang="en-US" sz="2800" b="1" dirty="0">
                <a:solidFill>
                  <a:srgbClr val="C0504D">
                    <a:lumMod val="75000"/>
                  </a:srgbClr>
                </a:solidFill>
                <a:latin typeface="Times New Roman" panose="02020603050405020304" pitchFamily="18" charset="0"/>
                <a:cs typeface="Times New Roman" panose="02020603050405020304" pitchFamily="18" charset="0"/>
              </a:rPr>
              <a:t> </a:t>
            </a:r>
            <a:r>
              <a:rPr lang="en-US" sz="2800" b="1" dirty="0" err="1">
                <a:solidFill>
                  <a:srgbClr val="C0504D">
                    <a:lumMod val="75000"/>
                  </a:srgbClr>
                </a:solidFill>
                <a:latin typeface="Times New Roman" panose="02020603050405020304" pitchFamily="18" charset="0"/>
                <a:cs typeface="Times New Roman" panose="02020603050405020304" pitchFamily="18" charset="0"/>
              </a:rPr>
              <a:t>vật</a:t>
            </a:r>
            <a:endParaRPr lang="en-US" sz="2800" b="1" dirty="0">
              <a:solidFill>
                <a:srgbClr val="C0504D">
                  <a:lumMod val="75000"/>
                </a:srgbClr>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8557640" y="2628201"/>
            <a:ext cx="1441450" cy="523220"/>
          </a:xfrm>
          <a:prstGeom prst="rect">
            <a:avLst/>
          </a:prstGeom>
          <a:noFill/>
        </p:spPr>
        <p:txBody>
          <a:bodyPr>
            <a:spAutoFit/>
          </a:bodyPr>
          <a:lstStyle/>
          <a:p>
            <a:pPr>
              <a:defRPr/>
            </a:pPr>
            <a:r>
              <a:rPr lang="en-US" sz="2800" b="1" dirty="0" err="1">
                <a:solidFill>
                  <a:srgbClr val="C0504D">
                    <a:lumMod val="75000"/>
                  </a:srgbClr>
                </a:solidFill>
                <a:latin typeface="Times New Roman" panose="02020603050405020304" pitchFamily="18" charset="0"/>
                <a:cs typeface="Times New Roman" panose="02020603050405020304" pitchFamily="18" charset="0"/>
              </a:rPr>
              <a:t>Cây</a:t>
            </a:r>
            <a:r>
              <a:rPr lang="en-US" sz="2800" b="1" dirty="0">
                <a:solidFill>
                  <a:srgbClr val="C0504D">
                    <a:lumMod val="75000"/>
                  </a:srgbClr>
                </a:solidFill>
                <a:latin typeface="Times New Roman" panose="02020603050405020304" pitchFamily="18" charset="0"/>
                <a:cs typeface="Times New Roman" panose="02020603050405020304" pitchFamily="18" charset="0"/>
              </a:rPr>
              <a:t> </a:t>
            </a:r>
            <a:r>
              <a:rPr lang="en-US" sz="2800" b="1" dirty="0" err="1">
                <a:solidFill>
                  <a:srgbClr val="C0504D">
                    <a:lumMod val="75000"/>
                  </a:srgbClr>
                </a:solidFill>
                <a:latin typeface="Times New Roman" panose="02020603050405020304" pitchFamily="18" charset="0"/>
                <a:cs typeface="Times New Roman" panose="02020603050405020304" pitchFamily="18" charset="0"/>
              </a:rPr>
              <a:t>cối</a:t>
            </a:r>
            <a:endParaRPr lang="en-US" sz="2800" b="1" dirty="0">
              <a:solidFill>
                <a:srgbClr val="C0504D">
                  <a:lumMod val="75000"/>
                </a:srgbClr>
              </a:solidFill>
              <a:latin typeface="Times New Roman" panose="02020603050405020304" pitchFamily="18" charset="0"/>
              <a:cs typeface="Times New Roman" panose="02020603050405020304" pitchFamily="18" charset="0"/>
            </a:endParaRPr>
          </a:p>
        </p:txBody>
      </p:sp>
      <p:sp>
        <p:nvSpPr>
          <p:cNvPr id="24607" name="AutoShape 2" descr="Music Note Clip Art at Clker.com - vector clip art online, royalty free &amp;amp;  public domain"/>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endParaRPr lang="en-US" altLang="en-US" sz="2800">
              <a:solidFill>
                <a:prstClr val="black"/>
              </a:solidFill>
            </a:endParaRPr>
          </a:p>
        </p:txBody>
      </p:sp>
      <p:pic>
        <p:nvPicPr>
          <p:cNvPr id="24608" name="Picture 4" descr="Pink Music Notes Clip Art | Pink music note clip art | Pink music, Music  notes drawing,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70188" y="5858933"/>
            <a:ext cx="354012" cy="51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9" name="Picture 6" descr="Music Note Clip Art at Clker.com - vector clip art online, royalty free &amp;amp;  public domai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67180" y="292102"/>
            <a:ext cx="511175" cy="40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0" name="Picture 8" descr="Music Note Green clip art - vector clip art online, royalty free ... -  ClipArt Best - ClipArt Best"/>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1542" y="5757389"/>
            <a:ext cx="839787" cy="118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1" name="Picture 10" descr="Music Note Clip Art At - Musical Note Clipart Png Transparent PNG - 600x543  - Free Download on NicePNG"/>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7678742" y="196907"/>
            <a:ext cx="382587"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2" name="Picture 12" descr="Free Free Music Note Clipart, Download Free Free Music Note Clipart png  images, Free ClipArts on Clipart Librar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95980" y="776820"/>
            <a:ext cx="352425" cy="46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3" name="Picture 14" descr="Music Symbol Notation - Free vector graphic on Pixaba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38366" y="3810001"/>
            <a:ext cx="571500" cy="94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4" name="Picture 18" descr="Music symbols - Cochesaurus Playground"/>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35567" y="5795490"/>
            <a:ext cx="942975" cy="94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62982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883" y="1153311"/>
            <a:ext cx="2105752" cy="74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6527" y="1169084"/>
            <a:ext cx="2416423" cy="33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2215" y="812340"/>
            <a:ext cx="219985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4797" y="2158728"/>
            <a:ext cx="2328862"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4797" y="2087291"/>
            <a:ext cx="2328862"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28"/>
          <p:cNvPicPr>
            <a:picLocks noChangeAspect="1" noChangeArrowheads="1"/>
          </p:cNvPicPr>
          <p:nvPr/>
        </p:nvPicPr>
        <p:blipFill>
          <a:blip r:embed="rId8">
            <a:extLst>
              <a:ext uri="{28A0092B-C50C-407E-A947-70E740481C1C}">
                <a14:useLocalDpi xmlns:a14="http://schemas.microsoft.com/office/drawing/2010/main" val="0"/>
              </a:ext>
            </a:extLst>
          </a:blip>
          <a:srcRect b="39212"/>
          <a:stretch>
            <a:fillRect/>
          </a:stretch>
        </p:blipFill>
        <p:spPr bwMode="auto">
          <a:xfrm>
            <a:off x="5464151" y="1537960"/>
            <a:ext cx="2420937" cy="73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24"/>
          <p:cNvPicPr>
            <a:picLocks noChangeAspect="1" noChangeArrowheads="1"/>
          </p:cNvPicPr>
          <p:nvPr/>
        </p:nvPicPr>
        <p:blipFill>
          <a:blip r:embed="rId9">
            <a:extLst>
              <a:ext uri="{28A0092B-C50C-407E-A947-70E740481C1C}">
                <a14:useLocalDpi xmlns:a14="http://schemas.microsoft.com/office/drawing/2010/main" val="0"/>
              </a:ext>
            </a:extLst>
          </a:blip>
          <a:srcRect l="-4631" b="49294"/>
          <a:stretch>
            <a:fillRect/>
          </a:stretch>
        </p:blipFill>
        <p:spPr bwMode="auto">
          <a:xfrm>
            <a:off x="5311776" y="1020445"/>
            <a:ext cx="25749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31"/>
          <p:cNvPicPr>
            <a:picLocks noChangeAspect="1" noChangeArrowheads="1"/>
          </p:cNvPicPr>
          <p:nvPr/>
        </p:nvPicPr>
        <p:blipFill>
          <a:blip r:embed="rId10">
            <a:extLst>
              <a:ext uri="{28A0092B-C50C-407E-A947-70E740481C1C}">
                <a14:useLocalDpi xmlns:a14="http://schemas.microsoft.com/office/drawing/2010/main" val="0"/>
              </a:ext>
            </a:extLst>
          </a:blip>
          <a:srcRect b="14365"/>
          <a:stretch>
            <a:fillRect/>
          </a:stretch>
        </p:blipFill>
        <p:spPr bwMode="auto">
          <a:xfrm>
            <a:off x="2886170" y="1341129"/>
            <a:ext cx="3053806" cy="180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22905" y="4351847"/>
            <a:ext cx="2744788" cy="131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59764" y="4350172"/>
            <a:ext cx="2562225" cy="63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Picture 2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25157" y="4257574"/>
            <a:ext cx="25733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Picture 19"/>
          <p:cNvPicPr>
            <a:picLocks noChangeAspect="1" noChangeArrowheads="1"/>
          </p:cNvPicPr>
          <p:nvPr/>
        </p:nvPicPr>
        <p:blipFill rotWithShape="1">
          <a:blip r:embed="rId14">
            <a:extLst>
              <a:ext uri="{28A0092B-C50C-407E-A947-70E740481C1C}">
                <a14:useLocalDpi xmlns:a14="http://schemas.microsoft.com/office/drawing/2010/main" val="0"/>
              </a:ext>
            </a:extLst>
          </a:blip>
          <a:srcRect l="1899" t="38753" r="-1899" b="-17139"/>
          <a:stretch/>
        </p:blipFill>
        <p:spPr bwMode="auto">
          <a:xfrm>
            <a:off x="2912345" y="3169739"/>
            <a:ext cx="2964595" cy="2805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5"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03348" y="3004938"/>
            <a:ext cx="164147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6" name="TextBox 32"/>
          <p:cNvSpPr txBox="1">
            <a:spLocks noChangeArrowheads="1"/>
          </p:cNvSpPr>
          <p:nvPr/>
        </p:nvSpPr>
        <p:spPr bwMode="auto">
          <a:xfrm>
            <a:off x="1372630" y="2668887"/>
            <a:ext cx="19939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LTVC</a:t>
            </a:r>
          </a:p>
        </p:txBody>
      </p:sp>
      <p:sp>
        <p:nvSpPr>
          <p:cNvPr id="6190" name="TextBox 56"/>
          <p:cNvSpPr txBox="1">
            <a:spLocks noChangeArrowheads="1"/>
          </p:cNvSpPr>
          <p:nvPr/>
        </p:nvSpPr>
        <p:spPr bwMode="auto">
          <a:xfrm>
            <a:off x="3952657" y="1645261"/>
            <a:ext cx="22846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400" dirty="0">
                <a:solidFill>
                  <a:prstClr val="black"/>
                </a:solidFill>
                <a:latin typeface="Times New Roman" pitchFamily="18" charset="0"/>
                <a:cs typeface="Times New Roman" pitchFamily="18" charset="0"/>
              </a:rPr>
              <a:t>  </a:t>
            </a:r>
            <a:r>
              <a:rPr lang="en-US" altLang="en-US" sz="2400" dirty="0" err="1">
                <a:solidFill>
                  <a:prstClr val="black"/>
                </a:solidFill>
                <a:latin typeface="Times New Roman" pitchFamily="18" charset="0"/>
                <a:cs typeface="Times New Roman" pitchFamily="18" charset="0"/>
              </a:rPr>
              <a:t>Các</a:t>
            </a:r>
            <a:r>
              <a:rPr lang="en-US" altLang="en-US" sz="2400" dirty="0">
                <a:solidFill>
                  <a:prstClr val="black"/>
                </a:solidFill>
                <a:latin typeface="Times New Roman" pitchFamily="18" charset="0"/>
                <a:cs typeface="Times New Roman" pitchFamily="18" charset="0"/>
              </a:rPr>
              <a:t> </a:t>
            </a:r>
            <a:r>
              <a:rPr lang="en-US" altLang="en-US" sz="2400" dirty="0" err="1">
                <a:solidFill>
                  <a:prstClr val="black"/>
                </a:solidFill>
                <a:latin typeface="Times New Roman" pitchFamily="18" charset="0"/>
                <a:cs typeface="Times New Roman" pitchFamily="18" charset="0"/>
              </a:rPr>
              <a:t>kiểu</a:t>
            </a:r>
            <a:r>
              <a:rPr lang="en-US" altLang="en-US" sz="2400" dirty="0">
                <a:solidFill>
                  <a:prstClr val="black"/>
                </a:solidFill>
                <a:latin typeface="Times New Roman" pitchFamily="18" charset="0"/>
                <a:cs typeface="Times New Roman" pitchFamily="18" charset="0"/>
              </a:rPr>
              <a:t> </a:t>
            </a:r>
            <a:r>
              <a:rPr lang="en-US" altLang="en-US" sz="2400" dirty="0" err="1">
                <a:solidFill>
                  <a:prstClr val="black"/>
                </a:solidFill>
                <a:latin typeface="Times New Roman" pitchFamily="18" charset="0"/>
                <a:cs typeface="Times New Roman" pitchFamily="18" charset="0"/>
              </a:rPr>
              <a:t>câu</a:t>
            </a:r>
            <a:r>
              <a:rPr lang="en-US" altLang="en-US" sz="2400" dirty="0">
                <a:solidFill>
                  <a:prstClr val="black"/>
                </a:solidFill>
                <a:latin typeface="Times New Roman" pitchFamily="18" charset="0"/>
                <a:cs typeface="Times New Roman" pitchFamily="18" charset="0"/>
              </a:rPr>
              <a:t> </a:t>
            </a:r>
            <a:r>
              <a:rPr lang="en-US" altLang="en-US" sz="2400" dirty="0" err="1">
                <a:solidFill>
                  <a:prstClr val="black"/>
                </a:solidFill>
                <a:latin typeface="Times New Roman" pitchFamily="18" charset="0"/>
                <a:cs typeface="Times New Roman" pitchFamily="18" charset="0"/>
              </a:rPr>
              <a:t>theo</a:t>
            </a:r>
            <a:r>
              <a:rPr lang="en-US" altLang="en-US" sz="2400" dirty="0">
                <a:solidFill>
                  <a:prstClr val="black"/>
                </a:solidFill>
                <a:latin typeface="Times New Roman" pitchFamily="18" charset="0"/>
                <a:cs typeface="Times New Roman" pitchFamily="18" charset="0"/>
              </a:rPr>
              <a:t> </a:t>
            </a:r>
            <a:r>
              <a:rPr lang="en-US" altLang="en-US" sz="2400" dirty="0" err="1">
                <a:solidFill>
                  <a:prstClr val="black"/>
                </a:solidFill>
                <a:latin typeface="Times New Roman" pitchFamily="18" charset="0"/>
                <a:cs typeface="Times New Roman" pitchFamily="18" charset="0"/>
              </a:rPr>
              <a:t>mục</a:t>
            </a:r>
            <a:r>
              <a:rPr lang="en-US" altLang="en-US" sz="2400" dirty="0">
                <a:solidFill>
                  <a:prstClr val="black"/>
                </a:solidFill>
                <a:latin typeface="Times New Roman" pitchFamily="18" charset="0"/>
                <a:cs typeface="Times New Roman" pitchFamily="18" charset="0"/>
              </a:rPr>
              <a:t> </a:t>
            </a:r>
            <a:r>
              <a:rPr lang="en-US" altLang="en-US" sz="2400" dirty="0" err="1">
                <a:solidFill>
                  <a:prstClr val="black"/>
                </a:solidFill>
                <a:latin typeface="Times New Roman" pitchFamily="18" charset="0"/>
                <a:cs typeface="Times New Roman" pitchFamily="18" charset="0"/>
              </a:rPr>
              <a:t>đích</a:t>
            </a:r>
            <a:r>
              <a:rPr lang="en-US" altLang="en-US" sz="2400" dirty="0">
                <a:solidFill>
                  <a:prstClr val="black"/>
                </a:solidFill>
                <a:latin typeface="Times New Roman" pitchFamily="18" charset="0"/>
                <a:cs typeface="Times New Roman" pitchFamily="18" charset="0"/>
              </a:rPr>
              <a:t> </a:t>
            </a:r>
            <a:r>
              <a:rPr lang="en-US" altLang="en-US" sz="2400" dirty="0" err="1">
                <a:solidFill>
                  <a:prstClr val="black"/>
                </a:solidFill>
                <a:latin typeface="Times New Roman" pitchFamily="18" charset="0"/>
                <a:cs typeface="Times New Roman" pitchFamily="18" charset="0"/>
              </a:rPr>
              <a:t>nói</a:t>
            </a:r>
            <a:endParaRPr lang="en-US" altLang="en-US" sz="2400" dirty="0">
              <a:solidFill>
                <a:prstClr val="black"/>
              </a:solidFill>
              <a:latin typeface="Times New Roman" pitchFamily="18" charset="0"/>
              <a:cs typeface="Times New Roman" pitchFamily="18" charset="0"/>
            </a:endParaRPr>
          </a:p>
        </p:txBody>
      </p:sp>
      <p:sp>
        <p:nvSpPr>
          <p:cNvPr id="6195" name="TextBox 61"/>
          <p:cNvSpPr txBox="1">
            <a:spLocks noChangeArrowheads="1"/>
          </p:cNvSpPr>
          <p:nvPr/>
        </p:nvSpPr>
        <p:spPr bwMode="auto">
          <a:xfrm>
            <a:off x="6510561" y="1144256"/>
            <a:ext cx="13686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400" dirty="0" err="1">
                <a:solidFill>
                  <a:prstClr val="black"/>
                </a:solidFill>
                <a:latin typeface="Times New Roman" pitchFamily="18" charset="0"/>
                <a:cs typeface="Times New Roman" pitchFamily="18" charset="0"/>
              </a:rPr>
              <a:t>Câu</a:t>
            </a:r>
            <a:r>
              <a:rPr lang="en-US" altLang="en-US" sz="2400" dirty="0">
                <a:solidFill>
                  <a:prstClr val="black"/>
                </a:solidFill>
                <a:latin typeface="Times New Roman" pitchFamily="18" charset="0"/>
                <a:cs typeface="Times New Roman" pitchFamily="18" charset="0"/>
              </a:rPr>
              <a:t> </a:t>
            </a:r>
            <a:r>
              <a:rPr lang="en-US" altLang="en-US" sz="2400" dirty="0" err="1">
                <a:solidFill>
                  <a:prstClr val="black"/>
                </a:solidFill>
                <a:latin typeface="Times New Roman" pitchFamily="18" charset="0"/>
                <a:cs typeface="Times New Roman" pitchFamily="18" charset="0"/>
              </a:rPr>
              <a:t>kể</a:t>
            </a:r>
            <a:endParaRPr lang="en-US" altLang="en-US" sz="2400" dirty="0">
              <a:solidFill>
                <a:prstClr val="black"/>
              </a:solidFill>
              <a:latin typeface="Times New Roman" pitchFamily="18" charset="0"/>
              <a:cs typeface="Times New Roman" pitchFamily="18" charset="0"/>
            </a:endParaRPr>
          </a:p>
        </p:txBody>
      </p:sp>
      <p:sp>
        <p:nvSpPr>
          <p:cNvPr id="6196" name="TextBox 62"/>
          <p:cNvSpPr txBox="1">
            <a:spLocks noChangeArrowheads="1"/>
          </p:cNvSpPr>
          <p:nvPr/>
        </p:nvSpPr>
        <p:spPr bwMode="auto">
          <a:xfrm>
            <a:off x="6510561" y="1610911"/>
            <a:ext cx="1238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400" dirty="0" err="1">
                <a:solidFill>
                  <a:prstClr val="black"/>
                </a:solidFill>
                <a:latin typeface="Times New Roman" pitchFamily="18" charset="0"/>
                <a:cs typeface="Times New Roman" pitchFamily="18" charset="0"/>
              </a:rPr>
              <a:t>Câu</a:t>
            </a:r>
            <a:r>
              <a:rPr lang="en-US" altLang="en-US" sz="2400" dirty="0">
                <a:solidFill>
                  <a:prstClr val="black"/>
                </a:solidFill>
                <a:latin typeface="Times New Roman" pitchFamily="18" charset="0"/>
                <a:cs typeface="Times New Roman" pitchFamily="18" charset="0"/>
              </a:rPr>
              <a:t> </a:t>
            </a:r>
            <a:r>
              <a:rPr lang="en-US" altLang="en-US" sz="2400" dirty="0" err="1">
                <a:solidFill>
                  <a:prstClr val="black"/>
                </a:solidFill>
                <a:latin typeface="Times New Roman" pitchFamily="18" charset="0"/>
                <a:cs typeface="Times New Roman" pitchFamily="18" charset="0"/>
              </a:rPr>
              <a:t>hỏi</a:t>
            </a:r>
            <a:endParaRPr lang="en-US" altLang="en-US" sz="2400" dirty="0">
              <a:solidFill>
                <a:prstClr val="black"/>
              </a:solidFill>
              <a:latin typeface="Times New Roman" pitchFamily="18" charset="0"/>
              <a:cs typeface="Times New Roman" pitchFamily="18" charset="0"/>
            </a:endParaRPr>
          </a:p>
        </p:txBody>
      </p:sp>
      <p:sp>
        <p:nvSpPr>
          <p:cNvPr id="6197" name="TextBox 63"/>
          <p:cNvSpPr txBox="1">
            <a:spLocks noChangeArrowheads="1"/>
          </p:cNvSpPr>
          <p:nvPr/>
        </p:nvSpPr>
        <p:spPr bwMode="auto">
          <a:xfrm>
            <a:off x="6528704" y="2180903"/>
            <a:ext cx="16104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400" dirty="0" err="1">
                <a:solidFill>
                  <a:prstClr val="black"/>
                </a:solidFill>
                <a:latin typeface="Times New Roman" pitchFamily="18" charset="0"/>
                <a:cs typeface="Times New Roman" pitchFamily="18" charset="0"/>
              </a:rPr>
              <a:t>Câu</a:t>
            </a:r>
            <a:r>
              <a:rPr lang="en-US" altLang="en-US" sz="2400" dirty="0">
                <a:solidFill>
                  <a:prstClr val="black"/>
                </a:solidFill>
                <a:latin typeface="Times New Roman" pitchFamily="18" charset="0"/>
                <a:cs typeface="Times New Roman" pitchFamily="18" charset="0"/>
              </a:rPr>
              <a:t> </a:t>
            </a:r>
            <a:r>
              <a:rPr lang="en-US" altLang="en-US" sz="2400" dirty="0" err="1">
                <a:solidFill>
                  <a:prstClr val="black"/>
                </a:solidFill>
                <a:latin typeface="Times New Roman" pitchFamily="18" charset="0"/>
                <a:cs typeface="Times New Roman" pitchFamily="18" charset="0"/>
              </a:rPr>
              <a:t>cảm</a:t>
            </a:r>
            <a:endParaRPr lang="en-US" altLang="en-US" sz="2400" dirty="0">
              <a:solidFill>
                <a:prstClr val="black"/>
              </a:solidFill>
              <a:latin typeface="Times New Roman" pitchFamily="18" charset="0"/>
              <a:cs typeface="Times New Roman" pitchFamily="18" charset="0"/>
            </a:endParaRPr>
          </a:p>
        </p:txBody>
      </p:sp>
      <p:sp>
        <p:nvSpPr>
          <p:cNvPr id="6198" name="TextBox 64"/>
          <p:cNvSpPr txBox="1">
            <a:spLocks noChangeArrowheads="1"/>
          </p:cNvSpPr>
          <p:nvPr/>
        </p:nvSpPr>
        <p:spPr bwMode="auto">
          <a:xfrm>
            <a:off x="6436404" y="2775219"/>
            <a:ext cx="20191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400">
                <a:solidFill>
                  <a:prstClr val="black"/>
                </a:solidFill>
                <a:latin typeface="Times New Roman" pitchFamily="18" charset="0"/>
                <a:cs typeface="Times New Roman" pitchFamily="18" charset="0"/>
              </a:rPr>
              <a:t>Câu khiến</a:t>
            </a:r>
          </a:p>
        </p:txBody>
      </p:sp>
      <p:sp>
        <p:nvSpPr>
          <p:cNvPr id="6199" name="TextBox 65"/>
          <p:cNvSpPr txBox="1">
            <a:spLocks noChangeArrowheads="1"/>
          </p:cNvSpPr>
          <p:nvPr/>
        </p:nvSpPr>
        <p:spPr bwMode="auto">
          <a:xfrm rot="-212987">
            <a:off x="7930876" y="522154"/>
            <a:ext cx="1531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400" dirty="0">
                <a:solidFill>
                  <a:prstClr val="black"/>
                </a:solidFill>
                <a:latin typeface="Times New Roman" pitchFamily="18" charset="0"/>
                <a:cs typeface="Times New Roman" pitchFamily="18" charset="0"/>
              </a:rPr>
              <a:t>Ai </a:t>
            </a:r>
            <a:r>
              <a:rPr lang="en-US" altLang="en-US" sz="2400" dirty="0" err="1">
                <a:solidFill>
                  <a:prstClr val="black"/>
                </a:solidFill>
                <a:latin typeface="Times New Roman" pitchFamily="18" charset="0"/>
                <a:cs typeface="Times New Roman" pitchFamily="18" charset="0"/>
              </a:rPr>
              <a:t>làm</a:t>
            </a:r>
            <a:r>
              <a:rPr lang="en-US" altLang="en-US" sz="2400" dirty="0">
                <a:solidFill>
                  <a:prstClr val="black"/>
                </a:solidFill>
                <a:latin typeface="Times New Roman" pitchFamily="18" charset="0"/>
                <a:cs typeface="Times New Roman" pitchFamily="18" charset="0"/>
              </a:rPr>
              <a:t> </a:t>
            </a:r>
            <a:r>
              <a:rPr lang="en-US" altLang="en-US" sz="2400" dirty="0" err="1">
                <a:solidFill>
                  <a:prstClr val="black"/>
                </a:solidFill>
                <a:latin typeface="Times New Roman" pitchFamily="18" charset="0"/>
                <a:cs typeface="Times New Roman" pitchFamily="18" charset="0"/>
              </a:rPr>
              <a:t>gì</a:t>
            </a:r>
            <a:r>
              <a:rPr lang="en-US" altLang="en-US" sz="2400" dirty="0">
                <a:solidFill>
                  <a:prstClr val="black"/>
                </a:solidFill>
                <a:latin typeface="Times New Roman" pitchFamily="18" charset="0"/>
                <a:cs typeface="Times New Roman" pitchFamily="18" charset="0"/>
              </a:rPr>
              <a:t>?</a:t>
            </a:r>
          </a:p>
        </p:txBody>
      </p:sp>
      <p:sp>
        <p:nvSpPr>
          <p:cNvPr id="6200" name="TextBox 66"/>
          <p:cNvSpPr txBox="1">
            <a:spLocks noChangeArrowheads="1"/>
          </p:cNvSpPr>
          <p:nvPr/>
        </p:nvSpPr>
        <p:spPr bwMode="auto">
          <a:xfrm>
            <a:off x="8147242" y="983842"/>
            <a:ext cx="1657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400" dirty="0">
                <a:solidFill>
                  <a:prstClr val="black"/>
                </a:solidFill>
                <a:latin typeface="Times New Roman" pitchFamily="18" charset="0"/>
                <a:cs typeface="Times New Roman" pitchFamily="18" charset="0"/>
              </a:rPr>
              <a:t>Ai </a:t>
            </a:r>
            <a:r>
              <a:rPr lang="en-US" altLang="en-US" sz="2400" dirty="0" err="1">
                <a:solidFill>
                  <a:prstClr val="black"/>
                </a:solidFill>
                <a:latin typeface="Times New Roman" pitchFamily="18" charset="0"/>
                <a:cs typeface="Times New Roman" pitchFamily="18" charset="0"/>
              </a:rPr>
              <a:t>thế</a:t>
            </a:r>
            <a:r>
              <a:rPr lang="en-US" altLang="en-US" sz="2400" dirty="0">
                <a:solidFill>
                  <a:prstClr val="black"/>
                </a:solidFill>
                <a:latin typeface="Times New Roman" pitchFamily="18" charset="0"/>
                <a:cs typeface="Times New Roman" pitchFamily="18" charset="0"/>
              </a:rPr>
              <a:t> </a:t>
            </a:r>
            <a:r>
              <a:rPr lang="en-US" altLang="en-US" sz="2400" dirty="0" err="1">
                <a:solidFill>
                  <a:prstClr val="black"/>
                </a:solidFill>
                <a:latin typeface="Times New Roman" pitchFamily="18" charset="0"/>
                <a:cs typeface="Times New Roman" pitchFamily="18" charset="0"/>
              </a:rPr>
              <a:t>nào</a:t>
            </a:r>
            <a:r>
              <a:rPr lang="en-US" altLang="en-US" sz="2400" dirty="0">
                <a:solidFill>
                  <a:prstClr val="black"/>
                </a:solidFill>
                <a:latin typeface="Times New Roman" pitchFamily="18" charset="0"/>
                <a:cs typeface="Times New Roman" pitchFamily="18" charset="0"/>
              </a:rPr>
              <a:t>?</a:t>
            </a:r>
          </a:p>
        </p:txBody>
      </p:sp>
      <p:sp>
        <p:nvSpPr>
          <p:cNvPr id="6201" name="TextBox 67"/>
          <p:cNvSpPr txBox="1">
            <a:spLocks noChangeArrowheads="1"/>
          </p:cNvSpPr>
          <p:nvPr/>
        </p:nvSpPr>
        <p:spPr bwMode="auto">
          <a:xfrm rot="182680">
            <a:off x="8257258" y="1355276"/>
            <a:ext cx="1238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400">
                <a:solidFill>
                  <a:prstClr val="black"/>
                </a:solidFill>
                <a:latin typeface="Times New Roman" pitchFamily="18" charset="0"/>
                <a:cs typeface="Times New Roman" pitchFamily="18" charset="0"/>
              </a:rPr>
              <a:t>Ai là gì?</a:t>
            </a:r>
          </a:p>
        </p:txBody>
      </p:sp>
      <p:sp>
        <p:nvSpPr>
          <p:cNvPr id="6202" name="TextBox 68"/>
          <p:cNvSpPr txBox="1">
            <a:spLocks noChangeArrowheads="1"/>
          </p:cNvSpPr>
          <p:nvPr/>
        </p:nvSpPr>
        <p:spPr bwMode="auto">
          <a:xfrm>
            <a:off x="3642255" y="4157109"/>
            <a:ext cx="21686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2400" dirty="0" err="1">
                <a:solidFill>
                  <a:prstClr val="black"/>
                </a:solidFill>
                <a:latin typeface="Times New Roman" pitchFamily="18" charset="0"/>
                <a:cs typeface="Times New Roman" pitchFamily="18" charset="0"/>
              </a:rPr>
              <a:t>Các</a:t>
            </a:r>
            <a:r>
              <a:rPr lang="en-US" altLang="en-US" sz="2400" dirty="0">
                <a:solidFill>
                  <a:prstClr val="black"/>
                </a:solidFill>
                <a:latin typeface="Times New Roman" pitchFamily="18" charset="0"/>
                <a:cs typeface="Times New Roman" pitchFamily="18" charset="0"/>
              </a:rPr>
              <a:t> </a:t>
            </a:r>
            <a:r>
              <a:rPr lang="en-US" altLang="en-US" sz="2400" dirty="0" err="1">
                <a:solidFill>
                  <a:prstClr val="black"/>
                </a:solidFill>
                <a:latin typeface="Times New Roman" pitchFamily="18" charset="0"/>
                <a:cs typeface="Times New Roman" pitchFamily="18" charset="0"/>
              </a:rPr>
              <a:t>thành</a:t>
            </a:r>
            <a:r>
              <a:rPr lang="en-US" altLang="en-US" sz="2400" dirty="0">
                <a:solidFill>
                  <a:prstClr val="black"/>
                </a:solidFill>
                <a:latin typeface="Times New Roman" pitchFamily="18" charset="0"/>
                <a:cs typeface="Times New Roman" pitchFamily="18" charset="0"/>
              </a:rPr>
              <a:t> </a:t>
            </a:r>
          </a:p>
          <a:p>
            <a:pPr algn="ctr">
              <a:spcBef>
                <a:spcPct val="0"/>
              </a:spcBef>
              <a:buFontTx/>
              <a:buNone/>
            </a:pPr>
            <a:r>
              <a:rPr lang="en-US" altLang="en-US" sz="2400" dirty="0" err="1">
                <a:solidFill>
                  <a:prstClr val="black"/>
                </a:solidFill>
                <a:latin typeface="Times New Roman" pitchFamily="18" charset="0"/>
                <a:cs typeface="Times New Roman" pitchFamily="18" charset="0"/>
              </a:rPr>
              <a:t>phần</a:t>
            </a:r>
            <a:r>
              <a:rPr lang="en-US" altLang="en-US" sz="2400" dirty="0">
                <a:solidFill>
                  <a:prstClr val="black"/>
                </a:solidFill>
                <a:latin typeface="Times New Roman" pitchFamily="18" charset="0"/>
                <a:cs typeface="Times New Roman" pitchFamily="18" charset="0"/>
              </a:rPr>
              <a:t> </a:t>
            </a:r>
            <a:r>
              <a:rPr lang="en-US" altLang="en-US" sz="2400" dirty="0" err="1">
                <a:solidFill>
                  <a:prstClr val="black"/>
                </a:solidFill>
                <a:latin typeface="Times New Roman" pitchFamily="18" charset="0"/>
                <a:cs typeface="Times New Roman" pitchFamily="18" charset="0"/>
              </a:rPr>
              <a:t>câu</a:t>
            </a:r>
            <a:endParaRPr lang="en-US" altLang="en-US" sz="2400" dirty="0">
              <a:solidFill>
                <a:prstClr val="black"/>
              </a:solidFill>
              <a:latin typeface="Times New Roman" pitchFamily="18" charset="0"/>
              <a:cs typeface="Times New Roman" pitchFamily="18" charset="0"/>
            </a:endParaRPr>
          </a:p>
        </p:txBody>
      </p:sp>
      <p:sp>
        <p:nvSpPr>
          <p:cNvPr id="6203" name="TextBox 69"/>
          <p:cNvSpPr txBox="1">
            <a:spLocks noChangeArrowheads="1"/>
          </p:cNvSpPr>
          <p:nvPr/>
        </p:nvSpPr>
        <p:spPr bwMode="auto">
          <a:xfrm>
            <a:off x="6372134" y="3909650"/>
            <a:ext cx="1238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400" dirty="0" err="1">
                <a:solidFill>
                  <a:prstClr val="black"/>
                </a:solidFill>
                <a:latin typeface="Times New Roman" pitchFamily="18" charset="0"/>
                <a:cs typeface="Times New Roman" pitchFamily="18" charset="0"/>
              </a:rPr>
              <a:t>Chủ</a:t>
            </a:r>
            <a:r>
              <a:rPr lang="en-US" altLang="en-US" sz="2400" dirty="0">
                <a:solidFill>
                  <a:prstClr val="black"/>
                </a:solidFill>
                <a:latin typeface="Times New Roman" pitchFamily="18" charset="0"/>
                <a:cs typeface="Times New Roman" pitchFamily="18" charset="0"/>
              </a:rPr>
              <a:t> </a:t>
            </a:r>
            <a:r>
              <a:rPr lang="en-US" altLang="en-US" sz="2400" dirty="0" err="1">
                <a:solidFill>
                  <a:prstClr val="black"/>
                </a:solidFill>
                <a:latin typeface="Times New Roman" pitchFamily="18" charset="0"/>
                <a:cs typeface="Times New Roman" pitchFamily="18" charset="0"/>
              </a:rPr>
              <a:t>ngữ</a:t>
            </a:r>
            <a:endParaRPr lang="en-US" altLang="en-US" sz="2400" dirty="0">
              <a:solidFill>
                <a:prstClr val="black"/>
              </a:solidFill>
              <a:latin typeface="Times New Roman" pitchFamily="18" charset="0"/>
              <a:cs typeface="Times New Roman" pitchFamily="18" charset="0"/>
            </a:endParaRPr>
          </a:p>
        </p:txBody>
      </p:sp>
      <p:sp>
        <p:nvSpPr>
          <p:cNvPr id="6204" name="TextBox 71"/>
          <p:cNvSpPr txBox="1">
            <a:spLocks noChangeArrowheads="1"/>
          </p:cNvSpPr>
          <p:nvPr/>
        </p:nvSpPr>
        <p:spPr bwMode="auto">
          <a:xfrm>
            <a:off x="6528704" y="4400097"/>
            <a:ext cx="1238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400" dirty="0" err="1">
                <a:solidFill>
                  <a:prstClr val="black"/>
                </a:solidFill>
                <a:latin typeface="Times New Roman" pitchFamily="18" charset="0"/>
                <a:cs typeface="Times New Roman" pitchFamily="18" charset="0"/>
              </a:rPr>
              <a:t>Vị</a:t>
            </a:r>
            <a:r>
              <a:rPr lang="en-US" altLang="en-US" sz="2400" dirty="0">
                <a:solidFill>
                  <a:prstClr val="black"/>
                </a:solidFill>
                <a:latin typeface="Times New Roman" pitchFamily="18" charset="0"/>
                <a:cs typeface="Times New Roman" pitchFamily="18" charset="0"/>
              </a:rPr>
              <a:t> </a:t>
            </a:r>
            <a:r>
              <a:rPr lang="en-US" altLang="en-US" sz="2400" dirty="0" err="1">
                <a:solidFill>
                  <a:prstClr val="black"/>
                </a:solidFill>
                <a:latin typeface="Times New Roman" pitchFamily="18" charset="0"/>
                <a:cs typeface="Times New Roman" pitchFamily="18" charset="0"/>
              </a:rPr>
              <a:t>ngữ</a:t>
            </a:r>
            <a:endParaRPr lang="en-US" altLang="en-US" sz="2400" dirty="0">
              <a:solidFill>
                <a:prstClr val="black"/>
              </a:solidFill>
              <a:latin typeface="Times New Roman" pitchFamily="18" charset="0"/>
              <a:cs typeface="Times New Roman" pitchFamily="18" charset="0"/>
            </a:endParaRPr>
          </a:p>
        </p:txBody>
      </p:sp>
      <p:sp>
        <p:nvSpPr>
          <p:cNvPr id="6205" name="TextBox 72"/>
          <p:cNvSpPr txBox="1">
            <a:spLocks noChangeArrowheads="1"/>
          </p:cNvSpPr>
          <p:nvPr/>
        </p:nvSpPr>
        <p:spPr bwMode="auto">
          <a:xfrm>
            <a:off x="6505799" y="5022939"/>
            <a:ext cx="16033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400" dirty="0" err="1">
                <a:solidFill>
                  <a:prstClr val="black"/>
                </a:solidFill>
                <a:latin typeface="Times New Roman" pitchFamily="18" charset="0"/>
                <a:cs typeface="Times New Roman" pitchFamily="18" charset="0"/>
              </a:rPr>
              <a:t>Trạng</a:t>
            </a:r>
            <a:r>
              <a:rPr lang="en-US" altLang="en-US" sz="2400" dirty="0">
                <a:solidFill>
                  <a:prstClr val="black"/>
                </a:solidFill>
                <a:latin typeface="Times New Roman" pitchFamily="18" charset="0"/>
                <a:cs typeface="Times New Roman" pitchFamily="18" charset="0"/>
              </a:rPr>
              <a:t> </a:t>
            </a:r>
            <a:r>
              <a:rPr lang="en-US" altLang="en-US" sz="2400" dirty="0" err="1">
                <a:solidFill>
                  <a:prstClr val="black"/>
                </a:solidFill>
                <a:latin typeface="Times New Roman" pitchFamily="18" charset="0"/>
                <a:cs typeface="Times New Roman" pitchFamily="18" charset="0"/>
              </a:rPr>
              <a:t>ngữ</a:t>
            </a:r>
            <a:endParaRPr lang="en-US" altLang="en-US" sz="2400" dirty="0">
              <a:solidFill>
                <a:prstClr val="black"/>
              </a:solidFill>
              <a:latin typeface="Times New Roman" pitchFamily="18" charset="0"/>
              <a:cs typeface="Times New Roman" pitchFamily="18" charset="0"/>
            </a:endParaRPr>
          </a:p>
        </p:txBody>
      </p:sp>
      <p:sp>
        <p:nvSpPr>
          <p:cNvPr id="6206" name="AutoShape 2" descr="Free Doodle Heart Clip Art | Heart clip art, Doodle heart, Free clip art"/>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endParaRPr lang="en-US" altLang="en-US" sz="2400">
              <a:solidFill>
                <a:prstClr val="black"/>
              </a:solidFill>
            </a:endParaRPr>
          </a:p>
        </p:txBody>
      </p:sp>
    </p:spTree>
    <p:extLst>
      <p:ext uri="{BB962C8B-B14F-4D97-AF65-F5344CB8AC3E}">
        <p14:creationId xmlns:p14="http://schemas.microsoft.com/office/powerpoint/2010/main" val="22300931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3CEF38BB-B748-41E9-AFEB-BDD65B9F5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981" y="68366"/>
            <a:ext cx="10209376" cy="6789634"/>
          </a:xfrm>
          <a:prstGeom prst="rect">
            <a:avLst/>
          </a:prstGeom>
        </p:spPr>
      </p:pic>
      <p:sp>
        <p:nvSpPr>
          <p:cNvPr id="4" name="Text Box 3"/>
          <p:cNvSpPr txBox="1">
            <a:spLocks noChangeArrowheads="1"/>
          </p:cNvSpPr>
          <p:nvPr/>
        </p:nvSpPr>
        <p:spPr bwMode="auto">
          <a:xfrm>
            <a:off x="3870533" y="2835780"/>
            <a:ext cx="47244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r>
              <a:rPr lang="en-US" sz="3600" b="1" dirty="0" err="1">
                <a:solidFill>
                  <a:srgbClr val="FF0000"/>
                </a:solidFill>
                <a:latin typeface="Times New Roman" panose="02020603050405020304" pitchFamily="18" charset="0"/>
              </a:rPr>
              <a:t>Phương</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pháp</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và</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hình</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thức</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tổ</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chức</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dạy</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học</a:t>
            </a:r>
            <a:endParaRPr lang="en-US" sz="3600" b="1" dirty="0">
              <a:solidFill>
                <a:srgbClr val="FF0000"/>
              </a:solidFill>
              <a:latin typeface="Times New Roman" panose="02020603050405020304" pitchFamily="18" charset="0"/>
            </a:endParaRPr>
          </a:p>
          <a:p>
            <a:pPr algn="ctr" eaLnBrk="1" hangingPunct="1"/>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676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Nền Tết Nguyên đán, Tết Nguyên đán Vector Nền Và Tập Tin Tải về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4533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t="20388" r="62589"/>
          <a:stretch/>
        </p:blipFill>
        <p:spPr>
          <a:xfrm>
            <a:off x="4701268" y="462793"/>
            <a:ext cx="2789464" cy="2221004"/>
          </a:xfrm>
          <a:prstGeom prst="rect">
            <a:avLst/>
          </a:prstGeom>
        </p:spPr>
      </p:pic>
      <p:sp>
        <p:nvSpPr>
          <p:cNvPr id="4" name="文本框 5"/>
          <p:cNvSpPr txBox="1"/>
          <p:nvPr/>
        </p:nvSpPr>
        <p:spPr>
          <a:xfrm>
            <a:off x="5973215" y="1447347"/>
            <a:ext cx="3162239" cy="707886"/>
          </a:xfrm>
          <a:prstGeom prst="rect">
            <a:avLst/>
          </a:prstGeom>
          <a:solidFill>
            <a:srgbClr val="FFFF00"/>
          </a:solidFill>
        </p:spPr>
        <p:txBody>
          <a:bodyPr wrap="square" rtlCol="0">
            <a:spAutoFit/>
            <a:scene3d>
              <a:camera prst="orthographicFront"/>
              <a:lightRig rig="threePt" dir="t"/>
            </a:scene3d>
            <a:sp3d contourW="12700"/>
          </a:bodyPr>
          <a:lstStyle/>
          <a:p>
            <a:r>
              <a:rPr lang="en-US" altLang="zh-CN" sz="4000" b="1" smtClean="0">
                <a:latin typeface="Times New Roman" panose="02020603050405020304" pitchFamily="18" charset="0"/>
                <a:ea typeface="微软雅黑" panose="020B0503020204020204" pitchFamily="34" charset="-122"/>
                <a:cs typeface="Times New Roman" panose="02020603050405020304" pitchFamily="18" charset="0"/>
              </a:rPr>
              <a:t>NỘI DUNG 1</a:t>
            </a:r>
            <a:endParaRPr lang="zh-CN" altLang="en-US" sz="40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Rectangle 1"/>
          <p:cNvSpPr/>
          <p:nvPr/>
        </p:nvSpPr>
        <p:spPr>
          <a:xfrm>
            <a:off x="2434975" y="2967335"/>
            <a:ext cx="8928243" cy="1354217"/>
          </a:xfrm>
          <a:prstGeom prst="rect">
            <a:avLst/>
          </a:prstGeom>
        </p:spPr>
        <p:txBody>
          <a:bodyPr wrap="square">
            <a:spAutoFit/>
          </a:bodyPr>
          <a:lstStyle/>
          <a:p>
            <a:pPr algn="ctr">
              <a:spcBef>
                <a:spcPct val="0"/>
              </a:spcBef>
            </a:pPr>
            <a:r>
              <a:rPr lang="en-US" sz="3200" b="1" dirty="0" smtClean="0">
                <a:solidFill>
                  <a:srgbClr val="006600"/>
                </a:solidFill>
                <a:latin typeface="Times New Roman" panose="02020603050405020304" pitchFamily="18" charset="0"/>
                <a:cs typeface="Times New Roman" panose="02020603050405020304" pitchFamily="18" charset="0"/>
              </a:rPr>
              <a:t>BÁO CÁO SƠ KẾT HỌC KÌ I</a:t>
            </a:r>
          </a:p>
          <a:p>
            <a:pPr>
              <a:spcBef>
                <a:spcPct val="0"/>
              </a:spcBef>
              <a:buNone/>
            </a:pPr>
            <a:r>
              <a:rPr lang="en-US" sz="3200" b="1" dirty="0" smtClean="0">
                <a:solidFill>
                  <a:srgbClr val="006600"/>
                </a:solidFill>
                <a:latin typeface="Times New Roman" panose="02020603050405020304" pitchFamily="18" charset="0"/>
                <a:cs typeface="Times New Roman" panose="02020603050405020304" pitchFamily="18" charset="0"/>
              </a:rPr>
              <a:t>NĂM HỌC 2021 – 2022 CỦA NHÀ TRƯỜNG</a:t>
            </a:r>
          </a:p>
          <a:p>
            <a:pPr>
              <a:spcBef>
                <a:spcPct val="0"/>
              </a:spcBef>
              <a:buFontTx/>
              <a:buNone/>
            </a:pPr>
            <a:endParaRPr lang="en-US" altLang="en-US" dirty="0">
              <a:solidFill>
                <a:srgbClr val="FF0000"/>
              </a:solidFill>
            </a:endParaRPr>
          </a:p>
        </p:txBody>
      </p:sp>
    </p:spTree>
    <p:extLst>
      <p:ext uri="{BB962C8B-B14F-4D97-AF65-F5344CB8AC3E}">
        <p14:creationId xmlns:p14="http://schemas.microsoft.com/office/powerpoint/2010/main" val="67653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2250" fill="hold"/>
                                        <p:tgtEl>
                                          <p:spTgt spid="2050"/>
                                        </p:tgtEl>
                                        <p:attrNameLst>
                                          <p:attrName>ppt_x</p:attrName>
                                        </p:attrNameLst>
                                      </p:cBhvr>
                                      <p:tavLst>
                                        <p:tav tm="0">
                                          <p:val>
                                            <p:strVal val="#ppt_x"/>
                                          </p:val>
                                        </p:tav>
                                        <p:tav tm="100000">
                                          <p:val>
                                            <p:strVal val="#ppt_x"/>
                                          </p:val>
                                        </p:tav>
                                      </p:tavLst>
                                    </p:anim>
                                    <p:anim calcmode="lin" valueType="num">
                                      <p:cBhvr additive="base">
                                        <p:cTn id="8" dur="225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225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ọn bộ background powerpoint đẹp và chuyên nghiệp nhất cho sl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4000" y="482600"/>
            <a:ext cx="11214100" cy="5078313"/>
          </a:xfrm>
          <a:prstGeom prst="rect">
            <a:avLst/>
          </a:prstGeom>
        </p:spPr>
        <p:txBody>
          <a:bodyPr wrap="square">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Sang </a:t>
            </a:r>
            <a:r>
              <a:rPr lang="en-US" sz="3600" b="1" dirty="0" err="1" smtClean="0">
                <a:solidFill>
                  <a:srgbClr val="FF0000"/>
                </a:solidFill>
                <a:latin typeface="Times New Roman" panose="02020603050405020304" pitchFamily="18" charset="0"/>
                <a:cs typeface="Times New Roman" panose="02020603050405020304" pitchFamily="18" charset="0"/>
              </a:rPr>
              <a:t>học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kì</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mới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các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em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hãy</a:t>
            </a:r>
            <a:r>
              <a:rPr lang="en-US" sz="3600" b="1" dirty="0" smtClean="0">
                <a:solidFill>
                  <a:srgbClr val="FF0000"/>
                </a:solidFill>
                <a:latin typeface="Times New Roman" panose="02020603050405020304" pitchFamily="18" charset="0"/>
                <a:cs typeface="Times New Roman" panose="02020603050405020304" pitchFamily="18" charset="0"/>
              </a:rPr>
              <a:t>:</a:t>
            </a:r>
          </a:p>
          <a:p>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Chuẩn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bị</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đầy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đủ</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các</a:t>
            </a:r>
            <a:r>
              <a:rPr lang="en-US" sz="3600" dirty="0" smtClean="0">
                <a:latin typeface="Times New Roman" panose="02020603050405020304" pitchFamily="18" charset="0"/>
                <a:cs typeface="Times New Roman" panose="02020603050405020304" pitchFamily="18" charset="0"/>
              </a:rPr>
              <a:t> SGK</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vở</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viết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vở</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tập</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smtClean="0">
                <a:latin typeface="Times New Roman" panose="02020603050405020304" pitchFamily="18" charset="0"/>
                <a:cs typeface="Times New Roman" panose="02020603050405020304" pitchFamily="18" charset="0"/>
              </a:rPr>
              <a:t>. ( </a:t>
            </a:r>
            <a:r>
              <a:rPr lang="en-US" sz="3600" dirty="0" err="1" smtClean="0">
                <a:latin typeface="Times New Roman" panose="02020603050405020304" pitchFamily="18" charset="0"/>
                <a:cs typeface="Times New Roman" panose="02020603050405020304" pitchFamily="18" charset="0"/>
              </a:rPr>
              <a:t>học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kì</a:t>
            </a:r>
            <a:r>
              <a:rPr lang="en-US" sz="3600" dirty="0" smtClean="0">
                <a:latin typeface="Times New Roman" panose="02020603050405020304" pitchFamily="18" charset="0"/>
                <a:cs typeface="Times New Roman" panose="02020603050405020304" pitchFamily="18" charset="0"/>
              </a:rPr>
              <a:t> II)</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Luôn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có</a:t>
            </a:r>
            <a:r>
              <a:rPr lang="en-US" sz="3600" dirty="0" smtClean="0">
                <a:latin typeface="Times New Roman" panose="02020603050405020304" pitchFamily="18" charset="0"/>
                <a:cs typeface="Times New Roman" panose="02020603050405020304" pitchFamily="18" charset="0"/>
              </a:rPr>
              <a:t> ý </a:t>
            </a:r>
            <a:r>
              <a:rPr lang="en-US" sz="3600" dirty="0" err="1" smtClean="0">
                <a:latin typeface="Times New Roman" panose="02020603050405020304" pitchFamily="18" charset="0"/>
                <a:cs typeface="Times New Roman" panose="02020603050405020304" pitchFamily="18" charset="0"/>
              </a:rPr>
              <a:t>thức</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a:t>
            </a:r>
            <a:r>
              <a:rPr lang="en-US" sz="3600" dirty="0" err="1" smtClean="0">
                <a:latin typeface="Times New Roman" panose="02020603050405020304" pitchFamily="18" charset="0"/>
                <a:cs typeface="Times New Roman" panose="02020603050405020304" pitchFamily="18" charset="0"/>
              </a:rPr>
              <a:t>iữ</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mực</a:t>
            </a:r>
            <a:r>
              <a:rPr lang="en-US" sz="3600" dirty="0">
                <a:latin typeface="Times New Roman" panose="02020603050405020304" pitchFamily="18" charset="0"/>
                <a:cs typeface="Times New Roman" panose="02020603050405020304" pitchFamily="18" charset="0"/>
              </a:rPr>
              <a:t>. </a:t>
            </a: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đầy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lớp</a:t>
            </a:r>
            <a:r>
              <a:rPr lang="en-US" sz="3600" dirty="0">
                <a:latin typeface="Times New Roman" panose="02020603050405020304" pitchFamily="18" charset="0"/>
                <a:cs typeface="Times New Roman" panose="02020603050405020304" pitchFamily="18" charset="0"/>
              </a:rPr>
              <a:t>. </a:t>
            </a: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a:t>
            </a:r>
          </a:p>
          <a:p>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Tích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cực</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hoạt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động</a:t>
            </a:r>
            <a:r>
              <a:rPr lang="en-US" sz="3600" dirty="0" smtClean="0">
                <a:latin typeface="Times New Roman" panose="02020603050405020304" pitchFamily="18" charset="0"/>
                <a:cs typeface="Times New Roman" panose="02020603050405020304" pitchFamily="18" charset="0"/>
              </a:rPr>
              <a:t> do </a:t>
            </a:r>
            <a:r>
              <a:rPr lang="en-US" sz="3600" dirty="0" err="1" smtClean="0">
                <a:latin typeface="Times New Roman" panose="02020603050405020304" pitchFamily="18" charset="0"/>
                <a:cs typeface="Times New Roman" panose="02020603050405020304" pitchFamily="18" charset="0"/>
              </a:rPr>
              <a:t>nhà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trường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tổ</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chức</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54580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đơn giản mà đẹp | Hình nền, Hình ảnh, Nề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0"/>
            <a:ext cx="12192000" cy="67904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87400" y="1193800"/>
            <a:ext cx="11201400" cy="5078313"/>
          </a:xfrm>
          <a:prstGeom prst="rect">
            <a:avLst/>
          </a:prstGeom>
        </p:spPr>
        <p:txBody>
          <a:bodyPr wrap="square">
            <a:spAutoFit/>
          </a:bodyPr>
          <a:lstStyle/>
          <a:p>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Bố</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mẹ</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hãy</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nhắc</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nhở</a:t>
            </a:r>
            <a:r>
              <a:rPr lang="en-US" sz="3600" dirty="0" smtClean="0">
                <a:solidFill>
                  <a:srgbClr val="C00000"/>
                </a:solidFill>
                <a:latin typeface="Times New Roman" panose="02020603050405020304" pitchFamily="18" charset="0"/>
                <a:cs typeface="Times New Roman" panose="02020603050405020304" pitchFamily="18" charset="0"/>
              </a:rPr>
              <a:t> con </a:t>
            </a:r>
            <a:r>
              <a:rPr lang="en-US" sz="3600" dirty="0" err="1" smtClean="0">
                <a:solidFill>
                  <a:srgbClr val="C00000"/>
                </a:solidFill>
                <a:latin typeface="Times New Roman" panose="02020603050405020304" pitchFamily="18" charset="0"/>
                <a:cs typeface="Times New Roman" panose="02020603050405020304" pitchFamily="18" charset="0"/>
              </a:rPr>
              <a:t>thực</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hiện</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tốt</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những</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việc</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sau</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nhé</a:t>
            </a:r>
            <a:r>
              <a:rPr lang="en-US" sz="3600" dirty="0" smtClean="0">
                <a:solidFill>
                  <a:srgbClr val="C00000"/>
                </a:solidFill>
                <a:latin typeface="Times New Roman" panose="02020603050405020304" pitchFamily="18" charset="0"/>
                <a:cs typeface="Times New Roman" panose="02020603050405020304" pitchFamily="18" charset="0"/>
              </a:rPr>
              <a:t>!</a:t>
            </a:r>
            <a:endParaRPr lang="en-US" sz="3600" dirty="0">
              <a:solidFill>
                <a:srgbClr val="C00000"/>
              </a:solidFill>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1. </a:t>
            </a:r>
            <a:r>
              <a:rPr lang="en-US" sz="3600" dirty="0" err="1">
                <a:latin typeface="Times New Roman" panose="02020603050405020304" pitchFamily="18" charset="0"/>
                <a:cs typeface="Times New Roman" panose="02020603050405020304" pitchFamily="18" charset="0"/>
              </a:rPr>
              <a:t>Xem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a:t>
            </a:r>
          </a:p>
          <a:p>
            <a:r>
              <a:rPr lang="en-US" sz="3600" dirty="0">
                <a:latin typeface="Times New Roman" panose="02020603050405020304" pitchFamily="18" charset="0"/>
                <a:cs typeface="Times New Roman" panose="02020603050405020304" pitchFamily="18" charset="0"/>
              </a:rPr>
              <a:t>2. </a:t>
            </a:r>
            <a:r>
              <a:rPr lang="en-US" sz="3600" dirty="0" err="1">
                <a:latin typeface="Times New Roman" panose="02020603050405020304" pitchFamily="18" charset="0"/>
                <a:cs typeface="Times New Roman" panose="02020603050405020304" pitchFamily="18" charset="0"/>
              </a:rPr>
              <a:t>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hôm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khóa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dặn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dò</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cs typeface="Times New Roman" panose="02020603050405020304" pitchFamily="18" charset="0"/>
              </a:rPr>
              <a:t>.</a:t>
            </a:r>
          </a:p>
          <a:p>
            <a:r>
              <a:rPr lang="en-US" sz="3600" dirty="0">
                <a:latin typeface="Times New Roman" panose="02020603050405020304" pitchFamily="18" charset="0"/>
                <a:cs typeface="Times New Roman" panose="02020603050405020304" pitchFamily="18" charset="0"/>
              </a:rPr>
              <a:t>3. </a:t>
            </a:r>
            <a:r>
              <a:rPr lang="en-US" sz="3600" dirty="0" err="1">
                <a:latin typeface="Times New Roman" panose="02020603050405020304" pitchFamily="18" charset="0"/>
                <a:cs typeface="Times New Roman" panose="02020603050405020304" pitchFamily="18" charset="0"/>
              </a:rPr>
              <a:t>Soạn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4. </a:t>
            </a:r>
            <a:r>
              <a:rPr lang="en-US" sz="3600" dirty="0" err="1">
                <a:latin typeface="Times New Roman" panose="02020603050405020304" pitchFamily="18" charset="0"/>
                <a:cs typeface="Times New Roman" panose="02020603050405020304" pitchFamily="18" charset="0"/>
              </a:rPr>
              <a:t>Ghi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Thứ</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tháng</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năm</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Toán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73464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ình ảnh Nền Tết Nguyên đán, Tết Nguyên đán Vector Nền Và Tập Tin Tải về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96900" y="444500"/>
            <a:ext cx="10934700" cy="5693866"/>
          </a:xfrm>
          <a:prstGeom prst="rect">
            <a:avLst/>
          </a:prstGeom>
        </p:spPr>
        <p:txBody>
          <a:bodyPr wrap="square">
            <a:spAutoFit/>
          </a:bodyPr>
          <a:lstStyle/>
          <a:p>
            <a:pPr algn="ctr"/>
            <a:r>
              <a:rPr lang="pt-BR" sz="2800" b="1" dirty="0" smtClean="0">
                <a:solidFill>
                  <a:srgbClr val="FF0000"/>
                </a:solidFill>
                <a:latin typeface="Times New Roman" panose="02020603050405020304" pitchFamily="18" charset="0"/>
                <a:cs typeface="Times New Roman" panose="02020603050405020304" pitchFamily="18" charset="0"/>
              </a:rPr>
              <a:t>Và chúng mình hãy cùng nhau:</a:t>
            </a:r>
          </a:p>
          <a:p>
            <a:r>
              <a:rPr lang="pt-BR" sz="2800" b="1" dirty="0" smtClean="0">
                <a:latin typeface="Times New Roman" panose="02020603050405020304" pitchFamily="18" charset="0"/>
                <a:cs typeface="Times New Roman" panose="02020603050405020304" pitchFamily="18" charset="0"/>
              </a:rPr>
              <a:t>- Tiếp </a:t>
            </a:r>
            <a:r>
              <a:rPr lang="pt-BR" sz="2800" b="1" dirty="0">
                <a:latin typeface="Times New Roman" panose="02020603050405020304" pitchFamily="18" charset="0"/>
                <a:cs typeface="Times New Roman" panose="02020603050405020304" pitchFamily="18" charset="0"/>
              </a:rPr>
              <a:t>tục phát huy những kết quả đã đạt được ở HK1. </a:t>
            </a:r>
            <a:endParaRPr lang="en-US" sz="2800" b="1" dirty="0">
              <a:latin typeface="Times New Roman" panose="02020603050405020304" pitchFamily="18" charset="0"/>
              <a:cs typeface="Times New Roman" panose="02020603050405020304" pitchFamily="18" charset="0"/>
            </a:endParaRPr>
          </a:p>
          <a:p>
            <a:pPr marL="457200" indent="-457200">
              <a:buFontTx/>
              <a:buChar char="-"/>
            </a:pPr>
            <a:r>
              <a:rPr lang="pt-BR" sz="2800" b="1" dirty="0" smtClean="0">
                <a:latin typeface="Times New Roman" panose="02020603050405020304" pitchFamily="18" charset="0"/>
                <a:cs typeface="Times New Roman" panose="02020603050405020304" pitchFamily="18" charset="0"/>
              </a:rPr>
              <a:t>Rèn </a:t>
            </a:r>
            <a:r>
              <a:rPr lang="pt-BR" sz="2800" b="1" dirty="0">
                <a:latin typeface="Times New Roman" panose="02020603050405020304" pitchFamily="18" charset="0"/>
                <a:cs typeface="Times New Roman" panose="02020603050405020304" pitchFamily="18" charset="0"/>
              </a:rPr>
              <a:t>cách nói năng đúng mực khi giao tiếp trong các tiết học </a:t>
            </a:r>
            <a:r>
              <a:rPr lang="en-US" sz="2800" b="1" dirty="0">
                <a:latin typeface="Times New Roman" panose="02020603050405020304" pitchFamily="18" charset="0"/>
                <a:cs typeface="Times New Roman" panose="02020603050405020304" pitchFamily="18" charset="0"/>
              </a:rPr>
              <a:t/>
            </a:r>
            <a:br>
              <a:rPr lang="en-US" sz="2800" b="1" dirty="0">
                <a:latin typeface="Times New Roman" panose="02020603050405020304" pitchFamily="18" charset="0"/>
                <a:cs typeface="Times New Roman" panose="02020603050405020304" pitchFamily="18" charset="0"/>
              </a:rPr>
            </a:br>
            <a:r>
              <a:rPr lang="pt-BR" sz="2800" b="1" dirty="0">
                <a:latin typeface="Times New Roman" panose="02020603050405020304" pitchFamily="18" charset="0"/>
                <a:cs typeface="Times New Roman" panose="02020603050405020304" pitchFamily="18" charset="0"/>
              </a:rPr>
              <a:t>- Rèn ý thức tập trung trong giờ học, suy nghĩ  để phát biểu xây dựng bài. Nói to, rõ ràng, yêu cầu HS bật camera trong suốt giờ học </a:t>
            </a:r>
            <a:endParaRPr lang="pt-BR" sz="2800" b="1" dirty="0" smtClean="0">
              <a:latin typeface="Times New Roman" panose="02020603050405020304" pitchFamily="18" charset="0"/>
              <a:cs typeface="Times New Roman" panose="02020603050405020304" pitchFamily="18" charset="0"/>
            </a:endParaRPr>
          </a:p>
          <a:p>
            <a:r>
              <a:rPr lang="pt-BR" sz="2800" b="1" dirty="0" smtClean="0">
                <a:latin typeface="Times New Roman" panose="02020603050405020304" pitchFamily="18" charset="0"/>
                <a:cs typeface="Times New Roman" panose="02020603050405020304" pitchFamily="18" charset="0"/>
              </a:rPr>
              <a:t>( </a:t>
            </a:r>
            <a:r>
              <a:rPr lang="pt-BR" sz="2800" b="1" dirty="0">
                <a:latin typeface="Times New Roman" panose="02020603050405020304" pitchFamily="18" charset="0"/>
                <a:cs typeface="Times New Roman" panose="02020603050405020304" pitchFamily="18" charset="0"/>
              </a:rPr>
              <a:t>HS nào có lý do cần thông báo ngay cho cô giáo </a:t>
            </a:r>
            <a:r>
              <a:rPr lang="pt-BR" sz="2800" b="1" dirty="0" smtClean="0">
                <a:latin typeface="Times New Roman" panose="02020603050405020304" pitchFamily="18" charset="0"/>
                <a:cs typeface="Times New Roman" panose="02020603050405020304" pitchFamily="18" charset="0"/>
              </a:rPr>
              <a:t>)</a:t>
            </a:r>
          </a:p>
          <a:p>
            <a:r>
              <a:rPr lang="pt-BR" sz="2800" b="1" dirty="0" smtClean="0">
                <a:latin typeface="Times New Roman" panose="02020603050405020304" pitchFamily="18" charset="0"/>
                <a:cs typeface="Times New Roman" panose="02020603050405020304" pitchFamily="18" charset="0"/>
              </a:rPr>
              <a:t> - </a:t>
            </a:r>
            <a:r>
              <a:rPr lang="pt-BR" sz="2800" b="1" dirty="0">
                <a:latin typeface="Times New Roman" panose="02020603050405020304" pitchFamily="18" charset="0"/>
                <a:cs typeface="Times New Roman" panose="02020603050405020304" pitchFamily="18" charset="0"/>
              </a:rPr>
              <a:t>Rèn thói quen tự học ở nhà.</a:t>
            </a:r>
            <a:br>
              <a:rPr lang="pt-BR" sz="2800" b="1" dirty="0">
                <a:latin typeface="Times New Roman" panose="02020603050405020304" pitchFamily="18" charset="0"/>
                <a:cs typeface="Times New Roman" panose="02020603050405020304" pitchFamily="18" charset="0"/>
              </a:rPr>
            </a:br>
            <a:r>
              <a:rPr lang="pt-BR" sz="2800" b="1" dirty="0" smtClean="0">
                <a:latin typeface="Times New Roman" panose="02020603050405020304" pitchFamily="18" charset="0"/>
                <a:cs typeface="Times New Roman" panose="02020603050405020304" pitchFamily="18" charset="0"/>
              </a:rPr>
              <a:t> - </a:t>
            </a:r>
            <a:r>
              <a:rPr lang="pt-BR" sz="2800" b="1" dirty="0">
                <a:latin typeface="Times New Roman" panose="02020603050405020304" pitchFamily="18" charset="0"/>
                <a:cs typeface="Times New Roman" panose="02020603050405020304" pitchFamily="18" charset="0"/>
              </a:rPr>
              <a:t>Bồi dưỡng, phát triển năng lực cho HS vào các tiết học. </a:t>
            </a:r>
            <a:r>
              <a:rPr lang="en-US" sz="2800" b="1" dirty="0">
                <a:latin typeface="Times New Roman" panose="02020603050405020304" pitchFamily="18" charset="0"/>
                <a:cs typeface="Times New Roman" panose="02020603050405020304" pitchFamily="18" charset="0"/>
              </a:rPr>
              <a:t>GV </a:t>
            </a:r>
            <a:r>
              <a:rPr lang="en-US" sz="2800" b="1" dirty="0" err="1">
                <a:latin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thêm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ngoài</a:t>
            </a:r>
            <a:r>
              <a:rPr lang="en-US" sz="2800" b="1" dirty="0">
                <a:latin typeface="Times New Roman" panose="02020603050405020304" pitchFamily="18" charset="0"/>
                <a:cs typeface="Times New Roman" panose="02020603050405020304" pitchFamily="18" charset="0"/>
              </a:rPr>
              <a:t> SGK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toán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google form, </a:t>
            </a:r>
            <a:r>
              <a:rPr lang="en-US" sz="2800" b="1" dirty="0" err="1">
                <a:latin typeface="Times New Roman" panose="02020603050405020304" pitchFamily="18" charset="0"/>
                <a:cs typeface="Times New Roman" panose="02020603050405020304" pitchFamily="18" charset="0"/>
              </a:rPr>
              <a:t>trò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cs typeface="Times New Roman" panose="02020603050405020304" pitchFamily="18" charset="0"/>
              </a:rPr>
              <a:t>….</a:t>
            </a:r>
            <a:br>
              <a:rPr lang="en-US" sz="2800" b="1" dirty="0">
                <a:latin typeface="Times New Roman" panose="02020603050405020304" pitchFamily="18" charset="0"/>
                <a:cs typeface="Times New Roman" panose="02020603050405020304" pitchFamily="18" charset="0"/>
              </a:rPr>
            </a:br>
            <a:r>
              <a:rPr lang="en-US" sz="2800" b="1" dirty="0" smtClean="0">
                <a:latin typeface="Times New Roman" panose="02020603050405020304" pitchFamily="18" charset="0"/>
                <a:cs typeface="Times New Roman" panose="02020603050405020304" pitchFamily="18" charset="0"/>
              </a:rPr>
              <a:t> - </a:t>
            </a:r>
            <a:r>
              <a:rPr lang="en-US" sz="2800" b="1" dirty="0">
                <a:latin typeface="Times New Roman" panose="02020603050405020304" pitchFamily="18" charset="0"/>
                <a:cs typeface="Times New Roman" panose="02020603050405020304" pitchFamily="18" charset="0"/>
              </a:rPr>
              <a:t>HS </a:t>
            </a:r>
            <a:r>
              <a:rPr lang="en-US" sz="2800" b="1" dirty="0" err="1">
                <a:latin typeface="Times New Roman" panose="02020603050405020304" pitchFamily="18" charset="0"/>
                <a:cs typeface="Times New Roman" panose="02020603050405020304" pitchFamily="18" charset="0"/>
              </a:rPr>
              <a:t>sẽ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KT </a:t>
            </a:r>
            <a:r>
              <a:rPr lang="en-US" sz="2800" b="1" dirty="0" err="1">
                <a:latin typeface="Times New Roman" panose="02020603050405020304" pitchFamily="18" charset="0"/>
                <a:cs typeface="Times New Roman" panose="02020603050405020304" pitchFamily="18" charset="0"/>
              </a:rPr>
              <a:t>giữa</a:t>
            </a:r>
            <a:r>
              <a:rPr lang="en-US" sz="2800" b="1" dirty="0">
                <a:latin typeface="Times New Roman" panose="02020603050405020304" pitchFamily="18" charset="0"/>
                <a:cs typeface="Times New Roman" panose="02020603050405020304" pitchFamily="18" charset="0"/>
              </a:rPr>
              <a:t> HKII </a:t>
            </a:r>
            <a:r>
              <a:rPr lang="en-US" sz="2800" b="1" dirty="0" err="1">
                <a:latin typeface="Times New Roman" panose="02020603050405020304" pitchFamily="18" charset="0"/>
                <a:cs typeface="Times New Roman" panose="02020603050405020304" pitchFamily="18" charset="0"/>
              </a:rPr>
              <a:t>môn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Toán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TV</a:t>
            </a:r>
            <a:br>
              <a:rPr lang="en-US" sz="2800" b="1" dirty="0">
                <a:latin typeface="Times New Roman" panose="02020603050405020304" pitchFamily="18" charset="0"/>
                <a:cs typeface="Times New Roman" panose="02020603050405020304" pitchFamily="18" charset="0"/>
              </a:rPr>
            </a:br>
            <a:r>
              <a:rPr lang="en-US" sz="2800" b="1" dirty="0" smtClean="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Kiểm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cuối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môn</a:t>
            </a:r>
            <a:r>
              <a:rPr lang="en-US" sz="2800" b="1" dirty="0" smtClean="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r>
            <a:br>
              <a:rPr lang="en-US" sz="2800" b="1" dirty="0">
                <a:latin typeface="Times New Roman" panose="02020603050405020304" pitchFamily="18" charset="0"/>
                <a:cs typeface="Times New Roman" panose="02020603050405020304" pitchFamily="18" charset="0"/>
              </a:rPr>
            </a:br>
            <a:endParaRPr lang="en-US" sz="2800" b="1" dirty="0"/>
          </a:p>
        </p:txBody>
      </p:sp>
    </p:spTree>
    <p:extLst>
      <p:ext uri="{BB962C8B-B14F-4D97-AF65-F5344CB8AC3E}">
        <p14:creationId xmlns:p14="http://schemas.microsoft.com/office/powerpoint/2010/main" val="3390690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ình nền Powerpoint đẹp 21 - Dạy học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09268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63029" y="729465"/>
            <a:ext cx="9791271" cy="4524315"/>
          </a:xfrm>
          <a:prstGeom prst="rect">
            <a:avLst/>
          </a:prstGeom>
        </p:spPr>
        <p:txBody>
          <a:bodyPr wrap="square">
            <a:spAutoFit/>
          </a:bodyPr>
          <a:lstStyle/>
          <a:p>
            <a:pPr indent="-1905" algn="just">
              <a:spcAft>
                <a:spcPts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phong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trào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cấp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tục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HS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TV,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Violypic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toán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p>
          <a:p>
            <a:pPr indent="-1905" algn="just">
              <a:spcAft>
                <a:spcPts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400" b="1"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 HS </a:t>
            </a:r>
            <a:r>
              <a:rPr lang="en-US" sz="2400" b="1" dirty="0" err="1">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b="1"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 GV </a:t>
            </a:r>
            <a:r>
              <a:rPr lang="en-US" sz="2400" b="1" dirty="0" err="1">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400" b="1"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củng</a:t>
            </a:r>
            <a:r>
              <a:rPr lang="en-US" sz="2400" b="1"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400" b="1"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b="1"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b="1"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b="1"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400" b="1"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cốt</a:t>
            </a:r>
            <a:r>
              <a:rPr lang="en-US" sz="2400" b="1"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lõi</a:t>
            </a:r>
            <a:r>
              <a:rPr lang="en-US" sz="2400" b="1"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2400" b="1"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b="1"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 Y/ c </a:t>
            </a:r>
            <a:r>
              <a:rPr lang="en-US" sz="2400" b="1" dirty="0" err="1">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b="1"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b="1"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b="1"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400" b="1"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 HS.</a:t>
            </a:r>
          </a:p>
          <a:p>
            <a:pPr indent="-1905" algn="just">
              <a:spcAft>
                <a:spcPts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tục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dạy</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tuyến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HS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trở</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p>
          <a:p>
            <a:pPr indent="-1905" algn="just">
              <a:spcAft>
                <a:spcPts val="0"/>
              </a:spcAft>
            </a:pP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Tuy</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VB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HS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trì</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tuyến</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tuần</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buổi</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củng</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ND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cốt</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lõi</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nhằm</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bổ</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sung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đầy</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đủ</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y/c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a:t>
            </a:r>
          </a:p>
          <a:p>
            <a:pPr indent="-1905" algn="just">
              <a:spcAft>
                <a:spcPts val="0"/>
              </a:spcAft>
            </a:pP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GV,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Phụ</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huynh</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HS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phòng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chống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ngộ</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an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tai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nạn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đuối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TNGT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phòng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chống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dịch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Covid-19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tết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Đán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619539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ình nền Powerpoint đẹp 1 - Dạy học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08000" y="1191802"/>
            <a:ext cx="10855217" cy="4524315"/>
          </a:xfrm>
          <a:prstGeom prst="rect">
            <a:avLst/>
          </a:prstGeom>
        </p:spPr>
        <p:txBody>
          <a:bodyPr wrap="square">
            <a:spAutoFit/>
          </a:bodyPr>
          <a:lstStyle/>
          <a:p>
            <a:pPr indent="-1905" algn="just">
              <a:spcAft>
                <a:spcPts val="0"/>
              </a:spcAft>
            </a:pP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Tuỳ</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vào</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dịch</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bệnh</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mà</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nhà</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sẽ</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kế</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hoạch</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kiểm</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tra</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cụ</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indent="-1905" algn="just">
              <a:spcAft>
                <a:spcPts val="0"/>
              </a:spcAft>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kiểm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khối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buổi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chiều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p>
          <a:p>
            <a:pPr indent="-1905" algn="just">
              <a:spcAft>
                <a:spcPts val="0"/>
              </a:spcAft>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10-15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giãn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p>
          <a:p>
            <a:pPr indent="-1905" algn="just">
              <a:spcAft>
                <a:spcPts val="0"/>
              </a:spcAft>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+Lau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bàn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ghế</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khử</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khuẩn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buổi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kiểm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p>
          <a:p>
            <a:pPr indent="-1905" algn="just">
              <a:spcAft>
                <a:spcPts val="0"/>
              </a:spcAft>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do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khuẩn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tay</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p>
          <a:p>
            <a:pPr indent="-1905" algn="just">
              <a:spcAft>
                <a:spcPts val="0"/>
              </a:spcAft>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đeo</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khẩu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trang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911048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3CEF38BB-B748-41E9-AFEB-BDD65B9F5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Text Box 3"/>
          <p:cNvSpPr txBox="1">
            <a:spLocks noChangeArrowheads="1"/>
          </p:cNvSpPr>
          <p:nvPr/>
        </p:nvSpPr>
        <p:spPr bwMode="auto">
          <a:xfrm>
            <a:off x="3733800" y="2895600"/>
            <a:ext cx="47244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r>
              <a:rPr lang="en-US" sz="3600" b="1" dirty="0" err="1">
                <a:solidFill>
                  <a:srgbClr val="FF0000"/>
                </a:solidFill>
                <a:latin typeface="Times New Roman" panose="02020603050405020304" pitchFamily="18" charset="0"/>
              </a:rPr>
              <a:t>Cách</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đánh</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giá</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xếp</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loại</a:t>
            </a:r>
            <a:r>
              <a:rPr lang="en-US" sz="3600" b="1" dirty="0">
                <a:solidFill>
                  <a:srgbClr val="FF0000"/>
                </a:solidFill>
                <a:latin typeface="Times New Roman" panose="02020603050405020304" pitchFamily="18" charset="0"/>
              </a:rPr>
              <a:t> HS</a:t>
            </a:r>
          </a:p>
          <a:p>
            <a:pPr algn="ctr" eaLnBrk="1" hangingPunct="1"/>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349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ình nền Powerpoint đẹp 1 - Dạy học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92" y="0"/>
            <a:ext cx="1200021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84744" y="2397949"/>
            <a:ext cx="8849802" cy="2616101"/>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mức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mức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gắng</a:t>
            </a:r>
            <a:r>
              <a:rPr lang="en-US" sz="2400" dirty="0">
                <a:latin typeface="Times New Roman" panose="02020603050405020304" pitchFamily="18" charset="0"/>
                <a:cs typeface="Times New Roman" panose="02020603050405020304" pitchFamily="18" charset="0"/>
              </a:rPr>
              <a:t>. </a:t>
            </a:r>
          </a:p>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Chỉ</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khen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thưởng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cuối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năm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học</a:t>
            </a:r>
            <a:r>
              <a:rPr lang="fr-FR" sz="2400" dirty="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cuối</a:t>
            </a:r>
            <a:r>
              <a:rPr lang="fr-FR" sz="2400" i="1" dirty="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năm</a:t>
            </a:r>
            <a:r>
              <a:rPr lang="fr-FR" sz="2400" i="1" dirty="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mới</a:t>
            </a:r>
            <a:r>
              <a:rPr lang="fr-FR" sz="2400" i="1" dirty="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có</a:t>
            </a:r>
            <a:r>
              <a:rPr lang="fr-FR" sz="2400" i="1" dirty="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giấy</a:t>
            </a:r>
            <a:r>
              <a:rPr lang="fr-FR" sz="2400" i="1" dirty="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khen</a:t>
            </a:r>
            <a:r>
              <a:rPr lang="fr-FR"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algn="just"/>
            <a:endParaRPr lang="en-US" altLang="en-US" sz="2400" dirty="0">
              <a:solidFill>
                <a:srgbClr val="FF0000"/>
              </a:solidFill>
              <a:latin typeface="Times New Roman" pitchFamily="18" charset="0"/>
              <a:cs typeface="Times New Roman" pitchFamily="18" charset="0"/>
            </a:endParaRPr>
          </a:p>
          <a:p>
            <a:pPr algn="just"/>
            <a:endParaRPr lang="en-US" altLang="en-US" sz="2000" dirty="0">
              <a:solidFill>
                <a:srgbClr val="FF0000"/>
              </a:solidFill>
              <a:latin typeface="Times New Roman" pitchFamily="18" charset="0"/>
              <a:cs typeface="Times New Roman" pitchFamily="18" charset="0"/>
            </a:endParaRPr>
          </a:p>
        </p:txBody>
      </p:sp>
      <p:sp>
        <p:nvSpPr>
          <p:cNvPr id="4" name="Rectangle 2">
            <a:extLst>
              <a:ext uri="{FF2B5EF4-FFF2-40B4-BE49-F238E27FC236}">
                <a16:creationId xmlns:a16="http://schemas.microsoft.com/office/drawing/2014/main" id="{EF6CCCDA-9BD7-498C-8036-A8954D483ABE}"/>
              </a:ext>
            </a:extLst>
          </p:cNvPr>
          <p:cNvSpPr>
            <a:spLocks noChangeArrowheads="1"/>
          </p:cNvSpPr>
          <p:nvPr/>
        </p:nvSpPr>
        <p:spPr bwMode="auto">
          <a:xfrm>
            <a:off x="927572" y="914400"/>
            <a:ext cx="72888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r>
              <a:rPr lang="en-US" altLang="en-US" sz="3600" b="1" dirty="0" err="1">
                <a:solidFill>
                  <a:srgbClr val="0000FF"/>
                </a:solidFill>
                <a:latin typeface="Times New Roman" pitchFamily="18" charset="0"/>
                <a:cs typeface="Times New Roman" pitchFamily="18" charset="0"/>
              </a:rPr>
              <a:t>Đánh</a:t>
            </a:r>
            <a:r>
              <a:rPr lang="en-US" altLang="en-US" sz="3600" b="1" dirty="0">
                <a:solidFill>
                  <a:srgbClr val="0000FF"/>
                </a:solidFill>
                <a:latin typeface="Times New Roman" pitchFamily="18" charset="0"/>
                <a:cs typeface="Times New Roman" pitchFamily="18" charset="0"/>
              </a:rPr>
              <a:t> </a:t>
            </a:r>
            <a:r>
              <a:rPr lang="en-US" altLang="en-US" sz="3600" b="1" dirty="0" err="1">
                <a:solidFill>
                  <a:srgbClr val="0000FF"/>
                </a:solidFill>
                <a:latin typeface="Times New Roman" pitchFamily="18" charset="0"/>
                <a:cs typeface="Times New Roman" pitchFamily="18" charset="0"/>
              </a:rPr>
              <a:t>giá</a:t>
            </a:r>
            <a:r>
              <a:rPr lang="en-US" altLang="en-US" sz="3600" b="1" dirty="0">
                <a:solidFill>
                  <a:srgbClr val="0000FF"/>
                </a:solidFill>
                <a:latin typeface="Times New Roman" pitchFamily="18" charset="0"/>
                <a:cs typeface="Times New Roman" pitchFamily="18" charset="0"/>
              </a:rPr>
              <a:t> </a:t>
            </a:r>
            <a:r>
              <a:rPr lang="en-US" altLang="en-US" sz="3600" b="1" dirty="0" err="1">
                <a:solidFill>
                  <a:srgbClr val="0000FF"/>
                </a:solidFill>
                <a:latin typeface="Times New Roman" pitchFamily="18" charset="0"/>
                <a:cs typeface="Times New Roman" pitchFamily="18" charset="0"/>
              </a:rPr>
              <a:t>Học</a:t>
            </a:r>
            <a:r>
              <a:rPr lang="en-US" altLang="en-US" sz="3600" b="1" dirty="0">
                <a:solidFill>
                  <a:srgbClr val="0000FF"/>
                </a:solidFill>
                <a:latin typeface="Times New Roman" pitchFamily="18" charset="0"/>
                <a:cs typeface="Times New Roman" pitchFamily="18" charset="0"/>
              </a:rPr>
              <a:t> </a:t>
            </a:r>
            <a:r>
              <a:rPr lang="en-US" altLang="en-US" sz="3600" b="1" dirty="0" err="1">
                <a:solidFill>
                  <a:srgbClr val="0000FF"/>
                </a:solidFill>
                <a:latin typeface="Times New Roman" pitchFamily="18" charset="0"/>
                <a:cs typeface="Times New Roman" pitchFamily="18" charset="0"/>
              </a:rPr>
              <a:t>sinh</a:t>
            </a:r>
            <a:r>
              <a:rPr lang="en-US" altLang="en-US" sz="3600" b="1" dirty="0">
                <a:solidFill>
                  <a:srgbClr val="0000FF"/>
                </a:solidFill>
                <a:latin typeface="Times New Roman" pitchFamily="18" charset="0"/>
                <a:cs typeface="Times New Roman" pitchFamily="18" charset="0"/>
              </a:rPr>
              <a:t> </a:t>
            </a:r>
            <a:r>
              <a:rPr lang="en-US" altLang="en-US" sz="3600" b="1" dirty="0" err="1">
                <a:solidFill>
                  <a:srgbClr val="0000FF"/>
                </a:solidFill>
                <a:latin typeface="Times New Roman" pitchFamily="18" charset="0"/>
                <a:cs typeface="Times New Roman" pitchFamily="18" charset="0"/>
              </a:rPr>
              <a:t>theo</a:t>
            </a:r>
            <a:r>
              <a:rPr lang="en-US" altLang="en-US" sz="3600" b="1" dirty="0">
                <a:solidFill>
                  <a:srgbClr val="0000FF"/>
                </a:solidFill>
                <a:latin typeface="Times New Roman" pitchFamily="18" charset="0"/>
                <a:cs typeface="Times New Roman" pitchFamily="18" charset="0"/>
              </a:rPr>
              <a:t> </a:t>
            </a:r>
            <a:r>
              <a:rPr lang="en-US" altLang="en-US" sz="3600" b="1" dirty="0" err="1">
                <a:solidFill>
                  <a:srgbClr val="0000FF"/>
                </a:solidFill>
                <a:latin typeface="Times New Roman" pitchFamily="18" charset="0"/>
                <a:cs typeface="Times New Roman" pitchFamily="18" charset="0"/>
              </a:rPr>
              <a:t>Thông</a:t>
            </a:r>
            <a:r>
              <a:rPr lang="en-US" altLang="en-US" sz="3600" b="1" dirty="0">
                <a:solidFill>
                  <a:srgbClr val="0000FF"/>
                </a:solidFill>
                <a:latin typeface="Times New Roman" pitchFamily="18" charset="0"/>
                <a:cs typeface="Times New Roman" pitchFamily="18" charset="0"/>
              </a:rPr>
              <a:t> </a:t>
            </a:r>
            <a:r>
              <a:rPr lang="en-US" altLang="en-US" sz="3600" b="1" dirty="0" err="1">
                <a:solidFill>
                  <a:srgbClr val="0000FF"/>
                </a:solidFill>
                <a:latin typeface="Times New Roman" pitchFamily="18" charset="0"/>
                <a:cs typeface="Times New Roman" pitchFamily="18" charset="0"/>
              </a:rPr>
              <a:t>tư</a:t>
            </a:r>
            <a:r>
              <a:rPr lang="en-US" altLang="en-US" sz="3600" b="1" dirty="0">
                <a:solidFill>
                  <a:srgbClr val="0000FF"/>
                </a:solidFill>
                <a:latin typeface="Times New Roman" pitchFamily="18" charset="0"/>
                <a:cs typeface="Times New Roman" pitchFamily="18" charset="0"/>
              </a:rPr>
              <a:t> 22</a:t>
            </a:r>
            <a:endParaRPr lang="en-US" altLang="en-US" sz="3600" b="1" dirty="0">
              <a:solidFill>
                <a:srgbClr val="0000FF"/>
              </a:solidFill>
            </a:endParaRPr>
          </a:p>
        </p:txBody>
      </p:sp>
    </p:spTree>
    <p:extLst>
      <p:ext uri="{BB962C8B-B14F-4D97-AF65-F5344CB8AC3E}">
        <p14:creationId xmlns:p14="http://schemas.microsoft.com/office/powerpoint/2010/main" val="31988831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ổng hợp 100+ những hình nền động powerpoint đẹp nhất - Meohaya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1323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094921" y="1089329"/>
            <a:ext cx="7186104" cy="4524315"/>
          </a:xfrm>
          <a:prstGeom prst="rect">
            <a:avLst/>
          </a:prstGeom>
        </p:spPr>
        <p:txBody>
          <a:bodyPr wrap="square">
            <a:spAutoFit/>
          </a:bodyPr>
          <a:lstStyle/>
          <a:p>
            <a:pPr algn="ctr"/>
            <a:r>
              <a:rPr lang="en-US" altLang="en-US" sz="2400" b="1" i="1" dirty="0">
                <a:latin typeface="Times New Roman" panose="02020603050405020304" pitchFamily="18" charset="0"/>
                <a:cs typeface="Times New Roman" panose="02020603050405020304" pitchFamily="18" charset="0"/>
              </a:rPr>
              <a:t>TIÊU CHUẨN KHEN THƯỞNG</a:t>
            </a:r>
          </a:p>
          <a:p>
            <a:pPr algn="ctr"/>
            <a:endParaRPr lang="en-US" altLang="en-US" sz="2400" dirty="0" smtClean="0">
              <a:latin typeface="Times New Roman" panose="02020603050405020304" pitchFamily="18" charset="0"/>
              <a:cs typeface="Times New Roman" panose="02020603050405020304" pitchFamily="18" charset="0"/>
            </a:endParaRPr>
          </a:p>
          <a:p>
            <a:r>
              <a:rPr lang="en-US" altLang="en-US" sz="2400" b="1" i="1" dirty="0">
                <a:solidFill>
                  <a:srgbClr val="003399"/>
                </a:solidFill>
                <a:latin typeface="Times New Roman" panose="02020603050405020304" pitchFamily="18" charset="0"/>
                <a:cs typeface="Times New Roman" panose="02020603050405020304" pitchFamily="18" charset="0"/>
              </a:rPr>
              <a:t>MỨC 1: </a:t>
            </a:r>
            <a:r>
              <a:rPr lang="en-US" altLang="en-US" sz="2400" b="1" i="1" dirty="0" err="1" smtClean="0">
                <a:solidFill>
                  <a:srgbClr val="000099"/>
                </a:solidFill>
                <a:latin typeface="Times New Roman" panose="02020603050405020304" pitchFamily="18" charset="0"/>
                <a:cs typeface="Times New Roman" panose="02020603050405020304" pitchFamily="18" charset="0"/>
              </a:rPr>
              <a:t>Hoàn</a:t>
            </a:r>
            <a:r>
              <a:rPr lang="en-US" altLang="en-US" sz="2400" b="1" i="1" dirty="0" smtClean="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thành</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tốt</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các</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nội</a:t>
            </a:r>
            <a:r>
              <a:rPr lang="en-US" altLang="en-US" sz="2400" b="1" i="1" dirty="0">
                <a:solidFill>
                  <a:srgbClr val="000099"/>
                </a:solidFill>
                <a:latin typeface="Times New Roman" panose="02020603050405020304" pitchFamily="18" charset="0"/>
                <a:cs typeface="Times New Roman" panose="02020603050405020304" pitchFamily="18" charset="0"/>
              </a:rPr>
              <a:t> dung </a:t>
            </a:r>
            <a:r>
              <a:rPr lang="vi-VN" altLang="en-US" sz="2400" b="1" i="1" dirty="0">
                <a:solidFill>
                  <a:srgbClr val="000099"/>
                </a:solidFill>
                <a:latin typeface="Times New Roman" panose="02020603050405020304" pitchFamily="18" charset="0"/>
                <a:cs typeface="Times New Roman" panose="02020603050405020304" pitchFamily="18" charset="0"/>
              </a:rPr>
              <a:t>học tập và rèn luyện</a:t>
            </a:r>
            <a:endParaRPr lang="en-US" altLang="en-US" sz="2400" dirty="0">
              <a:solidFill>
                <a:srgbClr val="000099"/>
              </a:solidFill>
              <a:latin typeface="Times New Roman" panose="02020603050405020304" pitchFamily="18" charset="0"/>
              <a:cs typeface="Times New Roman" panose="02020603050405020304" pitchFamily="18" charset="0"/>
            </a:endParaRPr>
          </a:p>
          <a:p>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Các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môn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đánh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giá</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bằng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điểm</a:t>
            </a:r>
            <a:r>
              <a:rPr lang="en-US" altLang="en-US" sz="2400" b="1" dirty="0">
                <a:solidFill>
                  <a:srgbClr val="000000"/>
                </a:solidFill>
                <a:latin typeface="Times New Roman" panose="02020603050405020304" pitchFamily="18" charset="0"/>
                <a:cs typeface="Times New Roman" panose="02020603050405020304" pitchFamily="18" charset="0"/>
              </a:rPr>
              <a:t> T, TV: 9, 10 </a:t>
            </a:r>
            <a:r>
              <a:rPr lang="en-US" altLang="en-US" sz="2400" b="1" dirty="0" err="1">
                <a:solidFill>
                  <a:srgbClr val="000000"/>
                </a:solidFill>
                <a:latin typeface="Times New Roman" panose="02020603050405020304" pitchFamily="18" charset="0"/>
                <a:cs typeface="Times New Roman" panose="02020603050405020304" pitchFamily="18" charset="0"/>
              </a:rPr>
              <a:t>và</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đạt</a:t>
            </a:r>
            <a:r>
              <a:rPr lang="en-US" altLang="en-US" sz="2400" b="1" dirty="0">
                <a:solidFill>
                  <a:srgbClr val="000000"/>
                </a:solidFill>
                <a:latin typeface="Times New Roman" panose="02020603050405020304" pitchFamily="18" charset="0"/>
                <a:cs typeface="Times New Roman" panose="02020603050405020304" pitchFamily="18" charset="0"/>
              </a:rPr>
              <a:t> T </a:t>
            </a:r>
          </a:p>
          <a:p>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Các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môn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đánh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giá</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bằng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nhận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xét</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smtClean="0">
                <a:solidFill>
                  <a:srgbClr val="000000"/>
                </a:solidFill>
                <a:latin typeface="Times New Roman" panose="02020603050405020304" pitchFamily="18" charset="0"/>
                <a:cs typeface="Times New Roman" panose="02020603050405020304" pitchFamily="18" charset="0"/>
              </a:rPr>
              <a:t>6T/6T</a:t>
            </a:r>
            <a:endParaRPr lang="en-US" altLang="en-US" sz="2400" b="1" dirty="0">
              <a:solidFill>
                <a:srgbClr val="000000"/>
              </a:solidFill>
              <a:latin typeface="Times New Roman" panose="02020603050405020304" pitchFamily="18" charset="0"/>
              <a:cs typeface="Times New Roman" panose="02020603050405020304" pitchFamily="18" charset="0"/>
            </a:endParaRPr>
          </a:p>
          <a:p>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Năng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lực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smtClean="0">
                <a:solidFill>
                  <a:srgbClr val="000000"/>
                </a:solidFill>
                <a:latin typeface="Times New Roman" panose="02020603050405020304" pitchFamily="18" charset="0"/>
                <a:cs typeface="Times New Roman" panose="02020603050405020304" pitchFamily="18" charset="0"/>
              </a:rPr>
              <a:t>3T/3T</a:t>
            </a:r>
            <a:endParaRPr lang="en-US" altLang="en-US" sz="2400" b="1" dirty="0">
              <a:solidFill>
                <a:srgbClr val="000000"/>
              </a:solidFill>
              <a:latin typeface="Times New Roman" panose="02020603050405020304" pitchFamily="18" charset="0"/>
              <a:cs typeface="Times New Roman" panose="02020603050405020304" pitchFamily="18" charset="0"/>
            </a:endParaRPr>
          </a:p>
          <a:p>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Phẩm</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chất</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smtClean="0">
                <a:solidFill>
                  <a:srgbClr val="000000"/>
                </a:solidFill>
                <a:latin typeface="Times New Roman" panose="02020603050405020304" pitchFamily="18" charset="0"/>
                <a:cs typeface="Times New Roman" panose="02020603050405020304" pitchFamily="18" charset="0"/>
              </a:rPr>
              <a:t>4T/4T</a:t>
            </a:r>
            <a:endParaRPr lang="en-US" altLang="en-US" sz="2400" b="1" dirty="0">
              <a:solidFill>
                <a:srgbClr val="000000"/>
              </a:solidFill>
              <a:latin typeface="Times New Roman" panose="02020603050405020304" pitchFamily="18" charset="0"/>
              <a:cs typeface="Times New Roman" panose="02020603050405020304" pitchFamily="18" charset="0"/>
            </a:endParaRPr>
          </a:p>
          <a:p>
            <a:pPr>
              <a:buFontTx/>
              <a:buChar char="-"/>
            </a:pPr>
            <a:endParaRPr lang="en-US" altLang="en-US" sz="2400" dirty="0" smtClean="0">
              <a:solidFill>
                <a:srgbClr val="000000"/>
              </a:solidFill>
              <a:latin typeface="Times New Roman" panose="02020603050405020304" pitchFamily="18" charset="0"/>
              <a:cs typeface="Times New Roman" panose="02020603050405020304" pitchFamily="18" charset="0"/>
            </a:endParaRPr>
          </a:p>
          <a:p>
            <a:r>
              <a:rPr lang="en-US" altLang="en-US" sz="2400" b="1" i="1" dirty="0">
                <a:solidFill>
                  <a:srgbClr val="000099"/>
                </a:solidFill>
                <a:latin typeface="Times New Roman" panose="02020603050405020304" pitchFamily="18" charset="0"/>
                <a:cs typeface="Times New Roman" panose="02020603050405020304" pitchFamily="18" charset="0"/>
              </a:rPr>
              <a:t>MỨC </a:t>
            </a:r>
            <a:r>
              <a:rPr lang="en-US" altLang="en-US" sz="2400" b="1" i="1" dirty="0" smtClean="0">
                <a:solidFill>
                  <a:srgbClr val="000099"/>
                </a:solidFill>
                <a:latin typeface="Times New Roman" panose="02020603050405020304" pitchFamily="18" charset="0"/>
                <a:cs typeface="Times New Roman" panose="02020603050405020304" pitchFamily="18" charset="0"/>
              </a:rPr>
              <a:t>2: </a:t>
            </a:r>
            <a:r>
              <a:rPr lang="en-US" altLang="en-US" sz="2400" b="1" i="1" dirty="0" err="1">
                <a:solidFill>
                  <a:srgbClr val="000099"/>
                </a:solidFill>
                <a:latin typeface="Times New Roman" panose="02020603050405020304" pitchFamily="18" charset="0"/>
                <a:cs typeface="Times New Roman" panose="02020603050405020304" pitchFamily="18" charset="0"/>
              </a:rPr>
              <a:t>Hoàn</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thành</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tốt</a:t>
            </a:r>
            <a:r>
              <a:rPr lang="en-US" altLang="en-US" sz="2400" b="1" i="1" dirty="0">
                <a:solidFill>
                  <a:srgbClr val="000099"/>
                </a:solidFill>
                <a:latin typeface="Times New Roman" panose="02020603050405020304" pitchFamily="18" charset="0"/>
                <a:cs typeface="Times New Roman" panose="02020603050405020304" pitchFamily="18" charset="0"/>
              </a:rPr>
              <a:t> </a:t>
            </a:r>
            <a:r>
              <a:rPr lang="en-US" altLang="en-US" sz="2400" b="1" i="1" dirty="0" err="1" smtClean="0">
                <a:solidFill>
                  <a:srgbClr val="000099"/>
                </a:solidFill>
                <a:latin typeface="Times New Roman" panose="02020603050405020304" pitchFamily="18" charset="0"/>
                <a:cs typeface="Times New Roman" panose="02020603050405020304" pitchFamily="18" charset="0"/>
              </a:rPr>
              <a:t>một</a:t>
            </a:r>
            <a:r>
              <a:rPr lang="en-US" altLang="en-US" sz="2400" b="1" i="1" dirty="0" smtClean="0">
                <a:solidFill>
                  <a:srgbClr val="000099"/>
                </a:solidFill>
                <a:latin typeface="Times New Roman" panose="02020603050405020304" pitchFamily="18" charset="0"/>
                <a:cs typeface="Times New Roman" panose="02020603050405020304" pitchFamily="18" charset="0"/>
              </a:rPr>
              <a:t> </a:t>
            </a:r>
            <a:r>
              <a:rPr lang="en-US" altLang="en-US" sz="2400" b="1" i="1" dirty="0" err="1">
                <a:solidFill>
                  <a:srgbClr val="000099"/>
                </a:solidFill>
                <a:latin typeface="Times New Roman" panose="02020603050405020304" pitchFamily="18" charset="0"/>
                <a:cs typeface="Times New Roman" panose="02020603050405020304" pitchFamily="18" charset="0"/>
              </a:rPr>
              <a:t>nội</a:t>
            </a:r>
            <a:r>
              <a:rPr lang="en-US" altLang="en-US" sz="2400" b="1" i="1" dirty="0">
                <a:solidFill>
                  <a:srgbClr val="000099"/>
                </a:solidFill>
                <a:latin typeface="Times New Roman" panose="02020603050405020304" pitchFamily="18" charset="0"/>
                <a:cs typeface="Times New Roman" panose="02020603050405020304" pitchFamily="18" charset="0"/>
              </a:rPr>
              <a:t> dung </a:t>
            </a:r>
            <a:r>
              <a:rPr lang="vi-VN" altLang="en-US" sz="2400" b="1" i="1" dirty="0">
                <a:solidFill>
                  <a:srgbClr val="000099"/>
                </a:solidFill>
                <a:latin typeface="Times New Roman" panose="02020603050405020304" pitchFamily="18" charset="0"/>
                <a:cs typeface="Times New Roman" panose="02020603050405020304" pitchFamily="18" charset="0"/>
              </a:rPr>
              <a:t>học tập</a:t>
            </a:r>
            <a:endParaRPr lang="en-US" altLang="en-US" sz="2400" dirty="0">
              <a:solidFill>
                <a:srgbClr val="000099"/>
              </a:solidFill>
              <a:latin typeface="Times New Roman" panose="02020603050405020304" pitchFamily="18" charset="0"/>
              <a:cs typeface="Times New Roman" panose="02020603050405020304" pitchFamily="18" charset="0"/>
            </a:endParaRPr>
          </a:p>
          <a:p>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Các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môn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đánh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giá</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bằng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điểm</a:t>
            </a:r>
            <a:r>
              <a:rPr lang="en-US" altLang="en-US" sz="2400" b="1" dirty="0">
                <a:solidFill>
                  <a:srgbClr val="000000"/>
                </a:solidFill>
                <a:latin typeface="Times New Roman" panose="02020603050405020304" pitchFamily="18" charset="0"/>
                <a:cs typeface="Times New Roman" panose="02020603050405020304" pitchFamily="18" charset="0"/>
              </a:rPr>
              <a:t> T, TV: 9, 10 </a:t>
            </a:r>
            <a:r>
              <a:rPr lang="en-US" altLang="en-US" sz="2400" b="1" dirty="0" err="1">
                <a:solidFill>
                  <a:srgbClr val="000000"/>
                </a:solidFill>
                <a:latin typeface="Times New Roman" panose="02020603050405020304" pitchFamily="18" charset="0"/>
                <a:cs typeface="Times New Roman" panose="02020603050405020304" pitchFamily="18" charset="0"/>
              </a:rPr>
              <a:t>và</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đạt</a:t>
            </a:r>
            <a:r>
              <a:rPr lang="en-US" altLang="en-US" sz="2400" b="1" dirty="0">
                <a:solidFill>
                  <a:srgbClr val="000000"/>
                </a:solidFill>
                <a:latin typeface="Times New Roman" panose="02020603050405020304" pitchFamily="18" charset="0"/>
                <a:cs typeface="Times New Roman" panose="02020603050405020304" pitchFamily="18" charset="0"/>
              </a:rPr>
              <a:t> T </a:t>
            </a:r>
          </a:p>
          <a:p>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Các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môn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đánh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giá</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bằng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nhận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xét</a:t>
            </a:r>
            <a:r>
              <a:rPr lang="en-US" altLang="en-US" sz="2400" b="1" dirty="0">
                <a:solidFill>
                  <a:srgbClr val="000000"/>
                </a:solidFill>
                <a:latin typeface="Times New Roman" panose="02020603050405020304" pitchFamily="18" charset="0"/>
                <a:cs typeface="Times New Roman" panose="02020603050405020304" pitchFamily="18" charset="0"/>
              </a:rPr>
              <a:t>: 3T/6T</a:t>
            </a:r>
          </a:p>
        </p:txBody>
      </p:sp>
    </p:spTree>
    <p:extLst>
      <p:ext uri="{BB962C8B-B14F-4D97-AF65-F5344CB8AC3E}">
        <p14:creationId xmlns:p14="http://schemas.microsoft.com/office/powerpoint/2010/main" val="40502176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peech Bubble: Rectangle with Corners Rounded 45">
            <a:extLst>
              <a:ext uri="{FF2B5EF4-FFF2-40B4-BE49-F238E27FC236}">
                <a16:creationId xmlns:a16="http://schemas.microsoft.com/office/drawing/2014/main" id="{8C900682-A5E9-4DF5-A9DD-DB75925DB209}"/>
              </a:ext>
            </a:extLst>
          </p:cNvPr>
          <p:cNvSpPr/>
          <p:nvPr/>
        </p:nvSpPr>
        <p:spPr>
          <a:xfrm>
            <a:off x="1754424" y="914401"/>
            <a:ext cx="8787612" cy="1711915"/>
          </a:xfrm>
          <a:prstGeom prst="wedgeRoundRectCallout">
            <a:avLst/>
          </a:prstGeom>
          <a:solidFill>
            <a:schemeClr val="tx2">
              <a:lumMod val="20000"/>
              <a:lumOff val="80000"/>
            </a:schemeClr>
          </a:solidFill>
          <a:ln>
            <a:solidFill>
              <a:schemeClr val="accent5">
                <a:lumMod val="40000"/>
                <a:lumOff val="6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prstClr val="black"/>
                </a:solidFill>
                <a:latin typeface="Times New Roman" panose="02020603050405020304" pitchFamily="18" charset="0"/>
                <a:cs typeface="Times New Roman" panose="02020603050405020304" pitchFamily="18" charset="0"/>
              </a:rPr>
              <a:t>1.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Hướng</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dẫn</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luyện</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tập</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thêm</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nhà</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nắm</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chắc</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thức</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vì</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HK2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thức</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khó</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hơn</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kì</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1,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dài</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hơn</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đòi</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tư</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duy</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nhiều</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Sử</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loại</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vở</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BT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HK2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luyện</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thêm</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v</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ở </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Bài</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tập</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Toán</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nâng</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cao</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7" name="Speech Bubble: Rectangle with Corners Rounded 46">
            <a:extLst>
              <a:ext uri="{FF2B5EF4-FFF2-40B4-BE49-F238E27FC236}">
                <a16:creationId xmlns:a16="http://schemas.microsoft.com/office/drawing/2014/main" id="{7BD8E9A5-8D49-45E5-A5F6-01027FF76B91}"/>
              </a:ext>
            </a:extLst>
          </p:cNvPr>
          <p:cNvSpPr/>
          <p:nvPr/>
        </p:nvSpPr>
        <p:spPr>
          <a:xfrm>
            <a:off x="1768938" y="4455347"/>
            <a:ext cx="8787612" cy="958792"/>
          </a:xfrm>
          <a:prstGeom prst="wedgeRoundRectCallout">
            <a:avLst/>
          </a:prstGeom>
          <a:solidFill>
            <a:srgbClr val="FD9BF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3.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Hướng</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quay</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video</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gửi</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bài</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đọc</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cho</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GV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vào</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tối</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chủ</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nhật</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và</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tối</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thứ</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3</a:t>
            </a:r>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2410258" y="262901"/>
            <a:ext cx="8131778" cy="539148"/>
          </a:xfrm>
          <a:prstGeom prst="rect">
            <a:avLst/>
          </a:prstGeom>
        </p:spPr>
        <p:txBody>
          <a:bodyPr>
            <a:noAutofit/>
          </a:bodyPr>
          <a:lstStyle/>
          <a:p>
            <a:pPr algn="ctr">
              <a:spcBef>
                <a:spcPct val="0"/>
              </a:spcBef>
              <a:defRPr/>
            </a:pPr>
            <a:r>
              <a:rPr lang="en-US" sz="3200" b="1" kern="0" dirty="0">
                <a:solidFill>
                  <a:srgbClr val="FF0000"/>
                </a:solidFill>
                <a:latin typeface="Times New Roman" panose="02020603050405020304" pitchFamily="18" charset="0"/>
                <a:cs typeface="Times New Roman" panose="02020603050405020304" pitchFamily="18" charset="0"/>
              </a:rPr>
              <a:t>MỘT SỐ LƯU Ý VỚI PH</a:t>
            </a:r>
            <a:endParaRPr lang="en-GB" sz="3200" b="1" kern="0" dirty="0">
              <a:solidFill>
                <a:srgbClr val="FF0000"/>
              </a:solidFill>
              <a:latin typeface="Times New Roman" panose="02020603050405020304" pitchFamily="18" charset="0"/>
              <a:cs typeface="Times New Roman" panose="02020603050405020304" pitchFamily="18" charset="0"/>
            </a:endParaRPr>
          </a:p>
        </p:txBody>
      </p:sp>
      <p:sp>
        <p:nvSpPr>
          <p:cNvPr id="8" name="Speech Bubble: Rectangle with Corners Rounded 44">
            <a:extLst>
              <a:ext uri="{FF2B5EF4-FFF2-40B4-BE49-F238E27FC236}">
                <a16:creationId xmlns:a16="http://schemas.microsoft.com/office/drawing/2014/main" id="{6D6C857E-E28A-4B2F-8263-26DA248AEF05}"/>
              </a:ext>
            </a:extLst>
          </p:cNvPr>
          <p:cNvSpPr/>
          <p:nvPr/>
        </p:nvSpPr>
        <p:spPr>
          <a:xfrm>
            <a:off x="1754424" y="2850978"/>
            <a:ext cx="8809383" cy="1436691"/>
          </a:xfrm>
          <a:prstGeom prst="wedgeRoundRectCallout">
            <a:avLst>
              <a:gd name="adj1" fmla="val -20923"/>
              <a:gd name="adj2" fmla="val 62687"/>
              <a:gd name="adj3" fmla="val 16667"/>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prstClr val="black"/>
                </a:solidFill>
                <a:latin typeface="Times New Roman" panose="02020603050405020304" pitchFamily="18" charset="0"/>
                <a:cs typeface="Times New Roman" panose="02020603050405020304" pitchFamily="18" charset="0"/>
              </a:rPr>
              <a:t>2.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Kiểm</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tra</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nhắc</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nhở</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thói</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quen</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chuẩn</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hoàn</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nộp</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đủ</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theo</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hướng</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dẫn</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cô</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giáo</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Nhắc</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nhở</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viết</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trình</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bày</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cẩn</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thận</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tiết</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a:p>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9" name="Speech Bubble: Rectangle with Corners Rounded 43">
            <a:extLst>
              <a:ext uri="{FF2B5EF4-FFF2-40B4-BE49-F238E27FC236}">
                <a16:creationId xmlns:a16="http://schemas.microsoft.com/office/drawing/2014/main" id="{B1088BBE-7268-4FAF-8C1C-85485A546790}"/>
              </a:ext>
            </a:extLst>
          </p:cNvPr>
          <p:cNvSpPr/>
          <p:nvPr/>
        </p:nvSpPr>
        <p:spPr>
          <a:xfrm>
            <a:off x="1754424" y="5581817"/>
            <a:ext cx="8787612" cy="1068844"/>
          </a:xfrm>
          <a:prstGeom prst="wedgeRoundRectCallout">
            <a:avLst>
              <a:gd name="adj1" fmla="val -20833"/>
              <a:gd name="adj2" fmla="val 88772"/>
              <a:gd name="adj3" fmla="val 16667"/>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4.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Kiểm</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tra</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vở</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chính</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tả</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fr-FR" sz="2400" b="1" dirty="0">
                <a:solidFill>
                  <a:schemeClr val="tx1">
                    <a:lumMod val="95000"/>
                    <a:lumOff val="5000"/>
                  </a:schemeClr>
                </a:solidFill>
                <a:latin typeface="Times New Roman" panose="02020603050405020304" pitchFamily="18" charset="0"/>
                <a:cs typeface="Times New Roman" panose="02020603050405020304" pitchFamily="18" charset="0"/>
              </a:rPr>
              <a:t> con</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Khi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chụp</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bài</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thì</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chụp</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2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tuần</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liên</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tiếp</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nhau</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để</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GV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kiểm</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tra</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trình</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bày</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Kì</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2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thay</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vở</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chính</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tả</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400" b="1" dirty="0" err="1" smtClean="0">
                <a:solidFill>
                  <a:schemeClr val="tx1">
                    <a:lumMod val="95000"/>
                    <a:lumOff val="5000"/>
                  </a:schemeClr>
                </a:solidFill>
                <a:latin typeface="Times New Roman" panose="02020603050405020304" pitchFamily="18" charset="0"/>
                <a:cs typeface="Times New Roman" panose="02020603050405020304" pitchFamily="18" charset="0"/>
              </a:rPr>
              <a:t>mới</a:t>
            </a:r>
            <a:r>
              <a:rPr lang="fr-FR" sz="2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9921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7" grpId="0"/>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grpSp>
        <p:nvGrpSpPr>
          <p:cNvPr id="2723" name="Google Shape;2723;p46"/>
          <p:cNvGrpSpPr/>
          <p:nvPr/>
        </p:nvGrpSpPr>
        <p:grpSpPr>
          <a:xfrm>
            <a:off x="526993" y="4750584"/>
            <a:ext cx="1157900" cy="686000"/>
            <a:chOff x="2575700" y="1885000"/>
            <a:chExt cx="868425" cy="514500"/>
          </a:xfrm>
        </p:grpSpPr>
        <p:sp>
          <p:nvSpPr>
            <p:cNvPr id="2724" name="Google Shape;2724;p46"/>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725" name="Google Shape;2725;p46"/>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726" name="Google Shape;2726;p46"/>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727" name="Google Shape;2727;p46"/>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grpSp>
        <p:nvGrpSpPr>
          <p:cNvPr id="2731" name="Google Shape;2731;p46"/>
          <p:cNvGrpSpPr/>
          <p:nvPr/>
        </p:nvGrpSpPr>
        <p:grpSpPr>
          <a:xfrm>
            <a:off x="2083167" y="3906818"/>
            <a:ext cx="1017900" cy="1431967"/>
            <a:chOff x="1562375" y="2930113"/>
            <a:chExt cx="763425" cy="1073975"/>
          </a:xfrm>
        </p:grpSpPr>
        <p:sp>
          <p:nvSpPr>
            <p:cNvPr id="2732" name="Google Shape;2732;p46"/>
            <p:cNvSpPr/>
            <p:nvPr/>
          </p:nvSpPr>
          <p:spPr>
            <a:xfrm>
              <a:off x="2132300" y="2930113"/>
              <a:ext cx="193500" cy="1839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733" name="Google Shape;2733;p46"/>
            <p:cNvSpPr/>
            <p:nvPr/>
          </p:nvSpPr>
          <p:spPr>
            <a:xfrm>
              <a:off x="2056100" y="3820188"/>
              <a:ext cx="193500" cy="183900"/>
            </a:xfrm>
            <a:prstGeom prst="star5">
              <a:avLst>
                <a:gd name="adj" fmla="val 19098"/>
                <a:gd name="hf" fmla="val 105146"/>
                <a:gd name="vf" fmla="val 110557"/>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734" name="Google Shape;2734;p46"/>
            <p:cNvSpPr/>
            <p:nvPr/>
          </p:nvSpPr>
          <p:spPr>
            <a:xfrm>
              <a:off x="1562375" y="3485088"/>
              <a:ext cx="193500" cy="1839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pic>
        <p:nvPicPr>
          <p:cNvPr id="35" name="图片 2">
            <a:extLst>
              <a:ext uri="{FF2B5EF4-FFF2-40B4-BE49-F238E27FC236}">
                <a16:creationId xmlns:a16="http://schemas.microsoft.com/office/drawing/2014/main" id="{BAD59C2D-ECD4-9148-CA53-E49372FC1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7173" y="2297685"/>
            <a:ext cx="4347729" cy="4555415"/>
          </a:xfrm>
          <a:prstGeom prst="rect">
            <a:avLst/>
          </a:prstGeom>
        </p:spPr>
      </p:pic>
      <p:sp>
        <p:nvSpPr>
          <p:cNvPr id="36" name="矩形 32">
            <a:extLst>
              <a:ext uri="{FF2B5EF4-FFF2-40B4-BE49-F238E27FC236}">
                <a16:creationId xmlns:a16="http://schemas.microsoft.com/office/drawing/2014/main" id="{84FD5EC6-F5AC-9FD9-B475-A82C5D54701D}"/>
              </a:ext>
            </a:extLst>
          </p:cNvPr>
          <p:cNvSpPr/>
          <p:nvPr/>
        </p:nvSpPr>
        <p:spPr>
          <a:xfrm>
            <a:off x="8895108" y="676417"/>
            <a:ext cx="3088886" cy="964233"/>
          </a:xfrm>
          <a:prstGeom prst="roundRect">
            <a:avLst/>
          </a:prstGeom>
          <a:solidFill>
            <a:schemeClr val="accent6">
              <a:alpha val="55000"/>
            </a:schemeClr>
          </a:solidFill>
          <a:ln w="38100" cmpd="sng">
            <a:solidFill>
              <a:schemeClr val="accent1">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sz="5333"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Arial"/>
            </a:endParaRPr>
          </a:p>
        </p:txBody>
      </p:sp>
      <p:pic>
        <p:nvPicPr>
          <p:cNvPr id="39" name="Picture 38"/>
          <p:cNvPicPr>
            <a:picLocks noChangeAspect="1"/>
          </p:cNvPicPr>
          <p:nvPr/>
        </p:nvPicPr>
        <p:blipFill>
          <a:blip r:embed="rId4"/>
          <a:stretch>
            <a:fillRect/>
          </a:stretch>
        </p:blipFill>
        <p:spPr>
          <a:xfrm>
            <a:off x="3567705" y="1828601"/>
            <a:ext cx="5327403" cy="4646834"/>
          </a:xfrm>
          <a:prstGeom prst="rect">
            <a:avLst/>
          </a:prstGeom>
        </p:spPr>
      </p:pic>
      <p:pic>
        <p:nvPicPr>
          <p:cNvPr id="40" name="Picture 39"/>
          <p:cNvPicPr>
            <a:picLocks noChangeAspect="1"/>
          </p:cNvPicPr>
          <p:nvPr/>
        </p:nvPicPr>
        <p:blipFill>
          <a:blip r:embed="rId5"/>
          <a:stretch>
            <a:fillRect/>
          </a:stretch>
        </p:blipFill>
        <p:spPr>
          <a:xfrm>
            <a:off x="3455528" y="380590"/>
            <a:ext cx="5305113" cy="1914525"/>
          </a:xfrm>
          <a:prstGeom prst="rect">
            <a:avLst/>
          </a:prstGeom>
        </p:spPr>
        <p:style>
          <a:lnRef idx="2">
            <a:schemeClr val="accent1"/>
          </a:lnRef>
          <a:fillRef idx="1">
            <a:schemeClr val="lt1"/>
          </a:fillRef>
          <a:effectRef idx="0">
            <a:schemeClr val="accent1"/>
          </a:effectRef>
          <a:fontRef idx="minor">
            <a:schemeClr val="dk1"/>
          </a:fontRef>
        </p:style>
      </p:pic>
      <p:sp>
        <p:nvSpPr>
          <p:cNvPr id="2" name="Right Arrow 1"/>
          <p:cNvSpPr/>
          <p:nvPr/>
        </p:nvSpPr>
        <p:spPr>
          <a:xfrm>
            <a:off x="8814984" y="1867917"/>
            <a:ext cx="791326" cy="4271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sp>
        <p:nvSpPr>
          <p:cNvPr id="5" name="Rectangle 4"/>
          <p:cNvSpPr/>
          <p:nvPr/>
        </p:nvSpPr>
        <p:spPr>
          <a:xfrm>
            <a:off x="9101500" y="743034"/>
            <a:ext cx="2949846"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sym typeface="Arial"/>
              </a:rPr>
              <a:t>Bước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sym typeface="Arial"/>
              </a:rPr>
              <a:t>Mở zalo bấm vào đây</a:t>
            </a:r>
            <a:endParaRPr kumimoji="0" lang="en-US" sz="2400" b="0" i="0" u="none" strike="noStrike" kern="0" cap="none" spc="0" normalizeH="0" baseline="0" noProof="0" dirty="0" smtClean="0">
              <a:ln>
                <a:noFill/>
              </a:ln>
              <a:solidFill>
                <a:sysClr val="windowText" lastClr="000000"/>
              </a:solidFill>
              <a:effectLst/>
              <a:uLnTx/>
              <a:uFillTx/>
              <a:latin typeface="等线"/>
              <a:ea typeface="微软雅黑"/>
              <a:cs typeface="+mn-cs"/>
            </a:endParaRPr>
          </a:p>
        </p:txBody>
      </p:sp>
      <p:sp>
        <p:nvSpPr>
          <p:cNvPr id="6" name="Rectangle 5"/>
          <p:cNvSpPr/>
          <p:nvPr/>
        </p:nvSpPr>
        <p:spPr>
          <a:xfrm>
            <a:off x="2870467" y="6206974"/>
            <a:ext cx="7705956" cy="6155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0" cap="none" spc="0" normalizeH="0" baseline="0" noProof="0" dirty="0" smtClean="0">
                <a:ln>
                  <a:noFill/>
                </a:ln>
                <a:solidFill>
                  <a:srgbClr val="C00000"/>
                </a:solidFill>
                <a:effectLst/>
                <a:uLnTx/>
                <a:uFillTx/>
                <a:latin typeface="Bahnschrift SemiBold Condensed" panose="020B0502040204020203" pitchFamily="34" charset="0"/>
                <a:ea typeface="Cambria" panose="02040503050406030204" pitchFamily="18" charset="0"/>
                <a:cs typeface="+mn-cs"/>
                <a:sym typeface="Wingdings" panose="05000000000000000000" pitchFamily="2" charset="2"/>
              </a:rPr>
              <a:t> Mời bạn vào nhóm zalo tài liệu tiểu học miễn phí</a:t>
            </a:r>
            <a:endParaRPr kumimoji="0" lang="en-US" sz="1800" b="1" i="0" u="none" strike="noStrike" kern="0" cap="none" spc="0" normalizeH="0" baseline="0" noProof="0" dirty="0" smtClean="0">
              <a:ln>
                <a:noFill/>
              </a:ln>
              <a:solidFill>
                <a:sysClr val="windowText" lastClr="000000"/>
              </a:solidFill>
              <a:effectLst/>
              <a:uLnTx/>
              <a:uFillTx/>
              <a:latin typeface="Bahnschrift SemiBold Condensed" panose="020B0502040204020203" pitchFamily="34" charset="0"/>
              <a:ea typeface="微软雅黑"/>
              <a:cs typeface="+mn-cs"/>
            </a:endParaRPr>
          </a:p>
        </p:txBody>
      </p:sp>
      <p:sp>
        <p:nvSpPr>
          <p:cNvPr id="45" name="矩形 32">
            <a:extLst>
              <a:ext uri="{FF2B5EF4-FFF2-40B4-BE49-F238E27FC236}">
                <a16:creationId xmlns:a16="http://schemas.microsoft.com/office/drawing/2014/main" id="{84FD5EC6-F5AC-9FD9-B475-A82C5D54701D}"/>
              </a:ext>
            </a:extLst>
          </p:cNvPr>
          <p:cNvSpPr/>
          <p:nvPr/>
        </p:nvSpPr>
        <p:spPr>
          <a:xfrm>
            <a:off x="9007285" y="3385838"/>
            <a:ext cx="3044061" cy="1260947"/>
          </a:xfrm>
          <a:prstGeom prst="roundRect">
            <a:avLst/>
          </a:prstGeom>
          <a:solidFill>
            <a:schemeClr val="accent6">
              <a:alpha val="55000"/>
            </a:schemeClr>
          </a:solidFill>
          <a:ln w="38100" cmpd="sng">
            <a:solidFill>
              <a:schemeClr val="accent1">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sz="5333"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Arial"/>
            </a:endParaRPr>
          </a:p>
        </p:txBody>
      </p:sp>
      <p:sp>
        <p:nvSpPr>
          <p:cNvPr id="46" name="Rectangle 45"/>
          <p:cNvSpPr/>
          <p:nvPr/>
        </p:nvSpPr>
        <p:spPr>
          <a:xfrm>
            <a:off x="9242154" y="3430934"/>
            <a:ext cx="280919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sym typeface="Arial"/>
              </a:rPr>
              <a:t>Bước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sym typeface="Arial"/>
              </a:rPr>
              <a:t>Di chuyển camera vào đây</a:t>
            </a:r>
            <a:endParaRPr kumimoji="0" lang="en-US" sz="2400" b="0" i="0" u="none" strike="noStrike" kern="0" cap="none" spc="0" normalizeH="0" baseline="0" noProof="0" dirty="0" smtClean="0">
              <a:ln>
                <a:noFill/>
              </a:ln>
              <a:solidFill>
                <a:sysClr val="windowText" lastClr="000000"/>
              </a:solidFill>
              <a:effectLst/>
              <a:uLnTx/>
              <a:uFillTx/>
              <a:latin typeface="等线"/>
              <a:ea typeface="微软雅黑"/>
              <a:cs typeface="+mn-cs"/>
            </a:endParaRPr>
          </a:p>
        </p:txBody>
      </p:sp>
    </p:spTree>
    <p:extLst>
      <p:ext uri="{BB962C8B-B14F-4D97-AF65-F5344CB8AC3E}">
        <p14:creationId xmlns:p14="http://schemas.microsoft.com/office/powerpoint/2010/main" val="4315065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1000"/>
                                        <p:tgtEl>
                                          <p:spTgt spid="45"/>
                                        </p:tgtEl>
                                      </p:cBhvr>
                                    </p:animEffect>
                                    <p:anim calcmode="lin" valueType="num">
                                      <p:cBhvr>
                                        <p:cTn id="15" dur="1000" fill="hold"/>
                                        <p:tgtEl>
                                          <p:spTgt spid="45"/>
                                        </p:tgtEl>
                                        <p:attrNameLst>
                                          <p:attrName>ppt_x</p:attrName>
                                        </p:attrNameLst>
                                      </p:cBhvr>
                                      <p:tavLst>
                                        <p:tav tm="0">
                                          <p:val>
                                            <p:strVal val="#ppt_x"/>
                                          </p:val>
                                        </p:tav>
                                        <p:tav tm="100000">
                                          <p:val>
                                            <p:strVal val="#ppt_x"/>
                                          </p:val>
                                        </p:tav>
                                      </p:tavLst>
                                    </p:anim>
                                    <p:anim calcmode="lin" valueType="num">
                                      <p:cBhvr>
                                        <p:cTn id="1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ộ Hình Nền Powerpoint 3D Đẹp, Đơn giản dễ Thương, Chuyên Nghiệp nhất -  Hoaphuongdo.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919"/>
            <a:ext cx="12191999" cy="67624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10">
            <a:extLst>
              <a:ext uri="{FF2B5EF4-FFF2-40B4-BE49-F238E27FC236}">
                <a16:creationId xmlns:a16="http://schemas.microsoft.com/office/drawing/2014/main" id="{F94005F8-4069-45B8-BAF6-ED0DEFA7AA74}"/>
              </a:ext>
            </a:extLst>
          </p:cNvPr>
          <p:cNvSpPr/>
          <p:nvPr/>
        </p:nvSpPr>
        <p:spPr>
          <a:xfrm>
            <a:off x="1738314" y="125414"/>
            <a:ext cx="8786811" cy="619918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a:solidFill>
                <a:prstClr val="white"/>
              </a:solidFill>
            </a:endParaRPr>
          </a:p>
        </p:txBody>
      </p:sp>
      <p:sp>
        <p:nvSpPr>
          <p:cNvPr id="5" name="Text Box 5"/>
          <p:cNvSpPr txBox="1">
            <a:spLocks noChangeArrowheads="1"/>
          </p:cNvSpPr>
          <p:nvPr/>
        </p:nvSpPr>
        <p:spPr bwMode="auto">
          <a:xfrm>
            <a:off x="2033588" y="1730376"/>
            <a:ext cx="8501062"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800">
                <a:solidFill>
                  <a:srgbClr val="0000FF"/>
                </a:solidFill>
                <a:latin typeface="Times New Roman" panose="02020603050405020304" pitchFamily="18" charset="0"/>
              </a:defRPr>
            </a:lvl1pPr>
            <a:lvl2pPr marL="742950" indent="-285750" eaLnBrk="0" hangingPunct="0">
              <a:defRPr sz="2800">
                <a:solidFill>
                  <a:srgbClr val="0000FF"/>
                </a:solidFill>
                <a:latin typeface="Times New Roman" panose="02020603050405020304" pitchFamily="18" charset="0"/>
              </a:defRPr>
            </a:lvl2pPr>
            <a:lvl3pPr marL="1143000" indent="-228600" eaLnBrk="0" hangingPunct="0">
              <a:defRPr sz="2800">
                <a:solidFill>
                  <a:srgbClr val="0000FF"/>
                </a:solidFill>
                <a:latin typeface="Times New Roman" panose="02020603050405020304" pitchFamily="18" charset="0"/>
              </a:defRPr>
            </a:lvl3pPr>
            <a:lvl4pPr marL="1600200" indent="-228600" eaLnBrk="0" hangingPunct="0">
              <a:defRPr sz="2800">
                <a:solidFill>
                  <a:srgbClr val="0000FF"/>
                </a:solidFill>
                <a:latin typeface="Times New Roman" panose="02020603050405020304" pitchFamily="18" charset="0"/>
              </a:defRPr>
            </a:lvl4pPr>
            <a:lvl5pPr marL="2057400" indent="-228600" eaLnBrk="0" hangingPunct="0">
              <a:defRPr sz="28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8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8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8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800">
                <a:solidFill>
                  <a:srgbClr val="0000FF"/>
                </a:solidFill>
                <a:latin typeface="Times New Roman" panose="02020603050405020304" pitchFamily="18" charset="0"/>
              </a:defRPr>
            </a:lvl9pPr>
          </a:lstStyle>
          <a:p>
            <a:pPr eaLnBrk="1" hangingPunct="1">
              <a:lnSpc>
                <a:spcPct val="70000"/>
              </a:lnSpc>
              <a:spcBef>
                <a:spcPct val="50000"/>
              </a:spcBef>
            </a:pPr>
            <a:r>
              <a:rPr lang="en-US" altLang="en-US" b="1" dirty="0">
                <a:solidFill>
                  <a:schemeClr val="tx1"/>
                </a:solidFill>
              </a:rPr>
              <a:t>II. </a:t>
            </a:r>
            <a:r>
              <a:rPr lang="en-US" altLang="en-US" b="1" dirty="0" err="1">
                <a:solidFill>
                  <a:schemeClr val="tx1"/>
                </a:solidFill>
              </a:rPr>
              <a:t>Kết</a:t>
            </a:r>
            <a:r>
              <a:rPr lang="en-US" altLang="en-US" b="1" dirty="0">
                <a:solidFill>
                  <a:schemeClr val="tx1"/>
                </a:solidFill>
              </a:rPr>
              <a:t> </a:t>
            </a:r>
            <a:r>
              <a:rPr lang="en-US" altLang="en-US" b="1" dirty="0" err="1">
                <a:solidFill>
                  <a:schemeClr val="tx1"/>
                </a:solidFill>
              </a:rPr>
              <a:t>quả</a:t>
            </a:r>
            <a:r>
              <a:rPr lang="en-US" altLang="en-US" b="1" dirty="0">
                <a:solidFill>
                  <a:schemeClr val="tx1"/>
                </a:solidFill>
              </a:rPr>
              <a:t> </a:t>
            </a:r>
            <a:r>
              <a:rPr lang="en-US" altLang="en-US" b="1" dirty="0" err="1">
                <a:solidFill>
                  <a:schemeClr val="tx1"/>
                </a:solidFill>
              </a:rPr>
              <a:t>đạt</a:t>
            </a:r>
            <a:r>
              <a:rPr lang="en-US" altLang="en-US" b="1" dirty="0">
                <a:solidFill>
                  <a:schemeClr val="tx1"/>
                </a:solidFill>
              </a:rPr>
              <a:t> </a:t>
            </a:r>
            <a:r>
              <a:rPr lang="en-US" altLang="en-US" b="1" dirty="0" err="1">
                <a:solidFill>
                  <a:schemeClr val="tx1"/>
                </a:solidFill>
              </a:rPr>
              <a:t>được</a:t>
            </a:r>
            <a:r>
              <a:rPr lang="en-US" altLang="en-US" b="1" dirty="0">
                <a:solidFill>
                  <a:schemeClr val="tx1"/>
                </a:solidFill>
              </a:rPr>
              <a:t>:</a:t>
            </a:r>
          </a:p>
          <a:p>
            <a:pPr eaLnBrk="1" hangingPunct="1">
              <a:lnSpc>
                <a:spcPct val="70000"/>
              </a:lnSpc>
              <a:spcBef>
                <a:spcPct val="50000"/>
              </a:spcBef>
            </a:pPr>
            <a:r>
              <a:rPr lang="en-US" altLang="en-US" b="1" i="1" dirty="0">
                <a:solidFill>
                  <a:schemeClr val="tx1"/>
                </a:solidFill>
              </a:rPr>
              <a:t>   </a:t>
            </a:r>
            <a:r>
              <a:rPr lang="en-US" altLang="en-US" b="1" dirty="0">
                <a:solidFill>
                  <a:srgbClr val="000066"/>
                </a:solidFill>
              </a:rPr>
              <a:t>1. </a:t>
            </a:r>
            <a:r>
              <a:rPr lang="en-US" altLang="en-US" b="1" dirty="0" err="1">
                <a:solidFill>
                  <a:srgbClr val="000066"/>
                </a:solidFill>
              </a:rPr>
              <a:t>Học</a:t>
            </a:r>
            <a:r>
              <a:rPr lang="en-US" altLang="en-US" b="1" dirty="0">
                <a:solidFill>
                  <a:srgbClr val="000066"/>
                </a:solidFill>
              </a:rPr>
              <a:t> </a:t>
            </a:r>
            <a:r>
              <a:rPr lang="en-US" altLang="en-US" b="1" dirty="0" err="1">
                <a:solidFill>
                  <a:srgbClr val="000066"/>
                </a:solidFill>
              </a:rPr>
              <a:t>sinh</a:t>
            </a:r>
            <a:r>
              <a:rPr lang="en-US" altLang="en-US" b="1" dirty="0">
                <a:solidFill>
                  <a:schemeClr val="tx1"/>
                </a:solidFill>
              </a:rPr>
              <a:t>	</a:t>
            </a:r>
            <a:endParaRPr lang="en-US" altLang="en-US" dirty="0">
              <a:solidFill>
                <a:schemeClr val="tx1"/>
              </a:solidFill>
            </a:endParaRPr>
          </a:p>
        </p:txBody>
      </p:sp>
      <p:sp>
        <p:nvSpPr>
          <p:cNvPr id="6" name="Text Box 12"/>
          <p:cNvSpPr txBox="1">
            <a:spLocks noChangeArrowheads="1"/>
          </p:cNvSpPr>
          <p:nvPr/>
        </p:nvSpPr>
        <p:spPr bwMode="auto">
          <a:xfrm>
            <a:off x="1676400" y="6029326"/>
            <a:ext cx="81359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800">
                <a:solidFill>
                  <a:srgbClr val="0000FF"/>
                </a:solidFill>
                <a:latin typeface="Times New Roman" panose="02020603050405020304" pitchFamily="18" charset="0"/>
              </a:defRPr>
            </a:lvl1pPr>
            <a:lvl2pPr marL="742950" indent="-285750" eaLnBrk="0" hangingPunct="0">
              <a:defRPr sz="2800">
                <a:solidFill>
                  <a:srgbClr val="0000FF"/>
                </a:solidFill>
                <a:latin typeface="Times New Roman" panose="02020603050405020304" pitchFamily="18" charset="0"/>
              </a:defRPr>
            </a:lvl2pPr>
            <a:lvl3pPr marL="1143000" indent="-228600" eaLnBrk="0" hangingPunct="0">
              <a:defRPr sz="2800">
                <a:solidFill>
                  <a:srgbClr val="0000FF"/>
                </a:solidFill>
                <a:latin typeface="Times New Roman" panose="02020603050405020304" pitchFamily="18" charset="0"/>
              </a:defRPr>
            </a:lvl3pPr>
            <a:lvl4pPr marL="1600200" indent="-228600" eaLnBrk="0" hangingPunct="0">
              <a:defRPr sz="2800">
                <a:solidFill>
                  <a:srgbClr val="0000FF"/>
                </a:solidFill>
                <a:latin typeface="Times New Roman" panose="02020603050405020304" pitchFamily="18" charset="0"/>
              </a:defRPr>
            </a:lvl4pPr>
            <a:lvl5pPr marL="2057400" indent="-228600" eaLnBrk="0" hangingPunct="0">
              <a:defRPr sz="28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8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8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8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800">
                <a:solidFill>
                  <a:srgbClr val="0000FF"/>
                </a:solidFill>
                <a:latin typeface="Times New Roman" panose="02020603050405020304" pitchFamily="18" charset="0"/>
              </a:defRPr>
            </a:lvl9pPr>
          </a:lstStyle>
          <a:p>
            <a:pPr eaLnBrk="1" hangingPunct="1">
              <a:spcBef>
                <a:spcPct val="50000"/>
              </a:spcBef>
            </a:pPr>
            <a:r>
              <a:rPr lang="en-US" altLang="en-US" b="1">
                <a:solidFill>
                  <a:schemeClr val="tx1"/>
                </a:solidFill>
              </a:rPr>
              <a:t>   </a:t>
            </a:r>
          </a:p>
        </p:txBody>
      </p:sp>
      <p:sp>
        <p:nvSpPr>
          <p:cNvPr id="7" name="Text Box 4"/>
          <p:cNvSpPr txBox="1">
            <a:spLocks noChangeArrowheads="1"/>
          </p:cNvSpPr>
          <p:nvPr/>
        </p:nvSpPr>
        <p:spPr bwMode="auto">
          <a:xfrm>
            <a:off x="1890714" y="1168400"/>
            <a:ext cx="871537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800">
                <a:solidFill>
                  <a:srgbClr val="0000FF"/>
                </a:solidFill>
                <a:latin typeface="Times New Roman" panose="02020603050405020304" pitchFamily="18" charset="0"/>
              </a:defRPr>
            </a:lvl1pPr>
            <a:lvl2pPr marL="742950" indent="-285750" eaLnBrk="0" hangingPunct="0">
              <a:defRPr sz="2800">
                <a:solidFill>
                  <a:srgbClr val="0000FF"/>
                </a:solidFill>
                <a:latin typeface="Times New Roman" panose="02020603050405020304" pitchFamily="18" charset="0"/>
              </a:defRPr>
            </a:lvl2pPr>
            <a:lvl3pPr marL="1143000" indent="-228600" eaLnBrk="0" hangingPunct="0">
              <a:defRPr sz="2800">
                <a:solidFill>
                  <a:srgbClr val="0000FF"/>
                </a:solidFill>
                <a:latin typeface="Times New Roman" panose="02020603050405020304" pitchFamily="18" charset="0"/>
              </a:defRPr>
            </a:lvl3pPr>
            <a:lvl4pPr marL="1600200" indent="-228600" eaLnBrk="0" hangingPunct="0">
              <a:defRPr sz="2800">
                <a:solidFill>
                  <a:srgbClr val="0000FF"/>
                </a:solidFill>
                <a:latin typeface="Times New Roman" panose="02020603050405020304" pitchFamily="18" charset="0"/>
              </a:defRPr>
            </a:lvl4pPr>
            <a:lvl5pPr marL="2057400" indent="-228600" eaLnBrk="0" hangingPunct="0">
              <a:defRPr sz="28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8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8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8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800">
                <a:solidFill>
                  <a:srgbClr val="0000FF"/>
                </a:solidFill>
                <a:latin typeface="Times New Roman" panose="02020603050405020304" pitchFamily="18" charset="0"/>
              </a:defRPr>
            </a:lvl9pPr>
          </a:lstStyle>
          <a:p>
            <a:pPr eaLnBrk="1" hangingPunct="1">
              <a:lnSpc>
                <a:spcPct val="70000"/>
              </a:lnSpc>
              <a:spcBef>
                <a:spcPct val="50000"/>
              </a:spcBef>
            </a:pPr>
            <a:r>
              <a:rPr lang="en-US" altLang="en-US" b="1" dirty="0">
                <a:solidFill>
                  <a:srgbClr val="FF0000"/>
                </a:solidFill>
              </a:rPr>
              <a:t>  </a:t>
            </a:r>
            <a:r>
              <a:rPr lang="en-US" altLang="en-US" b="1" dirty="0">
                <a:solidFill>
                  <a:schemeClr val="tx1"/>
                </a:solidFill>
              </a:rPr>
              <a:t>I. </a:t>
            </a:r>
            <a:r>
              <a:rPr lang="en-US" altLang="en-US" b="1" dirty="0" err="1">
                <a:solidFill>
                  <a:schemeClr val="tx1"/>
                </a:solidFill>
              </a:rPr>
              <a:t>Đặc</a:t>
            </a:r>
            <a:r>
              <a:rPr lang="en-US" altLang="en-US" b="1" dirty="0">
                <a:solidFill>
                  <a:schemeClr val="tx1"/>
                </a:solidFill>
              </a:rPr>
              <a:t> </a:t>
            </a:r>
            <a:r>
              <a:rPr lang="en-US" altLang="en-US" b="1" dirty="0" err="1">
                <a:solidFill>
                  <a:schemeClr val="tx1"/>
                </a:solidFill>
              </a:rPr>
              <a:t>điểm</a:t>
            </a:r>
            <a:r>
              <a:rPr lang="en-US" altLang="en-US" b="1" dirty="0">
                <a:solidFill>
                  <a:schemeClr val="tx1"/>
                </a:solidFill>
              </a:rPr>
              <a:t> </a:t>
            </a:r>
            <a:r>
              <a:rPr lang="en-US" altLang="en-US" b="1" dirty="0" err="1">
                <a:solidFill>
                  <a:schemeClr val="tx1"/>
                </a:solidFill>
              </a:rPr>
              <a:t>tình</a:t>
            </a:r>
            <a:r>
              <a:rPr lang="en-US" altLang="en-US" b="1" dirty="0">
                <a:solidFill>
                  <a:schemeClr val="tx1"/>
                </a:solidFill>
              </a:rPr>
              <a:t> </a:t>
            </a:r>
            <a:r>
              <a:rPr lang="en-US" altLang="en-US" b="1" dirty="0" err="1">
                <a:solidFill>
                  <a:schemeClr val="tx1"/>
                </a:solidFill>
              </a:rPr>
              <a:t>hình</a:t>
            </a:r>
            <a:r>
              <a:rPr lang="en-US" altLang="en-US" b="1" dirty="0">
                <a:solidFill>
                  <a:schemeClr val="tx1"/>
                </a:solidFill>
              </a:rPr>
              <a:t> </a:t>
            </a:r>
            <a:r>
              <a:rPr lang="en-US" altLang="en-US" b="1" dirty="0" err="1">
                <a:solidFill>
                  <a:schemeClr val="tx1"/>
                </a:solidFill>
              </a:rPr>
              <a:t>chung</a:t>
            </a:r>
            <a:endParaRPr lang="en-US" altLang="en-US" b="1" dirty="0">
              <a:solidFill>
                <a:schemeClr val="tx1"/>
              </a:solidFill>
            </a:endParaRPr>
          </a:p>
        </p:txBody>
      </p:sp>
      <p:sp>
        <p:nvSpPr>
          <p:cNvPr id="8" name="Rectangle 7"/>
          <p:cNvSpPr>
            <a:spLocks noChangeArrowheads="1"/>
          </p:cNvSpPr>
          <p:nvPr/>
        </p:nvSpPr>
        <p:spPr bwMode="auto">
          <a:xfrm>
            <a:off x="2247900" y="2679701"/>
            <a:ext cx="39292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rgbClr val="0000FF"/>
                </a:solidFill>
                <a:latin typeface="Times New Roman" panose="02020603050405020304" pitchFamily="18" charset="0"/>
              </a:defRPr>
            </a:lvl1pPr>
            <a:lvl2pPr marL="742950" indent="-285750" eaLnBrk="0" hangingPunct="0">
              <a:defRPr sz="2800">
                <a:solidFill>
                  <a:srgbClr val="0000FF"/>
                </a:solidFill>
                <a:latin typeface="Times New Roman" panose="02020603050405020304" pitchFamily="18" charset="0"/>
              </a:defRPr>
            </a:lvl2pPr>
            <a:lvl3pPr marL="1143000" indent="-228600" eaLnBrk="0" hangingPunct="0">
              <a:defRPr sz="2800">
                <a:solidFill>
                  <a:srgbClr val="0000FF"/>
                </a:solidFill>
                <a:latin typeface="Times New Roman" panose="02020603050405020304" pitchFamily="18" charset="0"/>
              </a:defRPr>
            </a:lvl3pPr>
            <a:lvl4pPr marL="1600200" indent="-228600" eaLnBrk="0" hangingPunct="0">
              <a:defRPr sz="2800">
                <a:solidFill>
                  <a:srgbClr val="0000FF"/>
                </a:solidFill>
                <a:latin typeface="Times New Roman" panose="02020603050405020304" pitchFamily="18" charset="0"/>
              </a:defRPr>
            </a:lvl4pPr>
            <a:lvl5pPr marL="2057400" indent="-228600" eaLnBrk="0" hangingPunct="0">
              <a:defRPr sz="28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8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8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8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800">
                <a:solidFill>
                  <a:srgbClr val="0000FF"/>
                </a:solidFill>
                <a:latin typeface="Times New Roman" panose="02020603050405020304" pitchFamily="18" charset="0"/>
              </a:defRPr>
            </a:lvl9pPr>
          </a:lstStyle>
          <a:p>
            <a:pPr eaLnBrk="1" hangingPunct="1"/>
            <a:r>
              <a:rPr lang="en-US" altLang="en-US" b="1" dirty="0">
                <a:solidFill>
                  <a:srgbClr val="000066"/>
                </a:solidFill>
              </a:rPr>
              <a:t>2. </a:t>
            </a:r>
            <a:r>
              <a:rPr lang="en-US" altLang="en-US" b="1" dirty="0" err="1" smtClean="0">
                <a:solidFill>
                  <a:srgbClr val="000066"/>
                </a:solidFill>
              </a:rPr>
              <a:t>Hoạt</a:t>
            </a:r>
            <a:r>
              <a:rPr lang="en-US" altLang="en-US" b="1" dirty="0" smtClean="0">
                <a:solidFill>
                  <a:srgbClr val="000066"/>
                </a:solidFill>
              </a:rPr>
              <a:t> </a:t>
            </a:r>
            <a:r>
              <a:rPr lang="en-US" altLang="en-US" b="1" dirty="0" err="1" smtClean="0">
                <a:solidFill>
                  <a:srgbClr val="000066"/>
                </a:solidFill>
              </a:rPr>
              <a:t>động</a:t>
            </a:r>
            <a:r>
              <a:rPr lang="en-US" altLang="en-US" b="1" dirty="0" smtClean="0">
                <a:solidFill>
                  <a:srgbClr val="000066"/>
                </a:solidFill>
              </a:rPr>
              <a:t> </a:t>
            </a:r>
            <a:r>
              <a:rPr lang="en-US" altLang="en-US" b="1" dirty="0" err="1" smtClean="0">
                <a:solidFill>
                  <a:srgbClr val="000066"/>
                </a:solidFill>
              </a:rPr>
              <a:t>ngoại</a:t>
            </a:r>
            <a:r>
              <a:rPr lang="en-US" altLang="en-US" b="1" dirty="0" smtClean="0">
                <a:solidFill>
                  <a:srgbClr val="000066"/>
                </a:solidFill>
              </a:rPr>
              <a:t> </a:t>
            </a:r>
            <a:r>
              <a:rPr lang="en-US" altLang="en-US" b="1" dirty="0" err="1" smtClean="0">
                <a:solidFill>
                  <a:srgbClr val="000066"/>
                </a:solidFill>
              </a:rPr>
              <a:t>khoá</a:t>
            </a:r>
            <a:endParaRPr lang="en-US" altLang="en-US" dirty="0">
              <a:solidFill>
                <a:srgbClr val="000066"/>
              </a:solidFill>
            </a:endParaRPr>
          </a:p>
        </p:txBody>
      </p:sp>
      <p:sp>
        <p:nvSpPr>
          <p:cNvPr id="9" name="Rectangle 8"/>
          <p:cNvSpPr>
            <a:spLocks noChangeArrowheads="1"/>
          </p:cNvSpPr>
          <p:nvPr/>
        </p:nvSpPr>
        <p:spPr bwMode="auto">
          <a:xfrm>
            <a:off x="2247900" y="3235326"/>
            <a:ext cx="27478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rgbClr val="0000FF"/>
                </a:solidFill>
                <a:latin typeface="Times New Roman" panose="02020603050405020304" pitchFamily="18" charset="0"/>
              </a:defRPr>
            </a:lvl1pPr>
            <a:lvl2pPr marL="742950" indent="-285750" eaLnBrk="0" hangingPunct="0">
              <a:defRPr sz="2800">
                <a:solidFill>
                  <a:srgbClr val="0000FF"/>
                </a:solidFill>
                <a:latin typeface="Times New Roman" panose="02020603050405020304" pitchFamily="18" charset="0"/>
              </a:defRPr>
            </a:lvl2pPr>
            <a:lvl3pPr marL="1143000" indent="-228600" eaLnBrk="0" hangingPunct="0">
              <a:defRPr sz="2800">
                <a:solidFill>
                  <a:srgbClr val="0000FF"/>
                </a:solidFill>
                <a:latin typeface="Times New Roman" panose="02020603050405020304" pitchFamily="18" charset="0"/>
              </a:defRPr>
            </a:lvl3pPr>
            <a:lvl4pPr marL="1600200" indent="-228600" eaLnBrk="0" hangingPunct="0">
              <a:defRPr sz="2800">
                <a:solidFill>
                  <a:srgbClr val="0000FF"/>
                </a:solidFill>
                <a:latin typeface="Times New Roman" panose="02020603050405020304" pitchFamily="18" charset="0"/>
              </a:defRPr>
            </a:lvl4pPr>
            <a:lvl5pPr marL="2057400" indent="-228600" eaLnBrk="0" hangingPunct="0">
              <a:defRPr sz="28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8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8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8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800">
                <a:solidFill>
                  <a:srgbClr val="0000FF"/>
                </a:solidFill>
                <a:latin typeface="Times New Roman" panose="02020603050405020304" pitchFamily="18" charset="0"/>
              </a:defRPr>
            </a:lvl9pPr>
          </a:lstStyle>
          <a:p>
            <a:pPr eaLnBrk="1" hangingPunct="1"/>
            <a:r>
              <a:rPr lang="en-US" altLang="en-US" b="1" dirty="0">
                <a:solidFill>
                  <a:srgbClr val="000066"/>
                </a:solidFill>
              </a:rPr>
              <a:t>3.</a:t>
            </a:r>
            <a:r>
              <a:rPr lang="en-US" altLang="en-US" b="1" dirty="0">
                <a:solidFill>
                  <a:schemeClr val="tx1"/>
                </a:solidFill>
              </a:rPr>
              <a:t> </a:t>
            </a:r>
            <a:r>
              <a:rPr lang="en-US" altLang="en-US" b="1" dirty="0" err="1" smtClean="0">
                <a:solidFill>
                  <a:srgbClr val="000066"/>
                </a:solidFill>
              </a:rPr>
              <a:t>Cơ</a:t>
            </a:r>
            <a:r>
              <a:rPr lang="en-US" altLang="en-US" b="1" dirty="0" smtClean="0">
                <a:solidFill>
                  <a:srgbClr val="000066"/>
                </a:solidFill>
              </a:rPr>
              <a:t> </a:t>
            </a:r>
            <a:r>
              <a:rPr lang="en-US" altLang="en-US" b="1" dirty="0" err="1" smtClean="0">
                <a:solidFill>
                  <a:srgbClr val="000066"/>
                </a:solidFill>
              </a:rPr>
              <a:t>sở</a:t>
            </a:r>
            <a:r>
              <a:rPr lang="en-US" altLang="en-US" b="1" dirty="0" smtClean="0">
                <a:solidFill>
                  <a:srgbClr val="000066"/>
                </a:solidFill>
              </a:rPr>
              <a:t> </a:t>
            </a:r>
            <a:r>
              <a:rPr lang="en-US" altLang="en-US" b="1" dirty="0" err="1" smtClean="0">
                <a:solidFill>
                  <a:srgbClr val="000066"/>
                </a:solidFill>
              </a:rPr>
              <a:t>vật</a:t>
            </a:r>
            <a:r>
              <a:rPr lang="en-US" altLang="en-US" b="1" dirty="0" smtClean="0">
                <a:solidFill>
                  <a:srgbClr val="000066"/>
                </a:solidFill>
              </a:rPr>
              <a:t> </a:t>
            </a:r>
            <a:r>
              <a:rPr lang="en-US" altLang="en-US" b="1" dirty="0" err="1" smtClean="0">
                <a:solidFill>
                  <a:srgbClr val="000066"/>
                </a:solidFill>
              </a:rPr>
              <a:t>chất</a:t>
            </a:r>
            <a:endParaRPr lang="en-US" altLang="en-US" dirty="0">
              <a:solidFill>
                <a:srgbClr val="000066"/>
              </a:solidFill>
            </a:endParaRPr>
          </a:p>
        </p:txBody>
      </p:sp>
      <p:sp>
        <p:nvSpPr>
          <p:cNvPr id="14" name="Rectangle: Rounded Corners 10">
            <a:extLst>
              <a:ext uri="{FF2B5EF4-FFF2-40B4-BE49-F238E27FC236}">
                <a16:creationId xmlns:a16="http://schemas.microsoft.com/office/drawing/2014/main" id="{F94005F8-4069-45B8-BAF6-ED0DEFA7AA74}"/>
              </a:ext>
            </a:extLst>
          </p:cNvPr>
          <p:cNvSpPr/>
          <p:nvPr/>
        </p:nvSpPr>
        <p:spPr>
          <a:xfrm>
            <a:off x="1890714" y="277814"/>
            <a:ext cx="8786811" cy="619918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a:solidFill>
                <a:prstClr val="white"/>
              </a:solidFill>
            </a:endParaRPr>
          </a:p>
        </p:txBody>
      </p:sp>
      <p:sp>
        <p:nvSpPr>
          <p:cNvPr id="15" name="Rectangle 14"/>
          <p:cNvSpPr>
            <a:spLocks noChangeArrowheads="1"/>
          </p:cNvSpPr>
          <p:nvPr/>
        </p:nvSpPr>
        <p:spPr bwMode="auto">
          <a:xfrm>
            <a:off x="2247900" y="3719841"/>
            <a:ext cx="38347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rgbClr val="0000FF"/>
                </a:solidFill>
                <a:latin typeface="Times New Roman" panose="02020603050405020304" pitchFamily="18" charset="0"/>
              </a:defRPr>
            </a:lvl1pPr>
            <a:lvl2pPr marL="742950" indent="-285750" eaLnBrk="0" hangingPunct="0">
              <a:defRPr sz="2800">
                <a:solidFill>
                  <a:srgbClr val="0000FF"/>
                </a:solidFill>
                <a:latin typeface="Times New Roman" panose="02020603050405020304" pitchFamily="18" charset="0"/>
              </a:defRPr>
            </a:lvl2pPr>
            <a:lvl3pPr marL="1143000" indent="-228600" eaLnBrk="0" hangingPunct="0">
              <a:defRPr sz="2800">
                <a:solidFill>
                  <a:srgbClr val="0000FF"/>
                </a:solidFill>
                <a:latin typeface="Times New Roman" panose="02020603050405020304" pitchFamily="18" charset="0"/>
              </a:defRPr>
            </a:lvl3pPr>
            <a:lvl4pPr marL="1600200" indent="-228600" eaLnBrk="0" hangingPunct="0">
              <a:defRPr sz="2800">
                <a:solidFill>
                  <a:srgbClr val="0000FF"/>
                </a:solidFill>
                <a:latin typeface="Times New Roman" panose="02020603050405020304" pitchFamily="18" charset="0"/>
              </a:defRPr>
            </a:lvl4pPr>
            <a:lvl5pPr marL="2057400" indent="-228600" eaLnBrk="0" hangingPunct="0">
              <a:defRPr sz="28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8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8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8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800">
                <a:solidFill>
                  <a:srgbClr val="0000FF"/>
                </a:solidFill>
                <a:latin typeface="Times New Roman" panose="02020603050405020304" pitchFamily="18" charset="0"/>
              </a:defRPr>
            </a:lvl9pPr>
          </a:lstStyle>
          <a:p>
            <a:pPr eaLnBrk="1" hangingPunct="1"/>
            <a:r>
              <a:rPr lang="en-US" altLang="en-US" b="1" dirty="0" smtClean="0">
                <a:solidFill>
                  <a:srgbClr val="000066"/>
                </a:solidFill>
              </a:rPr>
              <a:t>4. </a:t>
            </a:r>
            <a:r>
              <a:rPr lang="en-US" altLang="en-US" b="1" dirty="0" err="1" smtClean="0">
                <a:solidFill>
                  <a:srgbClr val="000066"/>
                </a:solidFill>
              </a:rPr>
              <a:t>Công</a:t>
            </a:r>
            <a:r>
              <a:rPr lang="en-US" altLang="en-US" b="1" dirty="0" smtClean="0">
                <a:solidFill>
                  <a:srgbClr val="000066"/>
                </a:solidFill>
              </a:rPr>
              <a:t> </a:t>
            </a:r>
            <a:r>
              <a:rPr lang="en-US" altLang="en-US" b="1" dirty="0" err="1" smtClean="0">
                <a:solidFill>
                  <a:srgbClr val="000066"/>
                </a:solidFill>
              </a:rPr>
              <a:t>tác</a:t>
            </a:r>
            <a:r>
              <a:rPr lang="en-US" altLang="en-US" b="1" dirty="0" smtClean="0">
                <a:solidFill>
                  <a:srgbClr val="000066"/>
                </a:solidFill>
              </a:rPr>
              <a:t> </a:t>
            </a:r>
            <a:r>
              <a:rPr lang="en-US" altLang="en-US" b="1" dirty="0" err="1" smtClean="0">
                <a:solidFill>
                  <a:srgbClr val="000066"/>
                </a:solidFill>
              </a:rPr>
              <a:t>chữ</a:t>
            </a:r>
            <a:r>
              <a:rPr lang="en-US" altLang="en-US" b="1" dirty="0" smtClean="0">
                <a:solidFill>
                  <a:srgbClr val="000066"/>
                </a:solidFill>
              </a:rPr>
              <a:t> </a:t>
            </a:r>
            <a:r>
              <a:rPr lang="en-US" altLang="en-US" b="1" dirty="0" err="1" smtClean="0">
                <a:solidFill>
                  <a:srgbClr val="000066"/>
                </a:solidFill>
              </a:rPr>
              <a:t>thập</a:t>
            </a:r>
            <a:r>
              <a:rPr lang="en-US" altLang="en-US" b="1" dirty="0" smtClean="0">
                <a:solidFill>
                  <a:srgbClr val="000066"/>
                </a:solidFill>
              </a:rPr>
              <a:t> </a:t>
            </a:r>
            <a:r>
              <a:rPr lang="en-US" altLang="en-US" b="1" dirty="0" err="1" smtClean="0">
                <a:solidFill>
                  <a:srgbClr val="000066"/>
                </a:solidFill>
              </a:rPr>
              <a:t>đỏ</a:t>
            </a:r>
            <a:endParaRPr lang="en-US" altLang="en-US" dirty="0">
              <a:solidFill>
                <a:srgbClr val="000066"/>
              </a:solidFill>
            </a:endParaRPr>
          </a:p>
        </p:txBody>
      </p:sp>
    </p:spTree>
    <p:extLst>
      <p:ext uri="{BB962C8B-B14F-4D97-AF65-F5344CB8AC3E}">
        <p14:creationId xmlns:p14="http://schemas.microsoft.com/office/powerpoint/2010/main" val="23554528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peech Bubble: Rectangle with Corners Rounded 43">
            <a:extLst>
              <a:ext uri="{FF2B5EF4-FFF2-40B4-BE49-F238E27FC236}">
                <a16:creationId xmlns:a16="http://schemas.microsoft.com/office/drawing/2014/main" id="{B1088BBE-7268-4FAF-8C1C-85485A546790}"/>
              </a:ext>
            </a:extLst>
          </p:cNvPr>
          <p:cNvSpPr/>
          <p:nvPr/>
        </p:nvSpPr>
        <p:spPr>
          <a:xfrm>
            <a:off x="1880388" y="5277272"/>
            <a:ext cx="8787612" cy="894929"/>
          </a:xfrm>
          <a:prstGeom prst="wedgeRoundRectCallout">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8. </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PH </a:t>
            </a:r>
            <a:r>
              <a:rPr lang="fr-FR"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nộp</a:t>
            </a:r>
            <a:r>
              <a:rPr lang="fr-FR"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các</a:t>
            </a:r>
            <a:r>
              <a:rPr lang="fr-FR"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loại</a:t>
            </a:r>
            <a:r>
              <a:rPr lang="fr-FR"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vở</a:t>
            </a:r>
            <a:r>
              <a:rPr lang="fr-FR"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đúng</a:t>
            </a:r>
            <a:r>
              <a:rPr lang="fr-FR"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gian</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quy</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định</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28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685800">
              <a:defRPr/>
            </a:pPr>
            <a:endParaRPr lang="en-US" sz="2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5" name="Speech Bubble: Rectangle with Corners Rounded 44">
            <a:extLst>
              <a:ext uri="{FF2B5EF4-FFF2-40B4-BE49-F238E27FC236}">
                <a16:creationId xmlns:a16="http://schemas.microsoft.com/office/drawing/2014/main" id="{6D6C857E-E28A-4B2F-8263-26DA248AEF05}"/>
              </a:ext>
            </a:extLst>
          </p:cNvPr>
          <p:cNvSpPr/>
          <p:nvPr/>
        </p:nvSpPr>
        <p:spPr>
          <a:xfrm>
            <a:off x="1869502" y="3782600"/>
            <a:ext cx="8787612" cy="1094200"/>
          </a:xfrm>
          <a:prstGeom prst="wedgeRoundRectCallou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7.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điều</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kiện</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tham</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gia</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phong</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trào</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đội</a:t>
            </a:r>
            <a:r>
              <a:rPr lang="fr-FR" sz="2800" b="1"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2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6" name="Speech Bubble: Rectangle with Corners Rounded 45">
            <a:extLst>
              <a:ext uri="{FF2B5EF4-FFF2-40B4-BE49-F238E27FC236}">
                <a16:creationId xmlns:a16="http://schemas.microsoft.com/office/drawing/2014/main" id="{8C900682-A5E9-4DF5-A9DD-DB75925DB209}"/>
              </a:ext>
            </a:extLst>
          </p:cNvPr>
          <p:cNvSpPr/>
          <p:nvPr/>
        </p:nvSpPr>
        <p:spPr>
          <a:xfrm>
            <a:off x="1880387" y="898498"/>
            <a:ext cx="8754955" cy="1158904"/>
          </a:xfrm>
          <a:prstGeom prst="wedgeRoundRectCallout">
            <a:avLst>
              <a:gd name="adj1" fmla="val -21378"/>
              <a:gd name="adj2" fmla="val 62500"/>
              <a:gd name="adj3" fmla="val 16667"/>
            </a:avLst>
          </a:prstGeom>
          <a:solidFill>
            <a:schemeClr val="accent6">
              <a:lumMod val="40000"/>
              <a:lumOff val="60000"/>
            </a:schemeClr>
          </a:solidFill>
          <a:ln>
            <a:solidFill>
              <a:schemeClr val="accent5">
                <a:lumMod val="40000"/>
                <a:lumOff val="6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5. </a:t>
            </a:r>
            <a:r>
              <a:rPr lang="en-US" sz="2800" b="1" dirty="0" err="1">
                <a:solidFill>
                  <a:schemeClr val="tx1"/>
                </a:solidFill>
                <a:latin typeface="Times New Roman" panose="02020603050405020304" pitchFamily="18" charset="0"/>
                <a:cs typeface="Times New Roman" panose="02020603050405020304" pitchFamily="18" charset="0"/>
              </a:rPr>
              <a:t>Yêu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cầu</a:t>
            </a:r>
            <a:r>
              <a:rPr lang="en-US" sz="2800" b="1" dirty="0">
                <a:solidFill>
                  <a:schemeClr val="tx1"/>
                </a:solidFill>
                <a:latin typeface="Times New Roman" panose="02020603050405020304" pitchFamily="18" charset="0"/>
                <a:cs typeface="Times New Roman" panose="02020603050405020304" pitchFamily="18" charset="0"/>
              </a:rPr>
              <a:t> HS </a:t>
            </a:r>
            <a:r>
              <a:rPr lang="en-US" sz="2800" b="1" dirty="0" err="1">
                <a:solidFill>
                  <a:schemeClr val="tx1"/>
                </a:solidFill>
                <a:latin typeface="Times New Roman" panose="02020603050405020304" pitchFamily="18" charset="0"/>
                <a:cs typeface="Times New Roman" panose="02020603050405020304" pitchFamily="18" charset="0"/>
              </a:rPr>
              <a:t>xem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nhận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xét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cô</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giáo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trên</a:t>
            </a:r>
            <a:r>
              <a:rPr lang="en-US" sz="2800" b="1" dirty="0">
                <a:solidFill>
                  <a:schemeClr val="tx1"/>
                </a:solidFill>
                <a:latin typeface="Times New Roman" panose="02020603050405020304" pitchFamily="18" charset="0"/>
                <a:cs typeface="Times New Roman" panose="02020603050405020304" pitchFamily="18" charset="0"/>
              </a:rPr>
              <a:t> AZOTA</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Nhắc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nhở</a:t>
            </a:r>
            <a:r>
              <a:rPr lang="en-US" sz="2800" b="1" dirty="0">
                <a:solidFill>
                  <a:schemeClr val="tx1"/>
                </a:solidFill>
                <a:latin typeface="Times New Roman" panose="02020603050405020304" pitchFamily="18" charset="0"/>
                <a:cs typeface="Times New Roman" panose="02020603050405020304" pitchFamily="18" charset="0"/>
              </a:rPr>
              <a:t> HS </a:t>
            </a:r>
            <a:r>
              <a:rPr lang="en-US" sz="2800" b="1" dirty="0" err="1">
                <a:solidFill>
                  <a:schemeClr val="tx1"/>
                </a:solidFill>
                <a:latin typeface="Times New Roman" panose="02020603050405020304" pitchFamily="18" charset="0"/>
                <a:cs typeface="Times New Roman" panose="02020603050405020304" pitchFamily="18" charset="0"/>
              </a:rPr>
              <a:t>chữa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nếu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sai</a:t>
            </a:r>
            <a:endParaRPr lang="en-US" sz="2800" b="1" dirty="0">
              <a:solidFill>
                <a:schemeClr val="tx1"/>
              </a:solidFill>
              <a:latin typeface="Times New Roman" panose="02020603050405020304" pitchFamily="18" charset="0"/>
              <a:cs typeface="Times New Roman" panose="02020603050405020304" pitchFamily="18" charset="0"/>
            </a:endParaRPr>
          </a:p>
          <a:p>
            <a:pPr algn="just" defTabSz="685800">
              <a:defRPr/>
            </a:pP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47" name="Speech Bubble: Rectangle with Corners Rounded 46">
            <a:extLst>
              <a:ext uri="{FF2B5EF4-FFF2-40B4-BE49-F238E27FC236}">
                <a16:creationId xmlns:a16="http://schemas.microsoft.com/office/drawing/2014/main" id="{7BD8E9A5-8D49-45E5-A5F6-01027FF76B91}"/>
              </a:ext>
            </a:extLst>
          </p:cNvPr>
          <p:cNvSpPr/>
          <p:nvPr/>
        </p:nvSpPr>
        <p:spPr>
          <a:xfrm>
            <a:off x="1836845" y="2282024"/>
            <a:ext cx="8787612" cy="1223176"/>
          </a:xfrm>
          <a:prstGeom prst="wedgeRoundRectCallout">
            <a:avLst/>
          </a:prstGeom>
          <a:solidFill>
            <a:srgbClr val="FD9BF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6.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Nhắc</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đúng</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giờ</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chuẩn</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thiết</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cẩn</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thận.Không</a:t>
            </a:r>
            <a:r>
              <a:rPr lang="fr-FR"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nói</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chuyện</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mở</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loa</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nói</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do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con khi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cụ</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giáo</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đang</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giảng</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2800"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fr-FR" sz="2800" b="1"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2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1815075" y="200312"/>
            <a:ext cx="9133113" cy="539148"/>
          </a:xfrm>
          <a:prstGeom prst="rect">
            <a:avLst/>
          </a:prstGeom>
        </p:spPr>
        <p:txBody>
          <a:bodyPr>
            <a:noAutofit/>
          </a:bodyPr>
          <a:lstStyle/>
          <a:p>
            <a:pPr algn="ctr">
              <a:spcBef>
                <a:spcPct val="0"/>
              </a:spcBef>
              <a:defRPr/>
            </a:pPr>
            <a:r>
              <a:rPr lang="en-US" sz="3600" b="1" kern="0" dirty="0">
                <a:solidFill>
                  <a:srgbClr val="FF0000"/>
                </a:solidFill>
                <a:latin typeface="Times New Roman" panose="02020603050405020304" pitchFamily="18" charset="0"/>
                <a:cs typeface="Times New Roman" panose="02020603050405020304" pitchFamily="18" charset="0"/>
              </a:rPr>
              <a:t>MỘT SỐ LƯU Ý VỚI PH</a:t>
            </a:r>
            <a:endParaRPr lang="en-GB" sz="3600" b="1" kern="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43824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barn(inVertical)">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1000"/>
                                        <p:tgtEl>
                                          <p:spTgt spid="44"/>
                                        </p:tgtEl>
                                      </p:cBhvr>
                                    </p:animEffect>
                                    <p:anim calcmode="lin" valueType="num">
                                      <p:cBhvr>
                                        <p:cTn id="25" dur="1000" fill="hold"/>
                                        <p:tgtEl>
                                          <p:spTgt spid="44"/>
                                        </p:tgtEl>
                                        <p:attrNameLst>
                                          <p:attrName>ppt_x</p:attrName>
                                        </p:attrNameLst>
                                      </p:cBhvr>
                                      <p:tavLst>
                                        <p:tav tm="0">
                                          <p:val>
                                            <p:strVal val="#ppt_x"/>
                                          </p:val>
                                        </p:tav>
                                        <p:tav tm="100000">
                                          <p:val>
                                            <p:strVal val="#ppt_x"/>
                                          </p:val>
                                        </p:tav>
                                      </p:tavLst>
                                    </p:anim>
                                    <p:anim calcmode="lin" valueType="num">
                                      <p:cBhvr>
                                        <p:cTn id="2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Nền đỏ Xinh đẹp Trang Trí Tết, Cắt Giấy Màu đỏ, đèn Lồng, Lễ Kỷ  Niệm miễn phí tải tập tin PNG PSDComment và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092683" cy="6667038"/>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t="20388" r="62589"/>
          <a:stretch/>
        </p:blipFill>
        <p:spPr>
          <a:xfrm>
            <a:off x="3982077" y="1336097"/>
            <a:ext cx="2789464" cy="2221004"/>
          </a:xfrm>
          <a:prstGeom prst="rect">
            <a:avLst/>
          </a:prstGeom>
        </p:spPr>
      </p:pic>
      <p:sp>
        <p:nvSpPr>
          <p:cNvPr id="4" name="文本框 5"/>
          <p:cNvSpPr txBox="1"/>
          <p:nvPr/>
        </p:nvSpPr>
        <p:spPr>
          <a:xfrm>
            <a:off x="5381230" y="2329197"/>
            <a:ext cx="2529871" cy="1323439"/>
          </a:xfrm>
          <a:prstGeom prst="rect">
            <a:avLst/>
          </a:prstGeom>
          <a:solidFill>
            <a:srgbClr val="FFFF00"/>
          </a:solidFill>
        </p:spPr>
        <p:txBody>
          <a:bodyPr wrap="square" rtlCol="0">
            <a:spAutoFit/>
            <a:scene3d>
              <a:camera prst="orthographicFront"/>
              <a:lightRig rig="threePt" dir="t"/>
            </a:scene3d>
            <a:sp3d contourW="12700"/>
          </a:bodyPr>
          <a:lstStyle/>
          <a:p>
            <a:pPr algn="ctr"/>
            <a:r>
              <a:rPr lang="en-US" altLang="zh-CN" sz="4000" b="1" dirty="0" err="1" smtClean="0">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4000" b="1" dirty="0" smtClean="0">
                <a:latin typeface="Times New Roman" panose="02020603050405020304" pitchFamily="18" charset="0"/>
                <a:ea typeface="微软雅黑" panose="020B0503020204020204" pitchFamily="34" charset="-122"/>
                <a:cs typeface="Times New Roman" panose="02020603050405020304" pitchFamily="18" charset="0"/>
              </a:rPr>
              <a:t> dung 5</a:t>
            </a:r>
            <a:endParaRPr lang="zh-CN" altLang="en-US" sz="40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文本框 6"/>
          <p:cNvSpPr txBox="1"/>
          <p:nvPr/>
        </p:nvSpPr>
        <p:spPr>
          <a:xfrm>
            <a:off x="3472664" y="4251526"/>
            <a:ext cx="6697039" cy="803553"/>
          </a:xfrm>
          <a:prstGeom prst="rect">
            <a:avLst/>
          </a:prstGeom>
          <a:solidFill>
            <a:schemeClr val="accent4"/>
          </a:solidFill>
          <a:ln>
            <a:solidFill>
              <a:srgbClr val="FFC000"/>
            </a:solidFill>
          </a:ln>
        </p:spPr>
        <p:txBody>
          <a:bodyPr wrap="square" rtlCol="0">
            <a:spAutoFit/>
            <a:scene3d>
              <a:camera prst="orthographicFront"/>
              <a:lightRig rig="threePt" dir="t"/>
            </a:scene3d>
            <a:sp3d contourW="12700"/>
          </a:bodyPr>
          <a:lstStyle/>
          <a:p>
            <a:pPr algn="ctr">
              <a:lnSpc>
                <a:spcPct val="114000"/>
              </a:lnSpc>
            </a:pPr>
            <a:r>
              <a:rPr lang="en-US" altLang="zh-CN" sz="4400" b="1" dirty="0" smtClean="0">
                <a:latin typeface="Times New Roman" panose="02020603050405020304" pitchFamily="18" charset="0"/>
                <a:ea typeface="+mj-ea"/>
                <a:cs typeface="Times New Roman" panose="02020603050405020304" pitchFamily="18" charset="0"/>
              </a:rPr>
              <a:t>Ý </a:t>
            </a:r>
            <a:r>
              <a:rPr lang="en-US" altLang="zh-CN" sz="4400" b="1" dirty="0" err="1" smtClean="0">
                <a:latin typeface="Times New Roman" panose="02020603050405020304" pitchFamily="18" charset="0"/>
                <a:ea typeface="+mj-ea"/>
                <a:cs typeface="Times New Roman" panose="02020603050405020304" pitchFamily="18" charset="0"/>
              </a:rPr>
              <a:t>kiến</a:t>
            </a:r>
            <a:r>
              <a:rPr lang="en-US" altLang="zh-CN" sz="4400" b="1" dirty="0" smtClean="0">
                <a:latin typeface="Times New Roman" panose="02020603050405020304" pitchFamily="18" charset="0"/>
                <a:ea typeface="+mj-ea"/>
                <a:cs typeface="Times New Roman" panose="02020603050405020304" pitchFamily="18" charset="0"/>
              </a:rPr>
              <a:t> </a:t>
            </a:r>
            <a:r>
              <a:rPr lang="en-US" altLang="zh-CN" sz="4400" b="1" dirty="0" err="1" smtClean="0">
                <a:latin typeface="Times New Roman" panose="02020603050405020304" pitchFamily="18" charset="0"/>
                <a:ea typeface="+mj-ea"/>
                <a:cs typeface="Times New Roman" panose="02020603050405020304" pitchFamily="18" charset="0"/>
              </a:rPr>
              <a:t>của</a:t>
            </a:r>
            <a:r>
              <a:rPr lang="en-US" altLang="zh-CN" sz="4400" b="1" dirty="0" smtClean="0">
                <a:latin typeface="Times New Roman" panose="02020603050405020304" pitchFamily="18" charset="0"/>
                <a:ea typeface="+mj-ea"/>
                <a:cs typeface="Times New Roman" panose="02020603050405020304" pitchFamily="18" charset="0"/>
              </a:rPr>
              <a:t> </a:t>
            </a:r>
            <a:r>
              <a:rPr lang="en-US" altLang="zh-CN" sz="4400" b="1" dirty="0" err="1" smtClean="0">
                <a:latin typeface="Times New Roman" panose="02020603050405020304" pitchFamily="18" charset="0"/>
                <a:ea typeface="+mj-ea"/>
                <a:cs typeface="Times New Roman" panose="02020603050405020304" pitchFamily="18" charset="0"/>
              </a:rPr>
              <a:t>phụ</a:t>
            </a:r>
            <a:r>
              <a:rPr lang="en-US" altLang="zh-CN" sz="4400" b="1" dirty="0" smtClean="0">
                <a:latin typeface="Times New Roman" panose="02020603050405020304" pitchFamily="18" charset="0"/>
                <a:ea typeface="+mj-ea"/>
                <a:cs typeface="Times New Roman" panose="02020603050405020304" pitchFamily="18" charset="0"/>
              </a:rPr>
              <a:t> </a:t>
            </a:r>
            <a:r>
              <a:rPr lang="en-US" altLang="zh-CN" sz="4400" b="1" dirty="0" err="1" smtClean="0">
                <a:latin typeface="Times New Roman" panose="02020603050405020304" pitchFamily="18" charset="0"/>
                <a:ea typeface="+mj-ea"/>
                <a:cs typeface="Times New Roman" panose="02020603050405020304" pitchFamily="18" charset="0"/>
              </a:rPr>
              <a:t>huynh</a:t>
            </a:r>
            <a:endParaRPr lang="en-US" altLang="zh-CN" sz="4400" b="1" dirty="0">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82512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hiết Kế Nền Ngày Gió đỏ Trung Quốc, Nền Ngày Tết, Năm Mới, Ngày Tết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42838" y="1862662"/>
            <a:ext cx="10622943" cy="1569660"/>
          </a:xfrm>
          <a:prstGeom prst="rect">
            <a:avLst/>
          </a:prstGeom>
          <a:solidFill>
            <a:schemeClr val="bg1"/>
          </a:solidFill>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KÍNH CHÚC QUÝ PHỤ HUYNH</a:t>
            </a:r>
          </a:p>
          <a:p>
            <a:pPr algn="ctr"/>
            <a:r>
              <a:rPr lang="en-US" sz="3200" b="1" dirty="0" smtClean="0">
                <a:solidFill>
                  <a:srgbClr val="FF0000"/>
                </a:solidFill>
                <a:latin typeface="Times New Roman" panose="02020603050405020304" pitchFamily="18" charset="0"/>
                <a:cs typeface="Times New Roman" panose="02020603050405020304" pitchFamily="18" charset="0"/>
              </a:rPr>
              <a:t>MẠNH KHOẺ, HẠNH PHÚC VÀ BÌNH AN! </a:t>
            </a:r>
          </a:p>
          <a:p>
            <a:pPr algn="ctr"/>
            <a:r>
              <a:rPr lang="en-US" sz="3200" b="1" dirty="0" smtClean="0">
                <a:solidFill>
                  <a:srgbClr val="FF0000"/>
                </a:solidFill>
                <a:latin typeface="Times New Roman" panose="02020603050405020304" pitchFamily="18" charset="0"/>
                <a:cs typeface="Times New Roman" panose="02020603050405020304" pitchFamily="18" charset="0"/>
              </a:rPr>
              <a:t>CHÚC CÁC EM HỌC SINH CHĂM NGOAN, HỌC GIỎI</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4190" y="3910850"/>
            <a:ext cx="51435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75926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grpSp>
        <p:nvGrpSpPr>
          <p:cNvPr id="2723" name="Google Shape;2723;p46"/>
          <p:cNvGrpSpPr/>
          <p:nvPr/>
        </p:nvGrpSpPr>
        <p:grpSpPr>
          <a:xfrm>
            <a:off x="526993" y="4750584"/>
            <a:ext cx="1157900" cy="686000"/>
            <a:chOff x="2575700" y="1885000"/>
            <a:chExt cx="868425" cy="514500"/>
          </a:xfrm>
        </p:grpSpPr>
        <p:sp>
          <p:nvSpPr>
            <p:cNvPr id="2724" name="Google Shape;2724;p46"/>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725" name="Google Shape;2725;p46"/>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726" name="Google Shape;2726;p46"/>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727" name="Google Shape;2727;p46"/>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grpSp>
        <p:nvGrpSpPr>
          <p:cNvPr id="2731" name="Google Shape;2731;p46"/>
          <p:cNvGrpSpPr/>
          <p:nvPr/>
        </p:nvGrpSpPr>
        <p:grpSpPr>
          <a:xfrm>
            <a:off x="2083167" y="3906818"/>
            <a:ext cx="1017900" cy="1431967"/>
            <a:chOff x="1562375" y="2930113"/>
            <a:chExt cx="763425" cy="1073975"/>
          </a:xfrm>
        </p:grpSpPr>
        <p:sp>
          <p:nvSpPr>
            <p:cNvPr id="2732" name="Google Shape;2732;p46"/>
            <p:cNvSpPr/>
            <p:nvPr/>
          </p:nvSpPr>
          <p:spPr>
            <a:xfrm>
              <a:off x="2132300" y="2930113"/>
              <a:ext cx="193500" cy="1839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733" name="Google Shape;2733;p46"/>
            <p:cNvSpPr/>
            <p:nvPr/>
          </p:nvSpPr>
          <p:spPr>
            <a:xfrm>
              <a:off x="2056100" y="3820188"/>
              <a:ext cx="193500" cy="183900"/>
            </a:xfrm>
            <a:prstGeom prst="star5">
              <a:avLst>
                <a:gd name="adj" fmla="val 19098"/>
                <a:gd name="hf" fmla="val 105146"/>
                <a:gd name="vf" fmla="val 110557"/>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734" name="Google Shape;2734;p46"/>
            <p:cNvSpPr/>
            <p:nvPr/>
          </p:nvSpPr>
          <p:spPr>
            <a:xfrm>
              <a:off x="1562375" y="3485088"/>
              <a:ext cx="193500" cy="1839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pic>
        <p:nvPicPr>
          <p:cNvPr id="35" name="图片 2">
            <a:extLst>
              <a:ext uri="{FF2B5EF4-FFF2-40B4-BE49-F238E27FC236}">
                <a16:creationId xmlns:a16="http://schemas.microsoft.com/office/drawing/2014/main" id="{BAD59C2D-ECD4-9148-CA53-E49372FC1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7173" y="2297685"/>
            <a:ext cx="4347729" cy="4555415"/>
          </a:xfrm>
          <a:prstGeom prst="rect">
            <a:avLst/>
          </a:prstGeom>
        </p:spPr>
      </p:pic>
      <p:sp>
        <p:nvSpPr>
          <p:cNvPr id="36" name="矩形 32">
            <a:extLst>
              <a:ext uri="{FF2B5EF4-FFF2-40B4-BE49-F238E27FC236}">
                <a16:creationId xmlns:a16="http://schemas.microsoft.com/office/drawing/2014/main" id="{84FD5EC6-F5AC-9FD9-B475-A82C5D54701D}"/>
              </a:ext>
            </a:extLst>
          </p:cNvPr>
          <p:cNvSpPr/>
          <p:nvPr/>
        </p:nvSpPr>
        <p:spPr>
          <a:xfrm>
            <a:off x="8895108" y="676417"/>
            <a:ext cx="3088886" cy="964233"/>
          </a:xfrm>
          <a:prstGeom prst="roundRect">
            <a:avLst/>
          </a:prstGeom>
          <a:solidFill>
            <a:schemeClr val="accent6">
              <a:alpha val="55000"/>
            </a:schemeClr>
          </a:solidFill>
          <a:ln w="38100" cmpd="sng">
            <a:solidFill>
              <a:schemeClr val="accent1">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sz="5333"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Arial"/>
            </a:endParaRPr>
          </a:p>
        </p:txBody>
      </p:sp>
      <p:pic>
        <p:nvPicPr>
          <p:cNvPr id="39" name="Picture 38"/>
          <p:cNvPicPr>
            <a:picLocks noChangeAspect="1"/>
          </p:cNvPicPr>
          <p:nvPr/>
        </p:nvPicPr>
        <p:blipFill>
          <a:blip r:embed="rId4"/>
          <a:stretch>
            <a:fillRect/>
          </a:stretch>
        </p:blipFill>
        <p:spPr>
          <a:xfrm>
            <a:off x="3567705" y="1828601"/>
            <a:ext cx="5327403" cy="4646834"/>
          </a:xfrm>
          <a:prstGeom prst="rect">
            <a:avLst/>
          </a:prstGeom>
        </p:spPr>
      </p:pic>
      <p:pic>
        <p:nvPicPr>
          <p:cNvPr id="40" name="Picture 39"/>
          <p:cNvPicPr>
            <a:picLocks noChangeAspect="1"/>
          </p:cNvPicPr>
          <p:nvPr/>
        </p:nvPicPr>
        <p:blipFill>
          <a:blip r:embed="rId5"/>
          <a:stretch>
            <a:fillRect/>
          </a:stretch>
        </p:blipFill>
        <p:spPr>
          <a:xfrm>
            <a:off x="3455528" y="380590"/>
            <a:ext cx="5305113" cy="1914525"/>
          </a:xfrm>
          <a:prstGeom prst="rect">
            <a:avLst/>
          </a:prstGeom>
        </p:spPr>
        <p:style>
          <a:lnRef idx="2">
            <a:schemeClr val="accent1"/>
          </a:lnRef>
          <a:fillRef idx="1">
            <a:schemeClr val="lt1"/>
          </a:fillRef>
          <a:effectRef idx="0">
            <a:schemeClr val="accent1"/>
          </a:effectRef>
          <a:fontRef idx="minor">
            <a:schemeClr val="dk1"/>
          </a:fontRef>
        </p:style>
      </p:pic>
      <p:sp>
        <p:nvSpPr>
          <p:cNvPr id="2" name="Right Arrow 1"/>
          <p:cNvSpPr/>
          <p:nvPr/>
        </p:nvSpPr>
        <p:spPr>
          <a:xfrm>
            <a:off x="8814984" y="1867917"/>
            <a:ext cx="791326" cy="4271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sp>
        <p:nvSpPr>
          <p:cNvPr id="5" name="Rectangle 4"/>
          <p:cNvSpPr/>
          <p:nvPr/>
        </p:nvSpPr>
        <p:spPr>
          <a:xfrm>
            <a:off x="9101500" y="743034"/>
            <a:ext cx="2949846"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sym typeface="Arial"/>
              </a:rPr>
              <a:t>Bước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sym typeface="Arial"/>
              </a:rPr>
              <a:t>Mở zalo bấm vào đây</a:t>
            </a:r>
            <a:endParaRPr kumimoji="0" lang="en-US" sz="2400" b="0" i="0" u="none" strike="noStrike" kern="0" cap="none" spc="0" normalizeH="0" baseline="0" noProof="0" dirty="0" smtClean="0">
              <a:ln>
                <a:noFill/>
              </a:ln>
              <a:solidFill>
                <a:sysClr val="windowText" lastClr="000000"/>
              </a:solidFill>
              <a:effectLst/>
              <a:uLnTx/>
              <a:uFillTx/>
              <a:latin typeface="等线"/>
              <a:ea typeface="微软雅黑"/>
              <a:cs typeface="+mn-cs"/>
            </a:endParaRPr>
          </a:p>
        </p:txBody>
      </p:sp>
      <p:sp>
        <p:nvSpPr>
          <p:cNvPr id="6" name="Rectangle 5"/>
          <p:cNvSpPr/>
          <p:nvPr/>
        </p:nvSpPr>
        <p:spPr>
          <a:xfrm>
            <a:off x="2870467" y="6206974"/>
            <a:ext cx="7705956" cy="6155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0" cap="none" spc="0" normalizeH="0" baseline="0" noProof="0" dirty="0" smtClean="0">
                <a:ln>
                  <a:noFill/>
                </a:ln>
                <a:solidFill>
                  <a:srgbClr val="C00000"/>
                </a:solidFill>
                <a:effectLst/>
                <a:uLnTx/>
                <a:uFillTx/>
                <a:latin typeface="Bahnschrift SemiBold Condensed" panose="020B0502040204020203" pitchFamily="34" charset="0"/>
                <a:ea typeface="Cambria" panose="02040503050406030204" pitchFamily="18" charset="0"/>
                <a:cs typeface="+mn-cs"/>
                <a:sym typeface="Wingdings" panose="05000000000000000000" pitchFamily="2" charset="2"/>
              </a:rPr>
              <a:t> Mời bạn vào nhóm zalo tài liệu tiểu học miễn phí</a:t>
            </a:r>
            <a:endParaRPr kumimoji="0" lang="en-US" sz="1800" b="1" i="0" u="none" strike="noStrike" kern="0" cap="none" spc="0" normalizeH="0" baseline="0" noProof="0" dirty="0" smtClean="0">
              <a:ln>
                <a:noFill/>
              </a:ln>
              <a:solidFill>
                <a:sysClr val="windowText" lastClr="000000"/>
              </a:solidFill>
              <a:effectLst/>
              <a:uLnTx/>
              <a:uFillTx/>
              <a:latin typeface="Bahnschrift SemiBold Condensed" panose="020B0502040204020203" pitchFamily="34" charset="0"/>
              <a:ea typeface="微软雅黑"/>
              <a:cs typeface="+mn-cs"/>
            </a:endParaRPr>
          </a:p>
        </p:txBody>
      </p:sp>
      <p:sp>
        <p:nvSpPr>
          <p:cNvPr id="45" name="矩形 32">
            <a:extLst>
              <a:ext uri="{FF2B5EF4-FFF2-40B4-BE49-F238E27FC236}">
                <a16:creationId xmlns:a16="http://schemas.microsoft.com/office/drawing/2014/main" id="{84FD5EC6-F5AC-9FD9-B475-A82C5D54701D}"/>
              </a:ext>
            </a:extLst>
          </p:cNvPr>
          <p:cNvSpPr/>
          <p:nvPr/>
        </p:nvSpPr>
        <p:spPr>
          <a:xfrm>
            <a:off x="9007285" y="3385838"/>
            <a:ext cx="3044061" cy="1260947"/>
          </a:xfrm>
          <a:prstGeom prst="roundRect">
            <a:avLst/>
          </a:prstGeom>
          <a:solidFill>
            <a:schemeClr val="accent6">
              <a:alpha val="55000"/>
            </a:schemeClr>
          </a:solidFill>
          <a:ln w="38100" cmpd="sng">
            <a:solidFill>
              <a:schemeClr val="accent1">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sz="5333"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Arial"/>
            </a:endParaRPr>
          </a:p>
        </p:txBody>
      </p:sp>
      <p:sp>
        <p:nvSpPr>
          <p:cNvPr id="46" name="Rectangle 45"/>
          <p:cNvSpPr/>
          <p:nvPr/>
        </p:nvSpPr>
        <p:spPr>
          <a:xfrm>
            <a:off x="9242154" y="3430934"/>
            <a:ext cx="280919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sym typeface="Arial"/>
              </a:rPr>
              <a:t>Bước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sym typeface="Arial"/>
              </a:rPr>
              <a:t>Di chuyển camera vào đây</a:t>
            </a:r>
            <a:endParaRPr kumimoji="0" lang="en-US" sz="2400" b="0" i="0" u="none" strike="noStrike" kern="0" cap="none" spc="0" normalizeH="0" baseline="0" noProof="0" dirty="0" smtClean="0">
              <a:ln>
                <a:noFill/>
              </a:ln>
              <a:solidFill>
                <a:sysClr val="windowText" lastClr="000000"/>
              </a:solidFill>
              <a:effectLst/>
              <a:uLnTx/>
              <a:uFillTx/>
              <a:latin typeface="等线"/>
              <a:ea typeface="微软雅黑"/>
              <a:cs typeface="+mn-cs"/>
            </a:endParaRPr>
          </a:p>
        </p:txBody>
      </p:sp>
    </p:spTree>
    <p:extLst>
      <p:ext uri="{BB962C8B-B14F-4D97-AF65-F5344CB8AC3E}">
        <p14:creationId xmlns:p14="http://schemas.microsoft.com/office/powerpoint/2010/main" val="12458064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1000"/>
                                        <p:tgtEl>
                                          <p:spTgt spid="45"/>
                                        </p:tgtEl>
                                      </p:cBhvr>
                                    </p:animEffect>
                                    <p:anim calcmode="lin" valueType="num">
                                      <p:cBhvr>
                                        <p:cTn id="15" dur="1000" fill="hold"/>
                                        <p:tgtEl>
                                          <p:spTgt spid="45"/>
                                        </p:tgtEl>
                                        <p:attrNameLst>
                                          <p:attrName>ppt_x</p:attrName>
                                        </p:attrNameLst>
                                      </p:cBhvr>
                                      <p:tavLst>
                                        <p:tav tm="0">
                                          <p:val>
                                            <p:strVal val="#ppt_x"/>
                                          </p:val>
                                        </p:tav>
                                        <p:tav tm="100000">
                                          <p:val>
                                            <p:strVal val="#ppt_x"/>
                                          </p:val>
                                        </p:tav>
                                      </p:tavLst>
                                    </p:anim>
                                    <p:anim calcmode="lin" valueType="num">
                                      <p:cBhvr>
                                        <p:cTn id="1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ảnh Nền Tết Nguyên đán, Tết Nguyên đán Vector Nền Và Tập Tin Tải về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98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13726" y="2454435"/>
            <a:ext cx="9164548" cy="3539430"/>
          </a:xfrm>
          <a:prstGeom prst="rect">
            <a:avLst/>
          </a:prstGeom>
          <a:solidFill>
            <a:schemeClr val="bg1"/>
          </a:solidFill>
        </p:spPr>
        <p:txBody>
          <a:bodyPr wrap="square">
            <a:spAutoFit/>
          </a:bodyPr>
          <a:lstStyle/>
          <a:p>
            <a:pPr marL="457200" indent="-457200">
              <a:buFontTx/>
              <a:buChar char="-"/>
            </a:pPr>
            <a:r>
              <a:rPr lang="en-US" sz="2800" b="1" dirty="0" err="1" smtClean="0">
                <a:latin typeface="Times New Roman" panose="02020603050405020304" pitchFamily="18" charset="0"/>
                <a:cs typeface="Times New Roman" panose="02020603050405020304" pitchFamily="18" charset="0"/>
              </a:rPr>
              <a:t>Đánh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 </a:t>
            </a:r>
          </a:p>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Phẩm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chất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đạt</a:t>
            </a:r>
            <a:r>
              <a:rPr lang="en-US" sz="2800" b="1" dirty="0" smtClean="0">
                <a:latin typeface="Times New Roman" panose="02020603050405020304" pitchFamily="18" charset="0"/>
                <a:cs typeface="Times New Roman" panose="02020603050405020304" pitchFamily="18" charset="0"/>
              </a:rPr>
              <a:t>: 97 % ( T: 76,7%)</a:t>
            </a:r>
          </a:p>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Năng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lực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đạt</a:t>
            </a:r>
            <a:r>
              <a:rPr lang="en-US" sz="2800" b="1" dirty="0" smtClean="0">
                <a:latin typeface="Times New Roman" panose="02020603050405020304" pitchFamily="18" charset="0"/>
                <a:cs typeface="Times New Roman" panose="02020603050405020304" pitchFamily="18" charset="0"/>
              </a:rPr>
              <a:t>: 98,9% ( T: 62,7%)</a:t>
            </a:r>
          </a:p>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Đánh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định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kỳ</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tập</a:t>
            </a:r>
            <a:r>
              <a:rPr lang="en-US" sz="2800" b="1" dirty="0" smtClean="0">
                <a:latin typeface="Times New Roman" panose="02020603050405020304" pitchFamily="18" charset="0"/>
                <a:cs typeface="Times New Roman" panose="02020603050405020304" pitchFamily="18" charset="0"/>
              </a:rPr>
              <a:t>:</a:t>
            </a:r>
          </a:p>
          <a:p>
            <a:r>
              <a:rPr lang="en-US" sz="2800" b="1" dirty="0" err="1" smtClean="0">
                <a:latin typeface="Times New Roman" panose="02020603050405020304" pitchFamily="18" charset="0"/>
                <a:cs typeface="Times New Roman" panose="02020603050405020304" pitchFamily="18" charset="0"/>
              </a:rPr>
              <a:t>Kiểm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cuối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kỳ</a:t>
            </a:r>
            <a:r>
              <a:rPr lang="en-US" sz="2800" b="1" dirty="0" smtClean="0">
                <a:latin typeface="Times New Roman" panose="02020603050405020304" pitchFamily="18" charset="0"/>
                <a:cs typeface="Times New Roman" panose="02020603050405020304" pitchFamily="18" charset="0"/>
              </a:rPr>
              <a:t> I:</a:t>
            </a:r>
          </a:p>
          <a:p>
            <a:r>
              <a:rPr lang="en-US" sz="2800" b="1" dirty="0" err="1" smtClean="0">
                <a:solidFill>
                  <a:srgbClr val="FFC000"/>
                </a:solidFill>
                <a:latin typeface="Times New Roman" panose="02020603050405020304" pitchFamily="18" charset="0"/>
                <a:cs typeface="Times New Roman" panose="02020603050405020304" pitchFamily="18" charset="0"/>
              </a:rPr>
              <a:t>Toán</a:t>
            </a:r>
            <a:r>
              <a:rPr lang="en-US" sz="2800" b="1" dirty="0" smtClean="0">
                <a:solidFill>
                  <a:srgbClr val="FFC000"/>
                </a:solidFill>
                <a:latin typeface="Times New Roman" panose="02020603050405020304" pitchFamily="18" charset="0"/>
                <a:cs typeface="Times New Roman" panose="02020603050405020304" pitchFamily="18" charset="0"/>
              </a:rPr>
              <a:t> </a:t>
            </a:r>
            <a:r>
              <a:rPr lang="en-US" sz="2800" b="1" dirty="0" err="1" smtClean="0">
                <a:solidFill>
                  <a:srgbClr val="FFC000"/>
                </a:solidFill>
                <a:latin typeface="Times New Roman" panose="02020603050405020304" pitchFamily="18" charset="0"/>
                <a:cs typeface="Times New Roman" panose="02020603050405020304" pitchFamily="18" charset="0"/>
              </a:rPr>
              <a:t>đạt</a:t>
            </a:r>
            <a:r>
              <a:rPr lang="en-US" sz="2800" b="1" dirty="0" smtClean="0">
                <a:solidFill>
                  <a:srgbClr val="FFC000"/>
                </a:solidFill>
                <a:latin typeface="Times New Roman" panose="02020603050405020304" pitchFamily="18" charset="0"/>
                <a:cs typeface="Times New Roman" panose="02020603050405020304" pitchFamily="18" charset="0"/>
              </a:rPr>
              <a:t> </a:t>
            </a:r>
            <a:r>
              <a:rPr lang="en-US" sz="2800" b="1" dirty="0" err="1" smtClean="0">
                <a:solidFill>
                  <a:srgbClr val="FFC000"/>
                </a:solidFill>
                <a:latin typeface="Times New Roman" panose="02020603050405020304" pitchFamily="18" charset="0"/>
                <a:cs typeface="Times New Roman" panose="02020603050405020304" pitchFamily="18" charset="0"/>
              </a:rPr>
              <a:t>điểm</a:t>
            </a:r>
            <a:r>
              <a:rPr lang="en-US" sz="2800" b="1" dirty="0" smtClean="0">
                <a:solidFill>
                  <a:srgbClr val="FFC000"/>
                </a:solidFill>
                <a:latin typeface="Times New Roman" panose="02020603050405020304" pitchFamily="18" charset="0"/>
                <a:cs typeface="Times New Roman" panose="02020603050405020304" pitchFamily="18" charset="0"/>
              </a:rPr>
              <a:t> 5 </a:t>
            </a:r>
            <a:r>
              <a:rPr lang="en-US" sz="2800" b="1" dirty="0" err="1" smtClean="0">
                <a:solidFill>
                  <a:srgbClr val="FFC000"/>
                </a:solidFill>
                <a:latin typeface="Times New Roman" panose="02020603050405020304" pitchFamily="18" charset="0"/>
                <a:cs typeface="Times New Roman" panose="02020603050405020304" pitchFamily="18" charset="0"/>
              </a:rPr>
              <a:t>trở</a:t>
            </a:r>
            <a:r>
              <a:rPr lang="en-US" sz="2800" b="1" dirty="0" smtClean="0">
                <a:solidFill>
                  <a:srgbClr val="FFC000"/>
                </a:solidFill>
                <a:latin typeface="Times New Roman" panose="02020603050405020304" pitchFamily="18" charset="0"/>
                <a:cs typeface="Times New Roman" panose="02020603050405020304" pitchFamily="18" charset="0"/>
              </a:rPr>
              <a:t> </a:t>
            </a:r>
            <a:r>
              <a:rPr lang="en-US" sz="2800" b="1" dirty="0" err="1" smtClean="0">
                <a:solidFill>
                  <a:srgbClr val="FFC000"/>
                </a:solidFill>
                <a:latin typeface="Times New Roman" panose="02020603050405020304" pitchFamily="18" charset="0"/>
                <a:cs typeface="Times New Roman" panose="02020603050405020304" pitchFamily="18" charset="0"/>
              </a:rPr>
              <a:t>lên</a:t>
            </a:r>
            <a:r>
              <a:rPr lang="en-US" sz="2800" b="1" dirty="0" smtClean="0">
                <a:latin typeface="Times New Roman" panose="02020603050405020304" pitchFamily="18" charset="0"/>
                <a:cs typeface="Times New Roman" panose="02020603050405020304" pitchFamily="18" charset="0"/>
              </a:rPr>
              <a:t>: 1081 ( </a:t>
            </a:r>
            <a:r>
              <a:rPr lang="en-US" sz="2800" b="1" dirty="0" err="1" smtClean="0">
                <a:latin typeface="Times New Roman" panose="02020603050405020304" pitchFamily="18" charset="0"/>
                <a:cs typeface="Times New Roman" panose="02020603050405020304" pitchFamily="18" charset="0"/>
              </a:rPr>
              <a:t>Điểm</a:t>
            </a:r>
            <a:r>
              <a:rPr lang="en-US" sz="2800" b="1" dirty="0" smtClean="0">
                <a:latin typeface="Times New Roman" panose="02020603050405020304" pitchFamily="18" charset="0"/>
                <a:cs typeface="Times New Roman" panose="02020603050405020304" pitchFamily="18" charset="0"/>
              </a:rPr>
              <a:t> 9-10: 567 )</a:t>
            </a:r>
          </a:p>
          <a:p>
            <a:r>
              <a:rPr lang="en-US" sz="2800" b="1" dirty="0" err="1" smtClean="0">
                <a:solidFill>
                  <a:srgbClr val="FF0000"/>
                </a:solidFill>
                <a:latin typeface="Times New Roman" panose="02020603050405020304" pitchFamily="18" charset="0"/>
                <a:cs typeface="Times New Roman" panose="02020603050405020304" pitchFamily="18" charset="0"/>
              </a:rPr>
              <a:t>Tiếng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Việt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điểm</a:t>
            </a:r>
            <a:r>
              <a:rPr lang="en-US" sz="2800" b="1" dirty="0" smtClean="0">
                <a:solidFill>
                  <a:srgbClr val="FF0000"/>
                </a:solidFill>
                <a:latin typeface="Times New Roman" panose="02020603050405020304" pitchFamily="18" charset="0"/>
                <a:cs typeface="Times New Roman" panose="02020603050405020304" pitchFamily="18" charset="0"/>
              </a:rPr>
              <a:t> 5 </a:t>
            </a:r>
            <a:r>
              <a:rPr lang="en-US" sz="2800" b="1" dirty="0" err="1" smtClean="0">
                <a:solidFill>
                  <a:srgbClr val="FF0000"/>
                </a:solidFill>
                <a:latin typeface="Times New Roman" panose="02020603050405020304" pitchFamily="18" charset="0"/>
                <a:cs typeface="Times New Roman" panose="02020603050405020304" pitchFamily="18" charset="0"/>
              </a:rPr>
              <a:t>trở</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lên</a:t>
            </a:r>
            <a:r>
              <a:rPr lang="en-US" sz="2800" b="1" dirty="0" smtClean="0">
                <a:latin typeface="Times New Roman" panose="02020603050405020304" pitchFamily="18" charset="0"/>
                <a:cs typeface="Times New Roman" panose="02020603050405020304" pitchFamily="18" charset="0"/>
              </a:rPr>
              <a:t>: 1056 ( </a:t>
            </a:r>
            <a:r>
              <a:rPr lang="en-US" sz="2800" b="1" dirty="0" err="1" smtClean="0">
                <a:latin typeface="Times New Roman" panose="02020603050405020304" pitchFamily="18" charset="0"/>
                <a:cs typeface="Times New Roman" panose="02020603050405020304" pitchFamily="18" charset="0"/>
              </a:rPr>
              <a:t>Điểm</a:t>
            </a:r>
            <a:r>
              <a:rPr lang="en-US" sz="2800" b="1" dirty="0" smtClean="0">
                <a:latin typeface="Times New Roman" panose="02020603050405020304" pitchFamily="18" charset="0"/>
                <a:cs typeface="Times New Roman" panose="02020603050405020304" pitchFamily="18" charset="0"/>
              </a:rPr>
              <a:t> 9-10: 433 )</a:t>
            </a:r>
          </a:p>
          <a:p>
            <a:r>
              <a:rPr lang="en-US" sz="2800" b="1" dirty="0" err="1" smtClean="0">
                <a:solidFill>
                  <a:srgbClr val="00B050"/>
                </a:solidFill>
                <a:latin typeface="Times New Roman" panose="02020603050405020304" pitchFamily="18" charset="0"/>
                <a:cs typeface="Times New Roman" panose="02020603050405020304" pitchFamily="18" charset="0"/>
              </a:rPr>
              <a:t>Tiếng</a:t>
            </a:r>
            <a:r>
              <a:rPr lang="en-US" sz="2800" b="1" dirty="0" smtClean="0">
                <a:solidFill>
                  <a:srgbClr val="00B050"/>
                </a:solidFill>
                <a:latin typeface="Times New Roman" panose="02020603050405020304" pitchFamily="18" charset="0"/>
                <a:cs typeface="Times New Roman" panose="02020603050405020304" pitchFamily="18" charset="0"/>
              </a:rPr>
              <a:t> Anh </a:t>
            </a:r>
            <a:r>
              <a:rPr lang="en-US" sz="2800" b="1" dirty="0" err="1" smtClean="0">
                <a:solidFill>
                  <a:srgbClr val="00B050"/>
                </a:solidFill>
                <a:latin typeface="Times New Roman" panose="02020603050405020304" pitchFamily="18" charset="0"/>
                <a:cs typeface="Times New Roman" panose="02020603050405020304" pitchFamily="18" charset="0"/>
              </a:rPr>
              <a:t>đạt</a:t>
            </a:r>
            <a:r>
              <a:rPr lang="en-US" sz="2800" b="1" dirty="0" smtClean="0">
                <a:solidFill>
                  <a:srgbClr val="00B050"/>
                </a:solidFill>
                <a:latin typeface="Times New Roman" panose="02020603050405020304" pitchFamily="18" charset="0"/>
                <a:cs typeface="Times New Roman" panose="02020603050405020304" pitchFamily="18" charset="0"/>
              </a:rPr>
              <a:t> </a:t>
            </a:r>
            <a:r>
              <a:rPr lang="en-US" sz="2800" b="1" dirty="0" err="1" smtClean="0">
                <a:solidFill>
                  <a:srgbClr val="00B050"/>
                </a:solidFill>
                <a:latin typeface="Times New Roman" panose="02020603050405020304" pitchFamily="18" charset="0"/>
                <a:cs typeface="Times New Roman" panose="02020603050405020304" pitchFamily="18" charset="0"/>
              </a:rPr>
              <a:t>điểm</a:t>
            </a:r>
            <a:r>
              <a:rPr lang="en-US" sz="2800" b="1" dirty="0" smtClean="0">
                <a:solidFill>
                  <a:srgbClr val="00B050"/>
                </a:solidFill>
                <a:latin typeface="Times New Roman" panose="02020603050405020304" pitchFamily="18" charset="0"/>
                <a:cs typeface="Times New Roman" panose="02020603050405020304" pitchFamily="18" charset="0"/>
              </a:rPr>
              <a:t> 5 </a:t>
            </a:r>
            <a:r>
              <a:rPr lang="en-US" sz="2800" b="1" dirty="0" err="1" smtClean="0">
                <a:solidFill>
                  <a:srgbClr val="00B050"/>
                </a:solidFill>
                <a:latin typeface="Times New Roman" panose="02020603050405020304" pitchFamily="18" charset="0"/>
                <a:cs typeface="Times New Roman" panose="02020603050405020304" pitchFamily="18" charset="0"/>
              </a:rPr>
              <a:t>trở</a:t>
            </a:r>
            <a:r>
              <a:rPr lang="en-US" sz="2800" b="1" dirty="0" smtClean="0">
                <a:solidFill>
                  <a:srgbClr val="00B050"/>
                </a:solidFill>
                <a:latin typeface="Times New Roman" panose="02020603050405020304" pitchFamily="18" charset="0"/>
                <a:cs typeface="Times New Roman" panose="02020603050405020304" pitchFamily="18" charset="0"/>
              </a:rPr>
              <a:t> </a:t>
            </a:r>
            <a:r>
              <a:rPr lang="en-US" sz="2800" b="1" dirty="0" err="1" smtClean="0">
                <a:solidFill>
                  <a:srgbClr val="00B050"/>
                </a:solidFill>
                <a:latin typeface="Times New Roman" panose="02020603050405020304" pitchFamily="18" charset="0"/>
                <a:cs typeface="Times New Roman" panose="02020603050405020304" pitchFamily="18" charset="0"/>
              </a:rPr>
              <a:t>lên</a:t>
            </a:r>
            <a:r>
              <a:rPr lang="en-US" sz="2800" b="1" dirty="0" smtClean="0">
                <a:solidFill>
                  <a:srgbClr val="00B050"/>
                </a:solidFill>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632 ( </a:t>
            </a:r>
            <a:r>
              <a:rPr lang="en-US" sz="2800" b="1" dirty="0" err="1" smtClean="0">
                <a:latin typeface="Times New Roman" panose="02020603050405020304" pitchFamily="18" charset="0"/>
                <a:cs typeface="Times New Roman" panose="02020603050405020304" pitchFamily="18" charset="0"/>
              </a:rPr>
              <a:t>Điểm</a:t>
            </a:r>
            <a:r>
              <a:rPr lang="en-US" sz="2800" b="1" dirty="0" smtClean="0">
                <a:latin typeface="Times New Roman" panose="02020603050405020304" pitchFamily="18" charset="0"/>
                <a:cs typeface="Times New Roman" panose="02020603050405020304" pitchFamily="18" charset="0"/>
              </a:rPr>
              <a:t> 9-10: 237 )</a:t>
            </a:r>
            <a:endParaRPr lang="en-US" sz="2800" b="1" dirty="0">
              <a:latin typeface="Times New Roman" panose="02020603050405020304" pitchFamily="18" charset="0"/>
              <a:cs typeface="Times New Roman" panose="02020603050405020304" pitchFamily="18" charset="0"/>
            </a:endParaRPr>
          </a:p>
        </p:txBody>
      </p:sp>
      <p:sp>
        <p:nvSpPr>
          <p:cNvPr id="4" name="Rectangle 3"/>
          <p:cNvSpPr/>
          <p:nvPr/>
        </p:nvSpPr>
        <p:spPr>
          <a:xfrm>
            <a:off x="4137893" y="1508425"/>
            <a:ext cx="3228582" cy="861774"/>
          </a:xfrm>
          <a:prstGeom prst="rect">
            <a:avLst/>
          </a:prstGeom>
          <a:solidFill>
            <a:srgbClr val="FFFF00"/>
          </a:solidFill>
        </p:spPr>
        <p:txBody>
          <a:bodyPr wrap="square">
            <a:spAutoFit/>
          </a:bodyPr>
          <a:lstStyle/>
          <a:p>
            <a:pPr algn="ctr">
              <a:spcBef>
                <a:spcPct val="0"/>
              </a:spcBef>
            </a:pPr>
            <a:r>
              <a:rPr lang="en-US" sz="3200" b="1" dirty="0" smtClean="0">
                <a:latin typeface="Times New Roman" panose="02020603050405020304" pitchFamily="18" charset="0"/>
                <a:cs typeface="Times New Roman" panose="02020603050405020304" pitchFamily="18" charset="0"/>
              </a:rPr>
              <a:t>II. KẾT QUẢ</a:t>
            </a:r>
          </a:p>
          <a:p>
            <a:pPr>
              <a:spcBef>
                <a:spcPct val="0"/>
              </a:spcBef>
              <a:buFontTx/>
              <a:buNone/>
            </a:pPr>
            <a:endParaRPr lang="en-US" altLang="en-US" dirty="0">
              <a:solidFill>
                <a:srgbClr val="FF0000"/>
              </a:solidFill>
            </a:endParaRPr>
          </a:p>
        </p:txBody>
      </p:sp>
    </p:spTree>
    <p:extLst>
      <p:ext uri="{BB962C8B-B14F-4D97-AF65-F5344CB8AC3E}">
        <p14:creationId xmlns:p14="http://schemas.microsoft.com/office/powerpoint/2010/main" val="3564188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grpSp>
        <p:nvGrpSpPr>
          <p:cNvPr id="2723" name="Google Shape;2723;p46"/>
          <p:cNvGrpSpPr/>
          <p:nvPr/>
        </p:nvGrpSpPr>
        <p:grpSpPr>
          <a:xfrm>
            <a:off x="526993" y="4750584"/>
            <a:ext cx="1157900" cy="686000"/>
            <a:chOff x="2575700" y="1885000"/>
            <a:chExt cx="868425" cy="514500"/>
          </a:xfrm>
        </p:grpSpPr>
        <p:sp>
          <p:nvSpPr>
            <p:cNvPr id="2724" name="Google Shape;2724;p46"/>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725" name="Google Shape;2725;p46"/>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726" name="Google Shape;2726;p46"/>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727" name="Google Shape;2727;p46"/>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grpSp>
        <p:nvGrpSpPr>
          <p:cNvPr id="2731" name="Google Shape;2731;p46"/>
          <p:cNvGrpSpPr/>
          <p:nvPr/>
        </p:nvGrpSpPr>
        <p:grpSpPr>
          <a:xfrm>
            <a:off x="2083167" y="3906818"/>
            <a:ext cx="1017900" cy="1431967"/>
            <a:chOff x="1562375" y="2930113"/>
            <a:chExt cx="763425" cy="1073975"/>
          </a:xfrm>
        </p:grpSpPr>
        <p:sp>
          <p:nvSpPr>
            <p:cNvPr id="2732" name="Google Shape;2732;p46"/>
            <p:cNvSpPr/>
            <p:nvPr/>
          </p:nvSpPr>
          <p:spPr>
            <a:xfrm>
              <a:off x="2132300" y="2930113"/>
              <a:ext cx="193500" cy="1839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733" name="Google Shape;2733;p46"/>
            <p:cNvSpPr/>
            <p:nvPr/>
          </p:nvSpPr>
          <p:spPr>
            <a:xfrm>
              <a:off x="2056100" y="3820188"/>
              <a:ext cx="193500" cy="183900"/>
            </a:xfrm>
            <a:prstGeom prst="star5">
              <a:avLst>
                <a:gd name="adj" fmla="val 19098"/>
                <a:gd name="hf" fmla="val 105146"/>
                <a:gd name="vf" fmla="val 110557"/>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734" name="Google Shape;2734;p46"/>
            <p:cNvSpPr/>
            <p:nvPr/>
          </p:nvSpPr>
          <p:spPr>
            <a:xfrm>
              <a:off x="1562375" y="3485088"/>
              <a:ext cx="193500" cy="1839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pic>
        <p:nvPicPr>
          <p:cNvPr id="35" name="图片 2">
            <a:extLst>
              <a:ext uri="{FF2B5EF4-FFF2-40B4-BE49-F238E27FC236}">
                <a16:creationId xmlns:a16="http://schemas.microsoft.com/office/drawing/2014/main" id="{BAD59C2D-ECD4-9148-CA53-E49372FC1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7173" y="2297685"/>
            <a:ext cx="4347729" cy="4555415"/>
          </a:xfrm>
          <a:prstGeom prst="rect">
            <a:avLst/>
          </a:prstGeom>
        </p:spPr>
      </p:pic>
      <p:sp>
        <p:nvSpPr>
          <p:cNvPr id="36" name="矩形 32">
            <a:extLst>
              <a:ext uri="{FF2B5EF4-FFF2-40B4-BE49-F238E27FC236}">
                <a16:creationId xmlns:a16="http://schemas.microsoft.com/office/drawing/2014/main" id="{84FD5EC6-F5AC-9FD9-B475-A82C5D54701D}"/>
              </a:ext>
            </a:extLst>
          </p:cNvPr>
          <p:cNvSpPr/>
          <p:nvPr/>
        </p:nvSpPr>
        <p:spPr>
          <a:xfrm>
            <a:off x="8895108" y="676417"/>
            <a:ext cx="3088886" cy="964233"/>
          </a:xfrm>
          <a:prstGeom prst="roundRect">
            <a:avLst/>
          </a:prstGeom>
          <a:solidFill>
            <a:schemeClr val="accent6">
              <a:alpha val="55000"/>
            </a:schemeClr>
          </a:solidFill>
          <a:ln w="38100" cmpd="sng">
            <a:solidFill>
              <a:schemeClr val="accent1">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sz="5333"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Arial"/>
            </a:endParaRPr>
          </a:p>
        </p:txBody>
      </p:sp>
      <p:pic>
        <p:nvPicPr>
          <p:cNvPr id="39" name="Picture 38"/>
          <p:cNvPicPr>
            <a:picLocks noChangeAspect="1"/>
          </p:cNvPicPr>
          <p:nvPr/>
        </p:nvPicPr>
        <p:blipFill>
          <a:blip r:embed="rId4"/>
          <a:stretch>
            <a:fillRect/>
          </a:stretch>
        </p:blipFill>
        <p:spPr>
          <a:xfrm>
            <a:off x="3567705" y="1828601"/>
            <a:ext cx="5327403" cy="4646834"/>
          </a:xfrm>
          <a:prstGeom prst="rect">
            <a:avLst/>
          </a:prstGeom>
        </p:spPr>
      </p:pic>
      <p:pic>
        <p:nvPicPr>
          <p:cNvPr id="40" name="Picture 39"/>
          <p:cNvPicPr>
            <a:picLocks noChangeAspect="1"/>
          </p:cNvPicPr>
          <p:nvPr/>
        </p:nvPicPr>
        <p:blipFill>
          <a:blip r:embed="rId5"/>
          <a:stretch>
            <a:fillRect/>
          </a:stretch>
        </p:blipFill>
        <p:spPr>
          <a:xfrm>
            <a:off x="3455528" y="380590"/>
            <a:ext cx="5305113" cy="1914525"/>
          </a:xfrm>
          <a:prstGeom prst="rect">
            <a:avLst/>
          </a:prstGeom>
        </p:spPr>
        <p:style>
          <a:lnRef idx="2">
            <a:schemeClr val="accent1"/>
          </a:lnRef>
          <a:fillRef idx="1">
            <a:schemeClr val="lt1"/>
          </a:fillRef>
          <a:effectRef idx="0">
            <a:schemeClr val="accent1"/>
          </a:effectRef>
          <a:fontRef idx="minor">
            <a:schemeClr val="dk1"/>
          </a:fontRef>
        </p:style>
      </p:pic>
      <p:sp>
        <p:nvSpPr>
          <p:cNvPr id="2" name="Right Arrow 1"/>
          <p:cNvSpPr/>
          <p:nvPr/>
        </p:nvSpPr>
        <p:spPr>
          <a:xfrm>
            <a:off x="8814984" y="1867917"/>
            <a:ext cx="791326" cy="4271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sp>
        <p:nvSpPr>
          <p:cNvPr id="5" name="Rectangle 4"/>
          <p:cNvSpPr/>
          <p:nvPr/>
        </p:nvSpPr>
        <p:spPr>
          <a:xfrm>
            <a:off x="9101500" y="743034"/>
            <a:ext cx="2949846"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sym typeface="Arial"/>
              </a:rPr>
              <a:t>Bước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sym typeface="Arial"/>
              </a:rPr>
              <a:t>Mở zalo bấm vào đây</a:t>
            </a:r>
            <a:endParaRPr kumimoji="0" lang="en-US" sz="2400" b="0" i="0" u="none" strike="noStrike" kern="0" cap="none" spc="0" normalizeH="0" baseline="0" noProof="0" dirty="0" smtClean="0">
              <a:ln>
                <a:noFill/>
              </a:ln>
              <a:solidFill>
                <a:sysClr val="windowText" lastClr="000000"/>
              </a:solidFill>
              <a:effectLst/>
              <a:uLnTx/>
              <a:uFillTx/>
              <a:latin typeface="等线"/>
              <a:ea typeface="微软雅黑"/>
              <a:cs typeface="+mn-cs"/>
            </a:endParaRPr>
          </a:p>
        </p:txBody>
      </p:sp>
      <p:sp>
        <p:nvSpPr>
          <p:cNvPr id="6" name="Rectangle 5"/>
          <p:cNvSpPr/>
          <p:nvPr/>
        </p:nvSpPr>
        <p:spPr>
          <a:xfrm>
            <a:off x="2870467" y="6206974"/>
            <a:ext cx="7705956" cy="6155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0" cap="none" spc="0" normalizeH="0" baseline="0" noProof="0" dirty="0" smtClean="0">
                <a:ln>
                  <a:noFill/>
                </a:ln>
                <a:solidFill>
                  <a:srgbClr val="C00000"/>
                </a:solidFill>
                <a:effectLst/>
                <a:uLnTx/>
                <a:uFillTx/>
                <a:latin typeface="Bahnschrift SemiBold Condensed" panose="020B0502040204020203" pitchFamily="34" charset="0"/>
                <a:ea typeface="Cambria" panose="02040503050406030204" pitchFamily="18" charset="0"/>
                <a:cs typeface="+mn-cs"/>
                <a:sym typeface="Wingdings" panose="05000000000000000000" pitchFamily="2" charset="2"/>
              </a:rPr>
              <a:t> Mời bạn vào nhóm zalo tài liệu tiểu học miễn phí</a:t>
            </a:r>
            <a:endParaRPr kumimoji="0" lang="en-US" sz="1800" b="1" i="0" u="none" strike="noStrike" kern="0" cap="none" spc="0" normalizeH="0" baseline="0" noProof="0" dirty="0" smtClean="0">
              <a:ln>
                <a:noFill/>
              </a:ln>
              <a:solidFill>
                <a:sysClr val="windowText" lastClr="000000"/>
              </a:solidFill>
              <a:effectLst/>
              <a:uLnTx/>
              <a:uFillTx/>
              <a:latin typeface="Bahnschrift SemiBold Condensed" panose="020B0502040204020203" pitchFamily="34" charset="0"/>
              <a:ea typeface="微软雅黑"/>
              <a:cs typeface="+mn-cs"/>
            </a:endParaRPr>
          </a:p>
        </p:txBody>
      </p:sp>
      <p:sp>
        <p:nvSpPr>
          <p:cNvPr id="45" name="矩形 32">
            <a:extLst>
              <a:ext uri="{FF2B5EF4-FFF2-40B4-BE49-F238E27FC236}">
                <a16:creationId xmlns:a16="http://schemas.microsoft.com/office/drawing/2014/main" id="{84FD5EC6-F5AC-9FD9-B475-A82C5D54701D}"/>
              </a:ext>
            </a:extLst>
          </p:cNvPr>
          <p:cNvSpPr/>
          <p:nvPr/>
        </p:nvSpPr>
        <p:spPr>
          <a:xfrm>
            <a:off x="9007285" y="3385838"/>
            <a:ext cx="3044061" cy="1260947"/>
          </a:xfrm>
          <a:prstGeom prst="roundRect">
            <a:avLst/>
          </a:prstGeom>
          <a:solidFill>
            <a:schemeClr val="accent6">
              <a:alpha val="55000"/>
            </a:schemeClr>
          </a:solidFill>
          <a:ln w="38100" cmpd="sng">
            <a:solidFill>
              <a:schemeClr val="accent1">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sz="5333"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Arial"/>
            </a:endParaRPr>
          </a:p>
        </p:txBody>
      </p:sp>
      <p:sp>
        <p:nvSpPr>
          <p:cNvPr id="46" name="Rectangle 45"/>
          <p:cNvSpPr/>
          <p:nvPr/>
        </p:nvSpPr>
        <p:spPr>
          <a:xfrm>
            <a:off x="9242154" y="3430934"/>
            <a:ext cx="280919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sym typeface="Arial"/>
              </a:rPr>
              <a:t>Bước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sym typeface="Arial"/>
              </a:rPr>
              <a:t>Di chuyển camera vào đây</a:t>
            </a:r>
            <a:endParaRPr kumimoji="0" lang="en-US" sz="2400" b="0" i="0" u="none" strike="noStrike" kern="0" cap="none" spc="0" normalizeH="0" baseline="0" noProof="0" dirty="0" smtClean="0">
              <a:ln>
                <a:noFill/>
              </a:ln>
              <a:solidFill>
                <a:sysClr val="windowText" lastClr="000000"/>
              </a:solidFill>
              <a:effectLst/>
              <a:uLnTx/>
              <a:uFillTx/>
              <a:latin typeface="等线"/>
              <a:ea typeface="微软雅黑"/>
              <a:cs typeface="+mn-cs"/>
            </a:endParaRPr>
          </a:p>
        </p:txBody>
      </p:sp>
    </p:spTree>
    <p:extLst>
      <p:ext uri="{BB962C8B-B14F-4D97-AF65-F5344CB8AC3E}">
        <p14:creationId xmlns:p14="http://schemas.microsoft.com/office/powerpoint/2010/main" val="16323870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1000"/>
                                        <p:tgtEl>
                                          <p:spTgt spid="45"/>
                                        </p:tgtEl>
                                      </p:cBhvr>
                                    </p:animEffect>
                                    <p:anim calcmode="lin" valueType="num">
                                      <p:cBhvr>
                                        <p:cTn id="15" dur="1000" fill="hold"/>
                                        <p:tgtEl>
                                          <p:spTgt spid="45"/>
                                        </p:tgtEl>
                                        <p:attrNameLst>
                                          <p:attrName>ppt_x</p:attrName>
                                        </p:attrNameLst>
                                      </p:cBhvr>
                                      <p:tavLst>
                                        <p:tav tm="0">
                                          <p:val>
                                            <p:strVal val="#ppt_x"/>
                                          </p:val>
                                        </p:tav>
                                        <p:tav tm="100000">
                                          <p:val>
                                            <p:strVal val="#ppt_x"/>
                                          </p:val>
                                        </p:tav>
                                      </p:tavLst>
                                    </p:anim>
                                    <p:anim calcmode="lin" valueType="num">
                                      <p:cBhvr>
                                        <p:cTn id="1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Nền Tết Nguyên đán, Tết Nguyên đán Vector Nền Và Tập Tin Tải về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28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10">
            <a:extLst>
              <a:ext uri="{FF2B5EF4-FFF2-40B4-BE49-F238E27FC236}">
                <a16:creationId xmlns:a16="http://schemas.microsoft.com/office/drawing/2014/main" id="{F94005F8-4069-45B8-BAF6-ED0DEFA7AA74}"/>
              </a:ext>
            </a:extLst>
          </p:cNvPr>
          <p:cNvSpPr/>
          <p:nvPr/>
        </p:nvSpPr>
        <p:spPr>
          <a:xfrm>
            <a:off x="1416630" y="-133563"/>
            <a:ext cx="9165752" cy="620559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a:solidFill>
                <a:prstClr val="white"/>
              </a:solidFill>
            </a:endParaRPr>
          </a:p>
        </p:txBody>
      </p:sp>
      <p:sp>
        <p:nvSpPr>
          <p:cNvPr id="8" name="Rectangle 7"/>
          <p:cNvSpPr/>
          <p:nvPr/>
        </p:nvSpPr>
        <p:spPr>
          <a:xfrm>
            <a:off x="1684961" y="585627"/>
            <a:ext cx="8034391" cy="5484578"/>
          </a:xfrm>
          <a:prstGeom prst="rect">
            <a:avLst/>
          </a:prstGeom>
        </p:spPr>
        <p:txBody>
          <a:bodyPr wrap="square">
            <a:spAutoFit/>
          </a:bodyPr>
          <a:lstStyle/>
          <a:p>
            <a:pPr>
              <a:lnSpc>
                <a:spcPct val="70000"/>
              </a:lnSpc>
              <a:spcBef>
                <a:spcPct val="50000"/>
              </a:spcBef>
            </a:pPr>
            <a:r>
              <a:rPr lang="en-US" altLang="en-US" b="1" dirty="0" smtClean="0">
                <a:solidFill>
                  <a:srgbClr val="000066"/>
                </a:solidFill>
              </a:rPr>
              <a:t>       </a:t>
            </a:r>
            <a:r>
              <a:rPr lang="en-US" altLang="en-US" sz="3200" b="1" dirty="0" smtClean="0">
                <a:solidFill>
                  <a:srgbClr val="000066"/>
                </a:solidFill>
                <a:latin typeface="Times New Roman" panose="02020603050405020304" pitchFamily="18" charset="0"/>
              </a:rPr>
              <a:t>3</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Các</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hoạt</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động</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khác</a:t>
            </a:r>
            <a:r>
              <a:rPr lang="en-US" altLang="en-US" sz="2800" b="1" dirty="0">
                <a:solidFill>
                  <a:srgbClr val="000066"/>
                </a:solidFill>
                <a:latin typeface="Times New Roman" panose="02020603050405020304" pitchFamily="18" charset="0"/>
              </a:rPr>
              <a:t>	</a:t>
            </a:r>
          </a:p>
          <a:p>
            <a:r>
              <a:rPr lang="en-US" altLang="en-US" b="1" dirty="0"/>
              <a:t>  </a:t>
            </a:r>
            <a:r>
              <a:rPr lang="en-US" altLang="en-US" b="1" dirty="0" smtClean="0"/>
              <a:t>    </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Tổ</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tốt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ngày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khai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giảng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trực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tuyến</a:t>
            </a:r>
            <a:r>
              <a:rPr lang="en-US" sz="2800" b="1" dirty="0" smtClean="0">
                <a:latin typeface="Times New Roman" panose="02020603050405020304" pitchFamily="18" charset="0"/>
                <a:cs typeface="Times New Roman" panose="02020603050405020304" pitchFamily="18" charset="0"/>
              </a:rPr>
              <a:t>. </a:t>
            </a:r>
          </a:p>
          <a:p>
            <a:r>
              <a:rPr lang="en-US" sz="2800" b="1" dirty="0" smtClean="0">
                <a:latin typeface="Times New Roman" panose="02020603050405020304" pitchFamily="18" charset="0"/>
                <a:cs typeface="Times New Roman" panose="02020603050405020304" pitchFamily="18" charset="0"/>
              </a:rPr>
              <a:t>   - </a:t>
            </a:r>
            <a:r>
              <a:rPr lang="en-US" sz="2800" b="1" dirty="0" err="1" smtClean="0">
                <a:latin typeface="Times New Roman" panose="02020603050405020304" pitchFamily="18" charset="0"/>
                <a:cs typeface="Times New Roman" panose="02020603050405020304" pitchFamily="18" charset="0"/>
              </a:rPr>
              <a:t>Triển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khai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cuộc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vận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lưu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như</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Làm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thiệp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chúc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mừng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thầy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cô</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giáo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vẽ</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tranh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cổ</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thư</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thăm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hỏi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chú</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bộ</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đội</a:t>
            </a:r>
            <a:r>
              <a:rPr lang="en-US" sz="2800" b="1" dirty="0" smtClean="0">
                <a:latin typeface="Times New Roman" panose="02020603050405020304" pitchFamily="18" charset="0"/>
                <a:cs typeface="Times New Roman" panose="02020603050405020304" pitchFamily="18" charset="0"/>
              </a:rPr>
              <a:t> ở </a:t>
            </a:r>
            <a:r>
              <a:rPr lang="en-US" sz="2800" b="1" dirty="0" err="1" smtClean="0">
                <a:latin typeface="Times New Roman" panose="02020603050405020304" pitchFamily="18" charset="0"/>
                <a:cs typeface="Times New Roman" panose="02020603050405020304" pitchFamily="18" charset="0"/>
              </a:rPr>
              <a:t>Trường</a:t>
            </a:r>
            <a:r>
              <a:rPr lang="en-US" sz="2800" b="1" dirty="0" smtClean="0">
                <a:latin typeface="Times New Roman" panose="02020603050405020304" pitchFamily="18" charset="0"/>
                <a:cs typeface="Times New Roman" panose="02020603050405020304" pitchFamily="18" charset="0"/>
              </a:rPr>
              <a:t> Sa; </a:t>
            </a:r>
            <a:r>
              <a:rPr lang="en-US" sz="2800" b="1" dirty="0" err="1" smtClean="0">
                <a:latin typeface="Times New Roman" panose="02020603050405020304" pitchFamily="18" charset="0"/>
                <a:cs typeface="Times New Roman" panose="02020603050405020304" pitchFamily="18" charset="0"/>
              </a:rPr>
              <a:t>Làm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dự</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An </a:t>
            </a:r>
            <a:r>
              <a:rPr lang="en-US" sz="2800" b="1" dirty="0" err="1" smtClean="0">
                <a:latin typeface="Times New Roman" panose="02020603050405020304" pitchFamily="18" charset="0"/>
                <a:cs typeface="Times New Roman" panose="02020603050405020304" pitchFamily="18" charset="0"/>
              </a:rPr>
              <a:t>toàn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nụ</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cười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trẻ</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thơ</a:t>
            </a:r>
            <a:r>
              <a:rPr lang="en-US" sz="2800" b="1" dirty="0" smtClean="0">
                <a:latin typeface="Times New Roman" panose="02020603050405020304" pitchFamily="18" charset="0"/>
                <a:cs typeface="Times New Roman" panose="02020603050405020304" pitchFamily="18" charset="0"/>
              </a:rPr>
              <a:t> ; </a:t>
            </a:r>
            <a:r>
              <a:rPr lang="en-US" sz="2800" b="1" dirty="0" err="1" smtClean="0">
                <a:latin typeface="Times New Roman" panose="02020603050405020304" pitchFamily="18" charset="0"/>
                <a:cs typeface="Times New Roman" panose="02020603050405020304" pitchFamily="18" charset="0"/>
              </a:rPr>
              <a:t>Vẽ</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tranh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cổ</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mũ</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bảo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hiểm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tham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thông</a:t>
            </a:r>
            <a:r>
              <a:rPr lang="en-US" sz="2800" b="1" dirty="0" smtClean="0">
                <a:latin typeface="Times New Roman" panose="02020603050405020304" pitchFamily="18" charset="0"/>
                <a:cs typeface="Times New Roman" panose="02020603050405020304" pitchFamily="18" charset="0"/>
              </a:rPr>
              <a:t>…..</a:t>
            </a:r>
          </a:p>
          <a:p>
            <a:r>
              <a:rPr lang="en-US" dirty="0"/>
              <a:t> </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Chữ</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thập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đỏ</a:t>
            </a:r>
            <a:r>
              <a:rPr lang="en-US" sz="2800" b="1" dirty="0">
                <a:solidFill>
                  <a:srgbClr val="FF0000"/>
                </a:solidFill>
                <a:latin typeface="Times New Roman" panose="02020603050405020304" pitchFamily="18" charset="0"/>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   HKI </a:t>
            </a:r>
            <a:r>
              <a:rPr lang="en-US" sz="2800" b="1" dirty="0" err="1">
                <a:latin typeface="Times New Roman" panose="02020603050405020304" pitchFamily="18" charset="0"/>
                <a:cs typeface="Times New Roman" panose="02020603050405020304" pitchFamily="18" charset="0"/>
              </a:rPr>
              <a:t>vừa</a:t>
            </a:r>
            <a:r>
              <a:rPr lang="en-US" sz="2800" b="1" dirty="0">
                <a:latin typeface="Times New Roman" panose="02020603050405020304" pitchFamily="18" charset="0"/>
                <a:cs typeface="Times New Roman" panose="02020603050405020304" pitchFamily="18" charset="0"/>
              </a:rPr>
              <a:t> qua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ủng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14 </a:t>
            </a:r>
            <a:r>
              <a:rPr lang="en-US" sz="2800" b="1" dirty="0" err="1">
                <a:latin typeface="Times New Roman" panose="02020603050405020304" pitchFamily="18" charset="0"/>
                <a:cs typeface="Times New Roman" panose="02020603050405020304" pitchFamily="18" charset="0"/>
              </a:rPr>
              <a:t>triệu</a:t>
            </a:r>
            <a:r>
              <a:rPr lang="en-US" sz="2800" b="1" dirty="0">
                <a:latin typeface="Times New Roman" panose="02020603050405020304" pitchFamily="18" charset="0"/>
                <a:cs typeface="Times New Roman" panose="02020603050405020304" pitchFamily="18" charset="0"/>
              </a:rPr>
              <a:t>, 03 </a:t>
            </a:r>
            <a:r>
              <a:rPr lang="en-US" sz="2800" b="1" dirty="0" err="1">
                <a:latin typeface="Times New Roman" panose="02020603050405020304" pitchFamily="18" charset="0"/>
                <a:cs typeface="Times New Roman" panose="02020603050405020304" pitchFamily="18" charset="0"/>
              </a:rPr>
              <a:t>chiếc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đạp</a:t>
            </a:r>
            <a:r>
              <a:rPr lang="en-US" sz="2800" b="1" dirty="0">
                <a:latin typeface="Times New Roman" panose="02020603050405020304" pitchFamily="18" charset="0"/>
                <a:cs typeface="Times New Roman" panose="02020603050405020304" pitchFamily="18" charset="0"/>
              </a:rPr>
              <a:t>, 01 </a:t>
            </a:r>
            <a:r>
              <a:rPr lang="en-US" sz="2800" b="1" dirty="0" err="1">
                <a:latin typeface="Times New Roman" panose="02020603050405020304" pitchFamily="18" charset="0"/>
                <a:cs typeface="Times New Roman" panose="02020603050405020304" pitchFamily="18" charset="0"/>
              </a:rPr>
              <a:t>máy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100 </a:t>
            </a:r>
            <a:r>
              <a:rPr lang="en-US" sz="2800" b="1" dirty="0" err="1">
                <a:latin typeface="Times New Roman" panose="02020603050405020304" pitchFamily="18" charset="0"/>
                <a:cs typeface="Times New Roman" panose="02020603050405020304" pitchFamily="18" charset="0"/>
              </a:rPr>
              <a:t>quyển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vở</a:t>
            </a:r>
            <a:r>
              <a:rPr lang="en-US" sz="2800" b="1" dirty="0">
                <a:latin typeface="Times New Roman" panose="02020603050405020304" pitchFamily="18" charset="0"/>
                <a:cs typeface="Times New Roman" panose="02020603050405020304" pitchFamily="18" charset="0"/>
              </a:rPr>
              <a:t>.</a:t>
            </a:r>
            <a:endParaRPr lang="en-US" sz="2800" b="1" dirty="0" smtClean="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157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ải hình ảnh mo dau 45af112efbedd6 tại kho hình nền, ảnh đẹp khoanh24.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t="20388" r="62589"/>
          <a:stretch/>
        </p:blipFill>
        <p:spPr>
          <a:xfrm>
            <a:off x="3982077" y="1295000"/>
            <a:ext cx="2789464" cy="2221004"/>
          </a:xfrm>
          <a:prstGeom prst="rect">
            <a:avLst/>
          </a:prstGeom>
        </p:spPr>
      </p:pic>
      <p:sp>
        <p:nvSpPr>
          <p:cNvPr id="4" name="文本框 5"/>
          <p:cNvSpPr txBox="1"/>
          <p:nvPr/>
        </p:nvSpPr>
        <p:spPr>
          <a:xfrm>
            <a:off x="5381230" y="2288100"/>
            <a:ext cx="2908191" cy="707886"/>
          </a:xfrm>
          <a:prstGeom prst="rect">
            <a:avLst/>
          </a:prstGeom>
          <a:solidFill>
            <a:srgbClr val="FFFF00"/>
          </a:solidFill>
        </p:spPr>
        <p:txBody>
          <a:bodyPr wrap="square" rtlCol="0">
            <a:spAutoFit/>
            <a:scene3d>
              <a:camera prst="orthographicFront"/>
              <a:lightRig rig="threePt" dir="t"/>
            </a:scene3d>
            <a:sp3d contourW="12700"/>
          </a:bodyPr>
          <a:lstStyle/>
          <a:p>
            <a:r>
              <a:rPr lang="en-US" altLang="zh-CN" sz="4000" b="1" dirty="0" err="1" smtClean="0">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4000" b="1" dirty="0" smtClean="0">
                <a:latin typeface="Times New Roman" panose="02020603050405020304" pitchFamily="18" charset="0"/>
                <a:ea typeface="微软雅黑" panose="020B0503020204020204" pitchFamily="34" charset="-122"/>
                <a:cs typeface="Times New Roman" panose="02020603050405020304" pitchFamily="18" charset="0"/>
              </a:rPr>
              <a:t> dung 2</a:t>
            </a:r>
            <a:endParaRPr lang="zh-CN" altLang="en-US" sz="40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文本框 6"/>
          <p:cNvSpPr txBox="1"/>
          <p:nvPr/>
        </p:nvSpPr>
        <p:spPr>
          <a:xfrm>
            <a:off x="2342508" y="3852211"/>
            <a:ext cx="8881546" cy="723916"/>
          </a:xfrm>
          <a:prstGeom prst="rect">
            <a:avLst/>
          </a:prstGeom>
          <a:noFill/>
          <a:ln>
            <a:solidFill>
              <a:srgbClr val="FFC000"/>
            </a:solidFill>
          </a:ln>
        </p:spPr>
        <p:txBody>
          <a:bodyPr wrap="square" rtlCol="0">
            <a:spAutoFit/>
            <a:scene3d>
              <a:camera prst="orthographicFront"/>
              <a:lightRig rig="threePt" dir="t"/>
            </a:scene3d>
            <a:sp3d contourW="12700"/>
          </a:bodyPr>
          <a:lstStyle/>
          <a:p>
            <a:pPr algn="ctr">
              <a:lnSpc>
                <a:spcPct val="114000"/>
              </a:lnSpc>
            </a:pPr>
            <a:r>
              <a:rPr lang="en-US" altLang="zh-CN" sz="3600" b="1" dirty="0" err="1" smtClean="0">
                <a:solidFill>
                  <a:srgbClr val="FF0000"/>
                </a:solidFill>
                <a:latin typeface="Times New Roman" panose="02020603050405020304" pitchFamily="18" charset="0"/>
                <a:ea typeface="+mj-ea"/>
                <a:cs typeface="Times New Roman" panose="02020603050405020304" pitchFamily="18" charset="0"/>
              </a:rPr>
              <a:t>Kế</a:t>
            </a:r>
            <a:r>
              <a:rPr lang="en-US" altLang="zh-CN" sz="3600" b="1" dirty="0" smtClean="0">
                <a:solidFill>
                  <a:srgbClr val="FF0000"/>
                </a:solidFill>
                <a:latin typeface="Times New Roman" panose="02020603050405020304" pitchFamily="18" charset="0"/>
                <a:ea typeface="+mj-ea"/>
                <a:cs typeface="Times New Roman" panose="02020603050405020304" pitchFamily="18" charset="0"/>
              </a:rPr>
              <a:t> </a:t>
            </a:r>
            <a:r>
              <a:rPr lang="en-US" altLang="zh-CN" sz="3600" b="1" dirty="0" err="1" smtClean="0">
                <a:solidFill>
                  <a:srgbClr val="FF0000"/>
                </a:solidFill>
                <a:latin typeface="Times New Roman" panose="02020603050405020304" pitchFamily="18" charset="0"/>
                <a:ea typeface="+mj-ea"/>
                <a:cs typeface="Times New Roman" panose="02020603050405020304" pitchFamily="18" charset="0"/>
              </a:rPr>
              <a:t>hoạch</a:t>
            </a:r>
            <a:r>
              <a:rPr lang="en-US" altLang="zh-CN" sz="3600" b="1" dirty="0" smtClean="0">
                <a:solidFill>
                  <a:srgbClr val="FF0000"/>
                </a:solidFill>
                <a:latin typeface="Times New Roman" panose="02020603050405020304" pitchFamily="18" charset="0"/>
                <a:ea typeface="+mj-ea"/>
                <a:cs typeface="Times New Roman" panose="02020603050405020304" pitchFamily="18" charset="0"/>
              </a:rPr>
              <a:t> </a:t>
            </a:r>
            <a:r>
              <a:rPr lang="en-US" altLang="zh-CN" sz="3600" b="1" dirty="0" err="1" smtClean="0">
                <a:solidFill>
                  <a:srgbClr val="FF0000"/>
                </a:solidFill>
                <a:latin typeface="Times New Roman" panose="02020603050405020304" pitchFamily="18" charset="0"/>
                <a:ea typeface="+mj-ea"/>
                <a:cs typeface="Times New Roman" panose="02020603050405020304" pitchFamily="18" charset="0"/>
              </a:rPr>
              <a:t>học</a:t>
            </a:r>
            <a:r>
              <a:rPr lang="en-US" altLang="zh-CN" sz="3600" b="1" dirty="0" smtClean="0">
                <a:solidFill>
                  <a:srgbClr val="FF0000"/>
                </a:solidFill>
                <a:latin typeface="Times New Roman" panose="02020603050405020304" pitchFamily="18" charset="0"/>
                <a:ea typeface="+mj-ea"/>
                <a:cs typeface="Times New Roman" panose="02020603050405020304" pitchFamily="18" charset="0"/>
              </a:rPr>
              <a:t> </a:t>
            </a:r>
            <a:r>
              <a:rPr lang="en-US" altLang="zh-CN" sz="3600" b="1" dirty="0" err="1" smtClean="0">
                <a:solidFill>
                  <a:srgbClr val="FF0000"/>
                </a:solidFill>
                <a:latin typeface="Times New Roman" panose="02020603050405020304" pitchFamily="18" charset="0"/>
                <a:ea typeface="+mj-ea"/>
                <a:cs typeface="Times New Roman" panose="02020603050405020304" pitchFamily="18" charset="0"/>
              </a:rPr>
              <a:t>kì</a:t>
            </a:r>
            <a:r>
              <a:rPr lang="en-US" altLang="zh-CN" sz="3600" b="1" dirty="0" smtClean="0">
                <a:solidFill>
                  <a:srgbClr val="FF0000"/>
                </a:solidFill>
                <a:latin typeface="Times New Roman" panose="02020603050405020304" pitchFamily="18" charset="0"/>
                <a:ea typeface="+mj-ea"/>
                <a:cs typeface="Times New Roman" panose="02020603050405020304" pitchFamily="18" charset="0"/>
              </a:rPr>
              <a:t>  </a:t>
            </a:r>
            <a:r>
              <a:rPr lang="en-US" altLang="zh-CN" sz="3200" dirty="0" smtClean="0">
                <a:solidFill>
                  <a:srgbClr val="FF0000"/>
                </a:solidFill>
                <a:latin typeface="Times New Roman" panose="02020603050405020304" pitchFamily="18" charset="0"/>
                <a:ea typeface="+mj-ea"/>
                <a:cs typeface="Times New Roman" panose="02020603050405020304" pitchFamily="18" charset="0"/>
              </a:rPr>
              <a:t>II</a:t>
            </a:r>
            <a:r>
              <a:rPr lang="en-US" altLang="zh-CN" sz="3600" b="1" dirty="0" smtClean="0">
                <a:solidFill>
                  <a:srgbClr val="FF0000"/>
                </a:solidFill>
                <a:latin typeface="Times New Roman" panose="02020603050405020304" pitchFamily="18" charset="0"/>
                <a:ea typeface="+mj-ea"/>
                <a:cs typeface="Times New Roman" panose="02020603050405020304" pitchFamily="18" charset="0"/>
              </a:rPr>
              <a:t>  </a:t>
            </a:r>
            <a:r>
              <a:rPr lang="en-US" altLang="zh-CN" sz="3600" b="1" dirty="0" err="1" smtClean="0">
                <a:solidFill>
                  <a:srgbClr val="FF0000"/>
                </a:solidFill>
                <a:latin typeface="Times New Roman" panose="02020603050405020304" pitchFamily="18" charset="0"/>
                <a:ea typeface="+mj-ea"/>
                <a:cs typeface="Times New Roman" panose="02020603050405020304" pitchFamily="18" charset="0"/>
              </a:rPr>
              <a:t>năm</a:t>
            </a:r>
            <a:r>
              <a:rPr lang="en-US" altLang="zh-CN" sz="3600" b="1" dirty="0" smtClean="0">
                <a:solidFill>
                  <a:srgbClr val="FF0000"/>
                </a:solidFill>
                <a:latin typeface="Times New Roman" panose="02020603050405020304" pitchFamily="18" charset="0"/>
                <a:ea typeface="+mj-ea"/>
                <a:cs typeface="Times New Roman" panose="02020603050405020304" pitchFamily="18" charset="0"/>
              </a:rPr>
              <a:t> </a:t>
            </a:r>
            <a:r>
              <a:rPr lang="en-US" altLang="zh-CN" sz="3600" b="1" dirty="0" err="1" smtClean="0">
                <a:solidFill>
                  <a:srgbClr val="FF0000"/>
                </a:solidFill>
                <a:latin typeface="Times New Roman" panose="02020603050405020304" pitchFamily="18" charset="0"/>
                <a:ea typeface="+mj-ea"/>
                <a:cs typeface="Times New Roman" panose="02020603050405020304" pitchFamily="18" charset="0"/>
              </a:rPr>
              <a:t>học</a:t>
            </a:r>
            <a:r>
              <a:rPr lang="en-US" altLang="zh-CN" sz="3600" b="1" dirty="0" smtClean="0">
                <a:solidFill>
                  <a:srgbClr val="FF0000"/>
                </a:solidFill>
                <a:latin typeface="Times New Roman" panose="02020603050405020304" pitchFamily="18" charset="0"/>
                <a:ea typeface="+mj-ea"/>
                <a:cs typeface="Times New Roman" panose="02020603050405020304" pitchFamily="18" charset="0"/>
              </a:rPr>
              <a:t> </a:t>
            </a:r>
            <a:r>
              <a:rPr lang="en-US" altLang="zh-CN" sz="3600" b="1" dirty="0">
                <a:solidFill>
                  <a:srgbClr val="FF0000"/>
                </a:solidFill>
                <a:latin typeface="Times New Roman" panose="02020603050405020304" pitchFamily="18" charset="0"/>
                <a:cs typeface="Times New Roman" panose="02020603050405020304" pitchFamily="18" charset="0"/>
              </a:rPr>
              <a:t>2021 – 2022</a:t>
            </a:r>
            <a:r>
              <a:rPr lang="en-US" altLang="zh-CN" sz="3600" b="1" dirty="0" smtClean="0">
                <a:solidFill>
                  <a:srgbClr val="FF0000"/>
                </a:solidFill>
                <a:latin typeface="Times New Roman" panose="02020603050405020304" pitchFamily="18" charset="0"/>
                <a:ea typeface="+mj-ea"/>
                <a:cs typeface="Times New Roman" panose="02020603050405020304" pitchFamily="18" charset="0"/>
              </a:rPr>
              <a:t> </a:t>
            </a:r>
            <a:endParaRPr lang="en-US" altLang="zh-CN" sz="3600" b="1" dirty="0">
              <a:solidFill>
                <a:srgbClr val="FF0000"/>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130997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ộ Hình Nền Powerpoint 3D Đẹp, Đơn giản dễ Thương, Chuyên Nghiệp nhất -  Hoaphuongdo.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5578"/>
            <a:ext cx="12191999" cy="67624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10">
            <a:extLst>
              <a:ext uri="{FF2B5EF4-FFF2-40B4-BE49-F238E27FC236}">
                <a16:creationId xmlns:a16="http://schemas.microsoft.com/office/drawing/2014/main" id="{F94005F8-4069-45B8-BAF6-ED0DEFA7AA74}"/>
              </a:ext>
            </a:extLst>
          </p:cNvPr>
          <p:cNvSpPr/>
          <p:nvPr/>
        </p:nvSpPr>
        <p:spPr>
          <a:xfrm>
            <a:off x="1738314" y="125414"/>
            <a:ext cx="8786811" cy="619918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a:solidFill>
                <a:prstClr val="white"/>
              </a:solidFill>
            </a:endParaRPr>
          </a:p>
        </p:txBody>
      </p:sp>
      <p:sp>
        <p:nvSpPr>
          <p:cNvPr id="5" name="Text Box 5"/>
          <p:cNvSpPr txBox="1">
            <a:spLocks noChangeArrowheads="1"/>
          </p:cNvSpPr>
          <p:nvPr/>
        </p:nvSpPr>
        <p:spPr bwMode="auto">
          <a:xfrm>
            <a:off x="2033588" y="1730376"/>
            <a:ext cx="8501062" cy="147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800">
                <a:solidFill>
                  <a:srgbClr val="0000FF"/>
                </a:solidFill>
                <a:latin typeface="Times New Roman" panose="02020603050405020304" pitchFamily="18" charset="0"/>
              </a:defRPr>
            </a:lvl1pPr>
            <a:lvl2pPr marL="742950" indent="-285750" eaLnBrk="0" hangingPunct="0">
              <a:defRPr sz="2800">
                <a:solidFill>
                  <a:srgbClr val="0000FF"/>
                </a:solidFill>
                <a:latin typeface="Times New Roman" panose="02020603050405020304" pitchFamily="18" charset="0"/>
              </a:defRPr>
            </a:lvl2pPr>
            <a:lvl3pPr marL="1143000" indent="-228600" eaLnBrk="0" hangingPunct="0">
              <a:defRPr sz="2800">
                <a:solidFill>
                  <a:srgbClr val="0000FF"/>
                </a:solidFill>
                <a:latin typeface="Times New Roman" panose="02020603050405020304" pitchFamily="18" charset="0"/>
              </a:defRPr>
            </a:lvl3pPr>
            <a:lvl4pPr marL="1600200" indent="-228600" eaLnBrk="0" hangingPunct="0">
              <a:defRPr sz="2800">
                <a:solidFill>
                  <a:srgbClr val="0000FF"/>
                </a:solidFill>
                <a:latin typeface="Times New Roman" panose="02020603050405020304" pitchFamily="18" charset="0"/>
              </a:defRPr>
            </a:lvl4pPr>
            <a:lvl5pPr marL="2057400" indent="-228600" eaLnBrk="0" hangingPunct="0">
              <a:defRPr sz="28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8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8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8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800">
                <a:solidFill>
                  <a:srgbClr val="0000FF"/>
                </a:solidFill>
                <a:latin typeface="Times New Roman" panose="02020603050405020304" pitchFamily="18" charset="0"/>
              </a:defRPr>
            </a:lvl9pPr>
          </a:lstStyle>
          <a:p>
            <a:r>
              <a:rPr lang="en-US" b="1" dirty="0" smtClean="0"/>
              <a:t>2. </a:t>
            </a:r>
            <a:r>
              <a:rPr lang="en-US" b="1" dirty="0" err="1" smtClean="0"/>
              <a:t>Các</a:t>
            </a:r>
            <a:r>
              <a:rPr lang="en-US" b="1" dirty="0" smtClean="0"/>
              <a:t> </a:t>
            </a:r>
            <a:r>
              <a:rPr lang="en-US" b="1" dirty="0" err="1"/>
              <a:t>hoạt</a:t>
            </a:r>
            <a:r>
              <a:rPr lang="en-US" b="1" dirty="0"/>
              <a:t> </a:t>
            </a:r>
            <a:r>
              <a:rPr lang="en-US" b="1" dirty="0" err="1"/>
              <a:t>động</a:t>
            </a:r>
            <a:r>
              <a:rPr lang="en-US" b="1" dirty="0"/>
              <a:t> </a:t>
            </a:r>
            <a:r>
              <a:rPr lang="en-US" b="1" dirty="0" err="1"/>
              <a:t>dạy</a:t>
            </a:r>
            <a:r>
              <a:rPr lang="en-US" b="1" dirty="0"/>
              <a:t> - </a:t>
            </a:r>
            <a:r>
              <a:rPr lang="en-US" b="1" dirty="0" err="1"/>
              <a:t>học</a:t>
            </a:r>
            <a:r>
              <a:rPr lang="en-US" b="1" dirty="0"/>
              <a:t> </a:t>
            </a:r>
            <a:r>
              <a:rPr lang="en-US" b="1" dirty="0" err="1"/>
              <a:t>và</a:t>
            </a:r>
            <a:r>
              <a:rPr lang="en-US" b="1" dirty="0"/>
              <a:t> </a:t>
            </a:r>
            <a:r>
              <a:rPr lang="en-US" b="1" dirty="0" err="1"/>
              <a:t>hỗ</a:t>
            </a:r>
            <a:r>
              <a:rPr lang="en-US" b="1" dirty="0"/>
              <a:t> </a:t>
            </a:r>
            <a:r>
              <a:rPr lang="en-US" b="1" dirty="0" err="1"/>
              <a:t>trợ</a:t>
            </a:r>
            <a:r>
              <a:rPr lang="en-US" b="1" dirty="0"/>
              <a:t> </a:t>
            </a:r>
            <a:r>
              <a:rPr lang="en-US" b="1" dirty="0" err="1"/>
              <a:t>giáo</a:t>
            </a:r>
            <a:r>
              <a:rPr lang="en-US" b="1" dirty="0"/>
              <a:t> </a:t>
            </a:r>
            <a:r>
              <a:rPr lang="en-US" b="1" dirty="0" err="1" smtClean="0"/>
              <a:t>dục</a:t>
            </a:r>
            <a:endParaRPr lang="en-US" b="1" dirty="0" smtClean="0"/>
          </a:p>
          <a:p>
            <a:r>
              <a:rPr lang="en-US" b="1" dirty="0" smtClean="0"/>
              <a:t>3.  </a:t>
            </a:r>
            <a:r>
              <a:rPr lang="en-US" b="1" dirty="0" err="1"/>
              <a:t>Về</a:t>
            </a:r>
            <a:r>
              <a:rPr lang="en-US" b="1" dirty="0"/>
              <a:t> </a:t>
            </a:r>
            <a:r>
              <a:rPr lang="en-US" b="1" dirty="0" err="1" smtClean="0"/>
              <a:t>cơ</a:t>
            </a:r>
            <a:r>
              <a:rPr lang="en-US" b="1" dirty="0" smtClean="0"/>
              <a:t> </a:t>
            </a:r>
            <a:r>
              <a:rPr lang="en-US" b="1" dirty="0" err="1" smtClean="0"/>
              <a:t>sở</a:t>
            </a:r>
            <a:r>
              <a:rPr lang="en-US" b="1" dirty="0" smtClean="0"/>
              <a:t> </a:t>
            </a:r>
            <a:r>
              <a:rPr lang="en-US" b="1" dirty="0" err="1" smtClean="0"/>
              <a:t>vật</a:t>
            </a:r>
            <a:r>
              <a:rPr lang="en-US" b="1" dirty="0" smtClean="0"/>
              <a:t> </a:t>
            </a:r>
            <a:r>
              <a:rPr lang="en-US" b="1" dirty="0" err="1" smtClean="0"/>
              <a:t>chất</a:t>
            </a:r>
            <a:endParaRPr lang="en-US" b="1" dirty="0"/>
          </a:p>
          <a:p>
            <a:pPr eaLnBrk="1" hangingPunct="1">
              <a:lnSpc>
                <a:spcPct val="70000"/>
              </a:lnSpc>
              <a:spcBef>
                <a:spcPct val="50000"/>
              </a:spcBef>
            </a:pPr>
            <a:r>
              <a:rPr lang="en-US" altLang="en-US" b="1" dirty="0">
                <a:solidFill>
                  <a:schemeClr val="tx1"/>
                </a:solidFill>
              </a:rPr>
              <a:t>	</a:t>
            </a:r>
          </a:p>
        </p:txBody>
      </p:sp>
      <p:sp>
        <p:nvSpPr>
          <p:cNvPr id="6" name="Text Box 12"/>
          <p:cNvSpPr txBox="1">
            <a:spLocks noChangeArrowheads="1"/>
          </p:cNvSpPr>
          <p:nvPr/>
        </p:nvSpPr>
        <p:spPr bwMode="auto">
          <a:xfrm>
            <a:off x="1676400" y="6029326"/>
            <a:ext cx="81359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800">
                <a:solidFill>
                  <a:srgbClr val="0000FF"/>
                </a:solidFill>
                <a:latin typeface="Times New Roman" panose="02020603050405020304" pitchFamily="18" charset="0"/>
              </a:defRPr>
            </a:lvl1pPr>
            <a:lvl2pPr marL="742950" indent="-285750" eaLnBrk="0" hangingPunct="0">
              <a:defRPr sz="2800">
                <a:solidFill>
                  <a:srgbClr val="0000FF"/>
                </a:solidFill>
                <a:latin typeface="Times New Roman" panose="02020603050405020304" pitchFamily="18" charset="0"/>
              </a:defRPr>
            </a:lvl2pPr>
            <a:lvl3pPr marL="1143000" indent="-228600" eaLnBrk="0" hangingPunct="0">
              <a:defRPr sz="2800">
                <a:solidFill>
                  <a:srgbClr val="0000FF"/>
                </a:solidFill>
                <a:latin typeface="Times New Roman" panose="02020603050405020304" pitchFamily="18" charset="0"/>
              </a:defRPr>
            </a:lvl3pPr>
            <a:lvl4pPr marL="1600200" indent="-228600" eaLnBrk="0" hangingPunct="0">
              <a:defRPr sz="2800">
                <a:solidFill>
                  <a:srgbClr val="0000FF"/>
                </a:solidFill>
                <a:latin typeface="Times New Roman" panose="02020603050405020304" pitchFamily="18" charset="0"/>
              </a:defRPr>
            </a:lvl4pPr>
            <a:lvl5pPr marL="2057400" indent="-228600" eaLnBrk="0" hangingPunct="0">
              <a:defRPr sz="28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8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8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8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800">
                <a:solidFill>
                  <a:srgbClr val="0000FF"/>
                </a:solidFill>
                <a:latin typeface="Times New Roman" panose="02020603050405020304" pitchFamily="18" charset="0"/>
              </a:defRPr>
            </a:lvl9pPr>
          </a:lstStyle>
          <a:p>
            <a:pPr eaLnBrk="1" hangingPunct="1">
              <a:spcBef>
                <a:spcPct val="50000"/>
              </a:spcBef>
            </a:pPr>
            <a:r>
              <a:rPr lang="en-US" altLang="en-US" b="1">
                <a:solidFill>
                  <a:schemeClr val="tx1"/>
                </a:solidFill>
              </a:rPr>
              <a:t>   </a:t>
            </a:r>
          </a:p>
        </p:txBody>
      </p:sp>
      <p:sp>
        <p:nvSpPr>
          <p:cNvPr id="7" name="Text Box 4"/>
          <p:cNvSpPr txBox="1">
            <a:spLocks noChangeArrowheads="1"/>
          </p:cNvSpPr>
          <p:nvPr/>
        </p:nvSpPr>
        <p:spPr bwMode="auto">
          <a:xfrm>
            <a:off x="1890714" y="1168400"/>
            <a:ext cx="871537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800">
                <a:solidFill>
                  <a:srgbClr val="0000FF"/>
                </a:solidFill>
                <a:latin typeface="Times New Roman" panose="02020603050405020304" pitchFamily="18" charset="0"/>
              </a:defRPr>
            </a:lvl1pPr>
            <a:lvl2pPr marL="742950" indent="-285750" eaLnBrk="0" hangingPunct="0">
              <a:defRPr sz="2800">
                <a:solidFill>
                  <a:srgbClr val="0000FF"/>
                </a:solidFill>
                <a:latin typeface="Times New Roman" panose="02020603050405020304" pitchFamily="18" charset="0"/>
              </a:defRPr>
            </a:lvl2pPr>
            <a:lvl3pPr marL="1143000" indent="-228600" eaLnBrk="0" hangingPunct="0">
              <a:defRPr sz="2800">
                <a:solidFill>
                  <a:srgbClr val="0000FF"/>
                </a:solidFill>
                <a:latin typeface="Times New Roman" panose="02020603050405020304" pitchFamily="18" charset="0"/>
              </a:defRPr>
            </a:lvl3pPr>
            <a:lvl4pPr marL="1600200" indent="-228600" eaLnBrk="0" hangingPunct="0">
              <a:defRPr sz="2800">
                <a:solidFill>
                  <a:srgbClr val="0000FF"/>
                </a:solidFill>
                <a:latin typeface="Times New Roman" panose="02020603050405020304" pitchFamily="18" charset="0"/>
              </a:defRPr>
            </a:lvl4pPr>
            <a:lvl5pPr marL="2057400" indent="-228600" eaLnBrk="0" hangingPunct="0">
              <a:defRPr sz="28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8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8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8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800">
                <a:solidFill>
                  <a:srgbClr val="0000FF"/>
                </a:solidFill>
                <a:latin typeface="Times New Roman" panose="02020603050405020304" pitchFamily="18" charset="0"/>
              </a:defRPr>
            </a:lvl9pPr>
          </a:lstStyle>
          <a:p>
            <a:pPr eaLnBrk="1" hangingPunct="1">
              <a:lnSpc>
                <a:spcPct val="70000"/>
              </a:lnSpc>
              <a:spcBef>
                <a:spcPct val="50000"/>
              </a:spcBef>
            </a:pPr>
            <a:r>
              <a:rPr lang="en-US" altLang="en-US" b="1" dirty="0">
                <a:solidFill>
                  <a:srgbClr val="FF0000"/>
                </a:solidFill>
              </a:rPr>
              <a:t>  </a:t>
            </a:r>
            <a:r>
              <a:rPr lang="en-US" altLang="en-US" b="1" dirty="0" smtClean="0"/>
              <a:t>1. </a:t>
            </a:r>
            <a:r>
              <a:rPr lang="en-US" altLang="en-US" b="1" dirty="0" err="1" smtClean="0"/>
              <a:t>C</a:t>
            </a:r>
            <a:r>
              <a:rPr lang="en-US" b="1" dirty="0" err="1" smtClean="0"/>
              <a:t>ông</a:t>
            </a:r>
            <a:r>
              <a:rPr lang="en-US" b="1" dirty="0" smtClean="0"/>
              <a:t> </a:t>
            </a:r>
            <a:r>
              <a:rPr lang="en-US" b="1" dirty="0" err="1" smtClean="0"/>
              <a:t>tác</a:t>
            </a:r>
            <a:r>
              <a:rPr lang="en-US" b="1" dirty="0" smtClean="0"/>
              <a:t> </a:t>
            </a:r>
            <a:r>
              <a:rPr lang="en-US" b="1" dirty="0" err="1" smtClean="0"/>
              <a:t>tổ</a:t>
            </a:r>
            <a:r>
              <a:rPr lang="en-US" b="1" dirty="0" smtClean="0"/>
              <a:t> </a:t>
            </a:r>
            <a:r>
              <a:rPr lang="en-US" b="1" dirty="0" err="1" smtClean="0"/>
              <a:t>chức</a:t>
            </a:r>
            <a:r>
              <a:rPr lang="en-US" b="1" dirty="0" smtClean="0"/>
              <a:t> </a:t>
            </a:r>
            <a:r>
              <a:rPr lang="en-US" b="1" dirty="0" err="1" smtClean="0"/>
              <a:t>lớp</a:t>
            </a:r>
            <a:r>
              <a:rPr lang="en-US" b="1" dirty="0" smtClean="0"/>
              <a:t> </a:t>
            </a:r>
            <a:r>
              <a:rPr lang="en-US" b="1" dirty="0" err="1" smtClean="0"/>
              <a:t>học</a:t>
            </a:r>
            <a:r>
              <a:rPr lang="en-US" b="1" dirty="0" smtClean="0"/>
              <a:t>.</a:t>
            </a:r>
            <a:endParaRPr lang="en-US" altLang="en-US" b="1" dirty="0">
              <a:solidFill>
                <a:schemeClr val="tx1"/>
              </a:solidFill>
            </a:endParaRPr>
          </a:p>
        </p:txBody>
      </p:sp>
      <p:sp>
        <p:nvSpPr>
          <p:cNvPr id="8" name="Rectangle 7"/>
          <p:cNvSpPr>
            <a:spLocks noChangeArrowheads="1"/>
          </p:cNvSpPr>
          <p:nvPr/>
        </p:nvSpPr>
        <p:spPr bwMode="auto">
          <a:xfrm>
            <a:off x="2033588" y="2679701"/>
            <a:ext cx="56375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rgbClr val="0000FF"/>
                </a:solidFill>
                <a:latin typeface="Times New Roman" panose="02020603050405020304" pitchFamily="18" charset="0"/>
              </a:defRPr>
            </a:lvl1pPr>
            <a:lvl2pPr marL="742950" indent="-285750" eaLnBrk="0" hangingPunct="0">
              <a:defRPr sz="2800">
                <a:solidFill>
                  <a:srgbClr val="0000FF"/>
                </a:solidFill>
                <a:latin typeface="Times New Roman" panose="02020603050405020304" pitchFamily="18" charset="0"/>
              </a:defRPr>
            </a:lvl2pPr>
            <a:lvl3pPr marL="1143000" indent="-228600" eaLnBrk="0" hangingPunct="0">
              <a:defRPr sz="2800">
                <a:solidFill>
                  <a:srgbClr val="0000FF"/>
                </a:solidFill>
                <a:latin typeface="Times New Roman" panose="02020603050405020304" pitchFamily="18" charset="0"/>
              </a:defRPr>
            </a:lvl3pPr>
            <a:lvl4pPr marL="1600200" indent="-228600" eaLnBrk="0" hangingPunct="0">
              <a:defRPr sz="2800">
                <a:solidFill>
                  <a:srgbClr val="0000FF"/>
                </a:solidFill>
                <a:latin typeface="Times New Roman" panose="02020603050405020304" pitchFamily="18" charset="0"/>
              </a:defRPr>
            </a:lvl4pPr>
            <a:lvl5pPr marL="2057400" indent="-228600" eaLnBrk="0" hangingPunct="0">
              <a:defRPr sz="28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8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8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8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800">
                <a:solidFill>
                  <a:srgbClr val="0000FF"/>
                </a:solidFill>
                <a:latin typeface="Times New Roman" panose="02020603050405020304" pitchFamily="18" charset="0"/>
              </a:defRPr>
            </a:lvl9pPr>
          </a:lstStyle>
          <a:p>
            <a:pPr eaLnBrk="1" hangingPunct="1"/>
            <a:r>
              <a:rPr lang="en-US" b="1" dirty="0" smtClean="0"/>
              <a:t>4. </a:t>
            </a:r>
            <a:r>
              <a:rPr lang="en-US" b="1" dirty="0" err="1" smtClean="0"/>
              <a:t>Về</a:t>
            </a:r>
            <a:r>
              <a:rPr lang="en-US" b="1" dirty="0" smtClean="0"/>
              <a:t> </a:t>
            </a:r>
            <a:r>
              <a:rPr lang="en-US" b="1" dirty="0" err="1"/>
              <a:t>Công</a:t>
            </a:r>
            <a:r>
              <a:rPr lang="en-US" b="1" dirty="0"/>
              <a:t> </a:t>
            </a:r>
            <a:r>
              <a:rPr lang="en-US" b="1" dirty="0" err="1"/>
              <a:t>tác</a:t>
            </a:r>
            <a:r>
              <a:rPr lang="en-US" b="1" dirty="0"/>
              <a:t> </a:t>
            </a:r>
            <a:r>
              <a:rPr lang="en-US" b="1" dirty="0" err="1"/>
              <a:t>vệ</a:t>
            </a:r>
            <a:r>
              <a:rPr lang="en-US" b="1" dirty="0"/>
              <a:t> </a:t>
            </a:r>
            <a:r>
              <a:rPr lang="en-US" b="1" dirty="0" err="1"/>
              <a:t>sinh</a:t>
            </a:r>
            <a:r>
              <a:rPr lang="en-US" b="1" dirty="0"/>
              <a:t> </a:t>
            </a:r>
            <a:r>
              <a:rPr lang="en-US" b="1" dirty="0" err="1"/>
              <a:t>môi</a:t>
            </a:r>
            <a:r>
              <a:rPr lang="en-US" b="1" dirty="0"/>
              <a:t> </a:t>
            </a:r>
            <a:r>
              <a:rPr lang="en-US" b="1" dirty="0" err="1" smtClean="0"/>
              <a:t>trường</a:t>
            </a:r>
            <a:endParaRPr lang="en-US" altLang="en-US" b="1" dirty="0">
              <a:solidFill>
                <a:srgbClr val="000066"/>
              </a:solidFill>
            </a:endParaRPr>
          </a:p>
        </p:txBody>
      </p:sp>
      <p:sp>
        <p:nvSpPr>
          <p:cNvPr id="9" name="Rectangle 8"/>
          <p:cNvSpPr>
            <a:spLocks noChangeArrowheads="1"/>
          </p:cNvSpPr>
          <p:nvPr/>
        </p:nvSpPr>
        <p:spPr bwMode="auto">
          <a:xfrm>
            <a:off x="1890713" y="3235326"/>
            <a:ext cx="58221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rgbClr val="0000FF"/>
                </a:solidFill>
                <a:latin typeface="Times New Roman" panose="02020603050405020304" pitchFamily="18" charset="0"/>
              </a:defRPr>
            </a:lvl1pPr>
            <a:lvl2pPr marL="742950" indent="-285750" eaLnBrk="0" hangingPunct="0">
              <a:defRPr sz="2800">
                <a:solidFill>
                  <a:srgbClr val="0000FF"/>
                </a:solidFill>
                <a:latin typeface="Times New Roman" panose="02020603050405020304" pitchFamily="18" charset="0"/>
              </a:defRPr>
            </a:lvl2pPr>
            <a:lvl3pPr marL="1143000" indent="-228600" eaLnBrk="0" hangingPunct="0">
              <a:defRPr sz="2800">
                <a:solidFill>
                  <a:srgbClr val="0000FF"/>
                </a:solidFill>
                <a:latin typeface="Times New Roman" panose="02020603050405020304" pitchFamily="18" charset="0"/>
              </a:defRPr>
            </a:lvl3pPr>
            <a:lvl4pPr marL="1600200" indent="-228600" eaLnBrk="0" hangingPunct="0">
              <a:defRPr sz="2800">
                <a:solidFill>
                  <a:srgbClr val="0000FF"/>
                </a:solidFill>
                <a:latin typeface="Times New Roman" panose="02020603050405020304" pitchFamily="18" charset="0"/>
              </a:defRPr>
            </a:lvl4pPr>
            <a:lvl5pPr marL="2057400" indent="-228600" eaLnBrk="0" hangingPunct="0">
              <a:defRPr sz="28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8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8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8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800">
                <a:solidFill>
                  <a:srgbClr val="0000FF"/>
                </a:solidFill>
                <a:latin typeface="Times New Roman" panose="02020603050405020304" pitchFamily="18" charset="0"/>
              </a:defRPr>
            </a:lvl9pPr>
          </a:lstStyle>
          <a:p>
            <a:pPr eaLnBrk="1" hangingPunct="1"/>
            <a:r>
              <a:rPr lang="en-US" dirty="0"/>
              <a:t> </a:t>
            </a:r>
            <a:r>
              <a:rPr lang="en-US" dirty="0" smtClean="0"/>
              <a:t> </a:t>
            </a:r>
            <a:r>
              <a:rPr lang="en-US" b="1" dirty="0" smtClean="0"/>
              <a:t>5. </a:t>
            </a:r>
            <a:r>
              <a:rPr lang="en-US" b="1" dirty="0" err="1" smtClean="0"/>
              <a:t>Công</a:t>
            </a:r>
            <a:r>
              <a:rPr lang="en-US" b="1" dirty="0" smtClean="0"/>
              <a:t> </a:t>
            </a:r>
            <a:r>
              <a:rPr lang="en-US" b="1" dirty="0" err="1"/>
              <a:t>tác</a:t>
            </a:r>
            <a:r>
              <a:rPr lang="en-US" b="1" dirty="0"/>
              <a:t> </a:t>
            </a:r>
            <a:r>
              <a:rPr lang="en-US" b="1" dirty="0" err="1"/>
              <a:t>phòng</a:t>
            </a:r>
            <a:r>
              <a:rPr lang="en-US" b="1" dirty="0"/>
              <a:t> </a:t>
            </a:r>
            <a:r>
              <a:rPr lang="en-US" b="1" dirty="0" err="1"/>
              <a:t>chống</a:t>
            </a:r>
            <a:r>
              <a:rPr lang="en-US" b="1" dirty="0"/>
              <a:t> </a:t>
            </a:r>
            <a:r>
              <a:rPr lang="en-US" b="1" dirty="0" err="1"/>
              <a:t>dịch</a:t>
            </a:r>
            <a:r>
              <a:rPr lang="en-US" b="1" dirty="0"/>
              <a:t> </a:t>
            </a:r>
            <a:r>
              <a:rPr lang="en-US" b="1" dirty="0" err="1" smtClean="0"/>
              <a:t>bệnh</a:t>
            </a:r>
            <a:endParaRPr lang="en-US" altLang="en-US" b="1" dirty="0">
              <a:solidFill>
                <a:srgbClr val="000066"/>
              </a:solidFill>
            </a:endParaRPr>
          </a:p>
        </p:txBody>
      </p:sp>
      <p:sp>
        <p:nvSpPr>
          <p:cNvPr id="14" name="Rectangle: Rounded Corners 10">
            <a:extLst>
              <a:ext uri="{FF2B5EF4-FFF2-40B4-BE49-F238E27FC236}">
                <a16:creationId xmlns:a16="http://schemas.microsoft.com/office/drawing/2014/main" id="{F94005F8-4069-45B8-BAF6-ED0DEFA7AA74}"/>
              </a:ext>
            </a:extLst>
          </p:cNvPr>
          <p:cNvSpPr/>
          <p:nvPr/>
        </p:nvSpPr>
        <p:spPr>
          <a:xfrm>
            <a:off x="1890714" y="277814"/>
            <a:ext cx="8786811" cy="619918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a:solidFill>
                <a:prstClr val="white"/>
              </a:solidFill>
            </a:endParaRPr>
          </a:p>
        </p:txBody>
      </p:sp>
      <p:sp>
        <p:nvSpPr>
          <p:cNvPr id="15" name="Rectangle 14"/>
          <p:cNvSpPr>
            <a:spLocks noChangeArrowheads="1"/>
          </p:cNvSpPr>
          <p:nvPr/>
        </p:nvSpPr>
        <p:spPr bwMode="auto">
          <a:xfrm>
            <a:off x="2033587" y="3719841"/>
            <a:ext cx="84915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rgbClr val="0000FF"/>
                </a:solidFill>
                <a:latin typeface="Times New Roman" panose="02020603050405020304" pitchFamily="18" charset="0"/>
              </a:defRPr>
            </a:lvl1pPr>
            <a:lvl2pPr marL="742950" indent="-285750" eaLnBrk="0" hangingPunct="0">
              <a:defRPr sz="2800">
                <a:solidFill>
                  <a:srgbClr val="0000FF"/>
                </a:solidFill>
                <a:latin typeface="Times New Roman" panose="02020603050405020304" pitchFamily="18" charset="0"/>
              </a:defRPr>
            </a:lvl2pPr>
            <a:lvl3pPr marL="1143000" indent="-228600" eaLnBrk="0" hangingPunct="0">
              <a:defRPr sz="2800">
                <a:solidFill>
                  <a:srgbClr val="0000FF"/>
                </a:solidFill>
                <a:latin typeface="Times New Roman" panose="02020603050405020304" pitchFamily="18" charset="0"/>
              </a:defRPr>
            </a:lvl3pPr>
            <a:lvl4pPr marL="1600200" indent="-228600" eaLnBrk="0" hangingPunct="0">
              <a:defRPr sz="2800">
                <a:solidFill>
                  <a:srgbClr val="0000FF"/>
                </a:solidFill>
                <a:latin typeface="Times New Roman" panose="02020603050405020304" pitchFamily="18" charset="0"/>
              </a:defRPr>
            </a:lvl4pPr>
            <a:lvl5pPr marL="2057400" indent="-228600" eaLnBrk="0" hangingPunct="0">
              <a:defRPr sz="28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8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8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8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800">
                <a:solidFill>
                  <a:srgbClr val="0000FF"/>
                </a:solidFill>
                <a:latin typeface="Times New Roman" panose="02020603050405020304" pitchFamily="18" charset="0"/>
              </a:defRPr>
            </a:lvl9pPr>
          </a:lstStyle>
          <a:p>
            <a:r>
              <a:rPr lang="en-US" b="1" dirty="0" smtClean="0"/>
              <a:t>6. </a:t>
            </a:r>
            <a:r>
              <a:rPr lang="en-US" b="1" dirty="0" err="1" smtClean="0"/>
              <a:t>Công</a:t>
            </a:r>
            <a:r>
              <a:rPr lang="en-US" b="1" dirty="0" smtClean="0"/>
              <a:t> </a:t>
            </a:r>
            <a:r>
              <a:rPr lang="en-US" b="1" dirty="0" err="1"/>
              <a:t>tác</a:t>
            </a:r>
            <a:r>
              <a:rPr lang="en-US" b="1" dirty="0"/>
              <a:t> ATGT, </a:t>
            </a:r>
            <a:r>
              <a:rPr lang="en-US" b="1" dirty="0" err="1"/>
              <a:t>phòng</a:t>
            </a:r>
            <a:r>
              <a:rPr lang="en-US" b="1" dirty="0"/>
              <a:t> </a:t>
            </a:r>
            <a:r>
              <a:rPr lang="en-US" b="1" dirty="0" err="1"/>
              <a:t>chống</a:t>
            </a:r>
            <a:r>
              <a:rPr lang="en-US" b="1" dirty="0"/>
              <a:t> </a:t>
            </a:r>
            <a:r>
              <a:rPr lang="en-US" b="1" dirty="0" err="1"/>
              <a:t>bạo</a:t>
            </a:r>
            <a:r>
              <a:rPr lang="en-US" b="1" dirty="0"/>
              <a:t> </a:t>
            </a:r>
            <a:r>
              <a:rPr lang="en-US" b="1" dirty="0" err="1"/>
              <a:t>lực</a:t>
            </a:r>
            <a:r>
              <a:rPr lang="en-US" b="1" dirty="0"/>
              <a:t> </a:t>
            </a:r>
            <a:r>
              <a:rPr lang="en-US" b="1" dirty="0" err="1"/>
              <a:t>học</a:t>
            </a:r>
            <a:r>
              <a:rPr lang="en-US" b="1" dirty="0"/>
              <a:t> </a:t>
            </a:r>
            <a:r>
              <a:rPr lang="en-US" b="1" dirty="0" err="1" smtClean="0"/>
              <a:t>đường</a:t>
            </a:r>
            <a:endParaRPr lang="en-US" b="1" dirty="0"/>
          </a:p>
        </p:txBody>
      </p:sp>
      <p:sp>
        <p:nvSpPr>
          <p:cNvPr id="13" name="Rectangle 12"/>
          <p:cNvSpPr>
            <a:spLocks noChangeArrowheads="1"/>
          </p:cNvSpPr>
          <p:nvPr/>
        </p:nvSpPr>
        <p:spPr bwMode="auto">
          <a:xfrm>
            <a:off x="2033588" y="4446261"/>
            <a:ext cx="38197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rgbClr val="0000FF"/>
                </a:solidFill>
                <a:latin typeface="Times New Roman" panose="02020603050405020304" pitchFamily="18" charset="0"/>
              </a:defRPr>
            </a:lvl1pPr>
            <a:lvl2pPr marL="742950" indent="-285750" eaLnBrk="0" hangingPunct="0">
              <a:defRPr sz="2800">
                <a:solidFill>
                  <a:srgbClr val="0000FF"/>
                </a:solidFill>
                <a:latin typeface="Times New Roman" panose="02020603050405020304" pitchFamily="18" charset="0"/>
              </a:defRPr>
            </a:lvl2pPr>
            <a:lvl3pPr marL="1143000" indent="-228600" eaLnBrk="0" hangingPunct="0">
              <a:defRPr sz="2800">
                <a:solidFill>
                  <a:srgbClr val="0000FF"/>
                </a:solidFill>
                <a:latin typeface="Times New Roman" panose="02020603050405020304" pitchFamily="18" charset="0"/>
              </a:defRPr>
            </a:lvl3pPr>
            <a:lvl4pPr marL="1600200" indent="-228600" eaLnBrk="0" hangingPunct="0">
              <a:defRPr sz="2800">
                <a:solidFill>
                  <a:srgbClr val="0000FF"/>
                </a:solidFill>
                <a:latin typeface="Times New Roman" panose="02020603050405020304" pitchFamily="18" charset="0"/>
              </a:defRPr>
            </a:lvl4pPr>
            <a:lvl5pPr marL="2057400" indent="-228600" eaLnBrk="0" hangingPunct="0">
              <a:defRPr sz="28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8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8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8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800">
                <a:solidFill>
                  <a:srgbClr val="0000FF"/>
                </a:solidFill>
                <a:latin typeface="Times New Roman" panose="02020603050405020304" pitchFamily="18" charset="0"/>
              </a:defRPr>
            </a:lvl9pPr>
          </a:lstStyle>
          <a:p>
            <a:r>
              <a:rPr lang="en-US" b="1" dirty="0" smtClean="0"/>
              <a:t>7. </a:t>
            </a:r>
            <a:r>
              <a:rPr lang="en-US" b="1" dirty="0" err="1" smtClean="0"/>
              <a:t>Công</a:t>
            </a:r>
            <a:r>
              <a:rPr lang="en-US" b="1" dirty="0" smtClean="0"/>
              <a:t> </a:t>
            </a:r>
            <a:r>
              <a:rPr lang="en-US" b="1" dirty="0" err="1"/>
              <a:t>tác</a:t>
            </a:r>
            <a:r>
              <a:rPr lang="en-US" b="1" dirty="0"/>
              <a:t> </a:t>
            </a:r>
            <a:r>
              <a:rPr lang="en-US" b="1" dirty="0" err="1" smtClean="0"/>
              <a:t>chữ</a:t>
            </a:r>
            <a:r>
              <a:rPr lang="en-US" b="1" dirty="0" smtClean="0"/>
              <a:t> </a:t>
            </a:r>
            <a:r>
              <a:rPr lang="en-US" b="1" dirty="0" err="1" smtClean="0"/>
              <a:t>thập</a:t>
            </a:r>
            <a:r>
              <a:rPr lang="en-US" b="1" dirty="0" smtClean="0"/>
              <a:t> </a:t>
            </a:r>
            <a:r>
              <a:rPr lang="en-US" b="1" dirty="0" err="1" smtClean="0"/>
              <a:t>đỏ</a:t>
            </a:r>
            <a:endParaRPr lang="en-US" b="1" dirty="0"/>
          </a:p>
        </p:txBody>
      </p:sp>
      <p:sp>
        <p:nvSpPr>
          <p:cNvPr id="16" name="Rectangle 15"/>
          <p:cNvSpPr>
            <a:spLocks noChangeArrowheads="1"/>
          </p:cNvSpPr>
          <p:nvPr/>
        </p:nvSpPr>
        <p:spPr bwMode="auto">
          <a:xfrm>
            <a:off x="2033587" y="5151717"/>
            <a:ext cx="5075543" cy="53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rgbClr val="0000FF"/>
                </a:solidFill>
                <a:latin typeface="Times New Roman" panose="02020603050405020304" pitchFamily="18" charset="0"/>
              </a:defRPr>
            </a:lvl1pPr>
            <a:lvl2pPr marL="742950" indent="-285750" eaLnBrk="0" hangingPunct="0">
              <a:defRPr sz="2800">
                <a:solidFill>
                  <a:srgbClr val="0000FF"/>
                </a:solidFill>
                <a:latin typeface="Times New Roman" panose="02020603050405020304" pitchFamily="18" charset="0"/>
              </a:defRPr>
            </a:lvl2pPr>
            <a:lvl3pPr marL="1143000" indent="-228600" eaLnBrk="0" hangingPunct="0">
              <a:defRPr sz="2800">
                <a:solidFill>
                  <a:srgbClr val="0000FF"/>
                </a:solidFill>
                <a:latin typeface="Times New Roman" panose="02020603050405020304" pitchFamily="18" charset="0"/>
              </a:defRPr>
            </a:lvl3pPr>
            <a:lvl4pPr marL="1600200" indent="-228600" eaLnBrk="0" hangingPunct="0">
              <a:defRPr sz="2800">
                <a:solidFill>
                  <a:srgbClr val="0000FF"/>
                </a:solidFill>
                <a:latin typeface="Times New Roman" panose="02020603050405020304" pitchFamily="18" charset="0"/>
              </a:defRPr>
            </a:lvl4pPr>
            <a:lvl5pPr marL="2057400" indent="-228600" eaLnBrk="0" hangingPunct="0">
              <a:defRPr sz="2800">
                <a:solidFill>
                  <a:srgbClr val="0000FF"/>
                </a:solidFill>
                <a:latin typeface="Times New Roman" panose="02020603050405020304" pitchFamily="18" charset="0"/>
              </a:defRPr>
            </a:lvl5pPr>
            <a:lvl6pPr marL="2514600" indent="-228600" eaLnBrk="0" fontAlgn="base" hangingPunct="0">
              <a:spcBef>
                <a:spcPct val="0"/>
              </a:spcBef>
              <a:spcAft>
                <a:spcPct val="0"/>
              </a:spcAft>
              <a:defRPr sz="2800">
                <a:solidFill>
                  <a:srgbClr val="0000FF"/>
                </a:solidFill>
                <a:latin typeface="Times New Roman" panose="02020603050405020304" pitchFamily="18" charset="0"/>
              </a:defRPr>
            </a:lvl6pPr>
            <a:lvl7pPr marL="2971800" indent="-228600" eaLnBrk="0" fontAlgn="base" hangingPunct="0">
              <a:spcBef>
                <a:spcPct val="0"/>
              </a:spcBef>
              <a:spcAft>
                <a:spcPct val="0"/>
              </a:spcAft>
              <a:defRPr sz="2800">
                <a:solidFill>
                  <a:srgbClr val="0000FF"/>
                </a:solidFill>
                <a:latin typeface="Times New Roman" panose="02020603050405020304" pitchFamily="18" charset="0"/>
              </a:defRPr>
            </a:lvl7pPr>
            <a:lvl8pPr marL="3429000" indent="-228600" eaLnBrk="0" fontAlgn="base" hangingPunct="0">
              <a:spcBef>
                <a:spcPct val="0"/>
              </a:spcBef>
              <a:spcAft>
                <a:spcPct val="0"/>
              </a:spcAft>
              <a:defRPr sz="2800">
                <a:solidFill>
                  <a:srgbClr val="0000FF"/>
                </a:solidFill>
                <a:latin typeface="Times New Roman" panose="02020603050405020304" pitchFamily="18" charset="0"/>
              </a:defRPr>
            </a:lvl8pPr>
            <a:lvl9pPr marL="3886200" indent="-228600" eaLnBrk="0" fontAlgn="base" hangingPunct="0">
              <a:spcBef>
                <a:spcPct val="0"/>
              </a:spcBef>
              <a:spcAft>
                <a:spcPct val="0"/>
              </a:spcAft>
              <a:defRPr sz="2800">
                <a:solidFill>
                  <a:srgbClr val="0000FF"/>
                </a:solidFill>
                <a:latin typeface="Times New Roman" panose="02020603050405020304" pitchFamily="18" charset="0"/>
              </a:defRPr>
            </a:lvl9pPr>
          </a:lstStyle>
          <a:p>
            <a:r>
              <a:rPr lang="en-US" dirty="0"/>
              <a:t> </a:t>
            </a:r>
            <a:r>
              <a:rPr lang="en-US" b="1" dirty="0" smtClean="0"/>
              <a:t>8.  </a:t>
            </a:r>
            <a:r>
              <a:rPr lang="en-US" b="1" dirty="0" err="1"/>
              <a:t>Đăng</a:t>
            </a:r>
            <a:r>
              <a:rPr lang="en-US" b="1" dirty="0"/>
              <a:t> </a:t>
            </a:r>
            <a:r>
              <a:rPr lang="en-US" b="1" dirty="0" err="1"/>
              <a:t>kí</a:t>
            </a:r>
            <a:r>
              <a:rPr lang="en-US" b="1" dirty="0"/>
              <a:t> </a:t>
            </a:r>
            <a:r>
              <a:rPr lang="en-US" b="1" dirty="0" err="1"/>
              <a:t>mua</a:t>
            </a:r>
            <a:r>
              <a:rPr lang="en-US" b="1" dirty="0"/>
              <a:t> </a:t>
            </a:r>
            <a:r>
              <a:rPr lang="en-US" b="1" dirty="0" err="1"/>
              <a:t>vở</a:t>
            </a:r>
            <a:r>
              <a:rPr lang="en-US" b="1" dirty="0"/>
              <a:t> </a:t>
            </a:r>
            <a:r>
              <a:rPr lang="en-US" b="1" dirty="0" err="1"/>
              <a:t>viết</a:t>
            </a:r>
            <a:r>
              <a:rPr lang="en-US" b="1" dirty="0"/>
              <a:t> </a:t>
            </a:r>
            <a:r>
              <a:rPr lang="en-US" b="1" dirty="0" err="1"/>
              <a:t>cho</a:t>
            </a:r>
            <a:r>
              <a:rPr lang="en-US" b="1" dirty="0"/>
              <a:t> HS</a:t>
            </a:r>
          </a:p>
        </p:txBody>
      </p:sp>
    </p:spTree>
    <p:extLst>
      <p:ext uri="{BB962C8B-B14F-4D97-AF65-F5344CB8AC3E}">
        <p14:creationId xmlns:p14="http://schemas.microsoft.com/office/powerpoint/2010/main" val="31933228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95">
      <a:dk1>
        <a:sysClr val="windowText" lastClr="000000"/>
      </a:dk1>
      <a:lt1>
        <a:sysClr val="window" lastClr="FFFFFF"/>
      </a:lt1>
      <a:dk2>
        <a:srgbClr val="44546A"/>
      </a:dk2>
      <a:lt2>
        <a:srgbClr val="E7E6E6"/>
      </a:lt2>
      <a:accent1>
        <a:srgbClr val="E74383"/>
      </a:accent1>
      <a:accent2>
        <a:srgbClr val="EB6799"/>
      </a:accent2>
      <a:accent3>
        <a:srgbClr val="E3256D"/>
      </a:accent3>
      <a:accent4>
        <a:srgbClr val="EB6799"/>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TotalTime>
  <Words>3400</Words>
  <Application>Microsoft Office PowerPoint</Application>
  <PresentationFormat>Widescreen</PresentationFormat>
  <Paragraphs>300</Paragraphs>
  <Slides>43</Slides>
  <Notes>14</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43</vt:i4>
      </vt:variant>
    </vt:vector>
  </HeadingPairs>
  <TitlesOfParts>
    <vt:vector size="62" baseType="lpstr">
      <vt:lpstr>微软雅黑</vt:lpstr>
      <vt:lpstr>#Li-N SVN-Hole Hearted</vt:lpstr>
      <vt:lpstr>.VnTime</vt:lpstr>
      <vt:lpstr>Amatic SC</vt:lpstr>
      <vt:lpstr>Arial</vt:lpstr>
      <vt:lpstr>Bahnschrift SemiBold Condensed</vt:lpstr>
      <vt:lpstr>Calibri</vt:lpstr>
      <vt:lpstr>Calibri Light</vt:lpstr>
      <vt:lpstr>Cambria</vt:lpstr>
      <vt:lpstr>等线</vt:lpstr>
      <vt:lpstr>等线 Light</vt:lpstr>
      <vt:lpstr>Nunito</vt:lpstr>
      <vt:lpstr>Times New Roman</vt:lpstr>
      <vt:lpstr>UTM Cookies</vt:lpstr>
      <vt:lpstr>Wingdings</vt:lpstr>
      <vt:lpstr>印品黑体</vt:lpstr>
      <vt:lpstr>经典综艺体简</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Anh Nguyen Store</dc:creator>
  <cp:lastModifiedBy>ADMIN</cp:lastModifiedBy>
  <cp:revision>30</cp:revision>
  <dcterms:created xsi:type="dcterms:W3CDTF">2022-01-12T09:33:15Z</dcterms:created>
  <dcterms:modified xsi:type="dcterms:W3CDTF">2024-04-06T10:05:12Z</dcterms:modified>
</cp:coreProperties>
</file>