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91" r:id="rId2"/>
    <p:sldMasterId id="2147483708" r:id="rId3"/>
    <p:sldMasterId id="2147483725" r:id="rId4"/>
    <p:sldMasterId id="2147483742" r:id="rId5"/>
    <p:sldMasterId id="2147483762" r:id="rId6"/>
    <p:sldMasterId id="2147483782" r:id="rId7"/>
    <p:sldMasterId id="2147483788" r:id="rId8"/>
  </p:sldMasterIdLst>
  <p:notesMasterIdLst>
    <p:notesMasterId r:id="rId30"/>
  </p:notesMasterIdLst>
  <p:sldIdLst>
    <p:sldId id="305" r:id="rId9"/>
    <p:sldId id="269" r:id="rId10"/>
    <p:sldId id="262" r:id="rId11"/>
    <p:sldId id="467" r:id="rId12"/>
    <p:sldId id="469" r:id="rId13"/>
    <p:sldId id="470" r:id="rId14"/>
    <p:sldId id="426" r:id="rId15"/>
    <p:sldId id="488" r:id="rId16"/>
    <p:sldId id="485" r:id="rId17"/>
    <p:sldId id="486" r:id="rId18"/>
    <p:sldId id="487" r:id="rId19"/>
    <p:sldId id="478" r:id="rId20"/>
    <p:sldId id="472" r:id="rId21"/>
    <p:sldId id="473" r:id="rId22"/>
    <p:sldId id="484" r:id="rId23"/>
    <p:sldId id="320" r:id="rId24"/>
    <p:sldId id="482" r:id="rId25"/>
    <p:sldId id="483" r:id="rId26"/>
    <p:sldId id="341" r:id="rId27"/>
    <p:sldId id="489" r:id="rId28"/>
    <p:sldId id="32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D268"/>
    <a:srgbClr val="E98FD6"/>
    <a:srgbClr val="FF9999"/>
    <a:srgbClr val="FECD59"/>
    <a:srgbClr val="DDAD49"/>
    <a:srgbClr val="FFE666"/>
    <a:srgbClr val="FFFF9E"/>
    <a:srgbClr val="FFFF99"/>
    <a:srgbClr val="F95C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8" d="100"/>
        <a:sy n="88" d="100"/>
      </p:scale>
      <p:origin x="0" y="-22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Design by Diệu Hiền MNT - 0905597492</a:t>
            </a:r>
          </a:p>
        </p:txBody>
      </p:sp>
    </p:spTree>
    <p:extLst>
      <p:ext uri="{BB962C8B-B14F-4D97-AF65-F5344CB8AC3E}">
        <p14:creationId xmlns:p14="http://schemas.microsoft.com/office/powerpoint/2010/main" val="768849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035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9039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1425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997bf304f4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997bf304f4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062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017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105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997bf304f4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997bf304f4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969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06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201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91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332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284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7179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E2089-26F3-4C33-900A-6BE21611FD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296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E2089-26F3-4C33-900A-6BE21611FD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068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518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004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" type="title">
  <p:cSld name="Diapositiva con título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00199" y="-2026920"/>
            <a:ext cx="14536161" cy="8884920"/>
            <a:chOff x="-1127545" y="-1774916"/>
            <a:chExt cx="10783796" cy="561394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127545" y="-1774916"/>
              <a:ext cx="10401570" cy="5613946"/>
              <a:chOff x="-1127545" y="-1774916"/>
              <a:chExt cx="10401570" cy="5613946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25975" y="-522825"/>
                <a:ext cx="9300000" cy="250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2029712" y="-1774916"/>
                <a:ext cx="4828236" cy="5613946"/>
                <a:chOff x="2207750" y="238125"/>
                <a:chExt cx="3168550" cy="3684175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2207750" y="238125"/>
                  <a:ext cx="3168550" cy="31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42" h="124493" extrusionOk="0">
                      <a:moveTo>
                        <a:pt x="1687" y="0"/>
                      </a:moveTo>
                      <a:lnTo>
                        <a:pt x="1687" y="0"/>
                      </a:lnTo>
                      <a:cubicBezTo>
                        <a:pt x="0" y="38248"/>
                        <a:pt x="313" y="76620"/>
                        <a:pt x="2750" y="114868"/>
                      </a:cubicBezTo>
                      <a:cubicBezTo>
                        <a:pt x="15124" y="117868"/>
                        <a:pt x="27686" y="121805"/>
                        <a:pt x="44060" y="124493"/>
                      </a:cubicBezTo>
                      <a:cubicBezTo>
                        <a:pt x="52997" y="124493"/>
                        <a:pt x="69183" y="121930"/>
                        <a:pt x="77557" y="120868"/>
                      </a:cubicBezTo>
                      <a:cubicBezTo>
                        <a:pt x="94056" y="118680"/>
                        <a:pt x="110430" y="115993"/>
                        <a:pt x="126742" y="112618"/>
                      </a:cubicBezTo>
                      <a:cubicBezTo>
                        <a:pt x="123242" y="75433"/>
                        <a:pt x="122617" y="38060"/>
                        <a:pt x="124867" y="812"/>
                      </a:cubicBezTo>
                      <a:lnTo>
                        <a:pt x="124867" y="812"/>
                      </a:lnTo>
                      <a:cubicBezTo>
                        <a:pt x="121492" y="937"/>
                        <a:pt x="118180" y="1000"/>
                        <a:pt x="114805" y="1062"/>
                      </a:cubicBezTo>
                      <a:cubicBezTo>
                        <a:pt x="101230" y="1400"/>
                        <a:pt x="87654" y="1568"/>
                        <a:pt x="74076" y="1568"/>
                      </a:cubicBezTo>
                      <a:cubicBezTo>
                        <a:pt x="49961" y="1568"/>
                        <a:pt x="25837" y="1040"/>
                        <a:pt x="16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3121750" y="3050450"/>
                  <a:ext cx="468725" cy="7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9" h="31311" extrusionOk="0">
                      <a:moveTo>
                        <a:pt x="18749" y="0"/>
                      </a:moveTo>
                      <a:lnTo>
                        <a:pt x="63" y="1375"/>
                      </a:lnTo>
                      <a:cubicBezTo>
                        <a:pt x="0" y="10750"/>
                        <a:pt x="0" y="20124"/>
                        <a:pt x="188" y="29499"/>
                      </a:cubicBezTo>
                      <a:lnTo>
                        <a:pt x="3812" y="31311"/>
                      </a:lnTo>
                      <a:cubicBezTo>
                        <a:pt x="4312" y="30124"/>
                        <a:pt x="4875" y="28999"/>
                        <a:pt x="5375" y="27811"/>
                      </a:cubicBezTo>
                      <a:cubicBezTo>
                        <a:pt x="9624" y="18437"/>
                        <a:pt x="14062" y="9187"/>
                        <a:pt x="18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217050" y="3745725"/>
                  <a:ext cx="182825" cy="17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3" h="7063" extrusionOk="0">
                      <a:moveTo>
                        <a:pt x="1563" y="0"/>
                      </a:moveTo>
                      <a:cubicBezTo>
                        <a:pt x="1063" y="1125"/>
                        <a:pt x="500" y="2313"/>
                        <a:pt x="0" y="3500"/>
                      </a:cubicBezTo>
                      <a:cubicBezTo>
                        <a:pt x="2438" y="4687"/>
                        <a:pt x="4875" y="5875"/>
                        <a:pt x="7312" y="7062"/>
                      </a:cubicBezTo>
                      <a:lnTo>
                        <a:pt x="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" name="Google Shape;16;p2"/>
              <p:cNvSpPr/>
              <p:nvPr/>
            </p:nvSpPr>
            <p:spPr>
              <a:xfrm rot="639656">
                <a:off x="-903799" y="232978"/>
                <a:ext cx="5168207" cy="290068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 rot="-200">
              <a:off x="4488151" y="-323821"/>
              <a:ext cx="5168100" cy="2900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960400" y="1018567"/>
            <a:ext cx="10271200" cy="15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995800" y="2280067"/>
            <a:ext cx="10189600" cy="9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39133" y="5085100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313800" y="-431966"/>
            <a:ext cx="208333" cy="164633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584233" y="4768801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1968100" y="-394466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3855602">
            <a:off x="-410119" y="3706641"/>
            <a:ext cx="2635275" cy="2231497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323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 userDrawn="1">
  <p:cSld name="Section header 2">
    <p:bg>
      <p:bgPr>
        <a:solidFill>
          <a:schemeClr val="accen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1;p13">
            <a:extLst>
              <a:ext uri="{FF2B5EF4-FFF2-40B4-BE49-F238E27FC236}">
                <a16:creationId xmlns:a16="http://schemas.microsoft.com/office/drawing/2014/main" id="{89EFBBA4-EE61-402C-A856-358A9558A8FB}"/>
              </a:ext>
            </a:extLst>
          </p:cNvPr>
          <p:cNvSpPr/>
          <p:nvPr userDrawn="1"/>
        </p:nvSpPr>
        <p:spPr>
          <a:xfrm rot="5501286" flipH="1">
            <a:off x="6387455" y="-56275"/>
            <a:ext cx="6697239" cy="708893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122;p13">
            <a:extLst>
              <a:ext uri="{FF2B5EF4-FFF2-40B4-BE49-F238E27FC236}">
                <a16:creationId xmlns:a16="http://schemas.microsoft.com/office/drawing/2014/main" id="{5FD672E8-DD3F-447A-BC02-7F45E36C13D5}"/>
              </a:ext>
            </a:extLst>
          </p:cNvPr>
          <p:cNvSpPr/>
          <p:nvPr userDrawn="1"/>
        </p:nvSpPr>
        <p:spPr>
          <a:xfrm rot="-5289552" flipH="1">
            <a:off x="-533037" y="-624715"/>
            <a:ext cx="6773053" cy="822581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123;p13">
            <a:extLst>
              <a:ext uri="{FF2B5EF4-FFF2-40B4-BE49-F238E27FC236}">
                <a16:creationId xmlns:a16="http://schemas.microsoft.com/office/drawing/2014/main" id="{FA30A9C7-AC5B-4551-BF96-259DC51021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5533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" name="Google Shape;124;p13">
            <a:extLst>
              <a:ext uri="{FF2B5EF4-FFF2-40B4-BE49-F238E27FC236}">
                <a16:creationId xmlns:a16="http://schemas.microsoft.com/office/drawing/2014/main" id="{B60DF72F-95B8-4708-B23F-85B74D2904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65533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31;p13">
            <a:extLst>
              <a:ext uri="{FF2B5EF4-FFF2-40B4-BE49-F238E27FC236}">
                <a16:creationId xmlns:a16="http://schemas.microsoft.com/office/drawing/2014/main" id="{0B3DCE24-0C60-4EC2-A4FC-0D4AB9B15A91}"/>
              </a:ext>
            </a:extLst>
          </p:cNvPr>
          <p:cNvSpPr/>
          <p:nvPr userDrawn="1"/>
        </p:nvSpPr>
        <p:spPr>
          <a:xfrm>
            <a:off x="855352" y="226134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32;p13">
            <a:extLst>
              <a:ext uri="{FF2B5EF4-FFF2-40B4-BE49-F238E27FC236}">
                <a16:creationId xmlns:a16="http://schemas.microsoft.com/office/drawing/2014/main" id="{1E83F5E1-1D52-4942-9D5D-7F01E424B5D4}"/>
              </a:ext>
            </a:extLst>
          </p:cNvPr>
          <p:cNvSpPr/>
          <p:nvPr userDrawn="1"/>
        </p:nvSpPr>
        <p:spPr>
          <a:xfrm rot="-4135010">
            <a:off x="119287" y="-462726"/>
            <a:ext cx="1182959" cy="1538369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38391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 txBox="1">
            <a:spLocks noGrp="1"/>
          </p:cNvSpPr>
          <p:nvPr>
            <p:ph type="title"/>
          </p:nvPr>
        </p:nvSpPr>
        <p:spPr>
          <a:xfrm>
            <a:off x="960400" y="719328"/>
            <a:ext cx="724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34"/>
          <p:cNvSpPr/>
          <p:nvPr/>
        </p:nvSpPr>
        <p:spPr>
          <a:xfrm rot="2110842">
            <a:off x="10635514" y="-203873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34"/>
          <p:cNvSpPr/>
          <p:nvPr/>
        </p:nvSpPr>
        <p:spPr>
          <a:xfrm rot="-2902325">
            <a:off x="11614298" y="863527"/>
            <a:ext cx="287669" cy="222853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34"/>
          <p:cNvSpPr/>
          <p:nvPr/>
        </p:nvSpPr>
        <p:spPr>
          <a:xfrm>
            <a:off x="200067" y="6038800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34"/>
          <p:cNvSpPr/>
          <p:nvPr/>
        </p:nvSpPr>
        <p:spPr>
          <a:xfrm>
            <a:off x="119500" y="6651267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34"/>
          <p:cNvSpPr/>
          <p:nvPr/>
        </p:nvSpPr>
        <p:spPr>
          <a:xfrm>
            <a:off x="677100" y="6651268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34"/>
          <p:cNvSpPr/>
          <p:nvPr/>
        </p:nvSpPr>
        <p:spPr>
          <a:xfrm rot="2027983">
            <a:off x="247788" y="-621363"/>
            <a:ext cx="2635240" cy="2231468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994633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46965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FBA4A1-78F5-4F6C-8C73-1B9981E01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343"/>
            <a:ext cx="12192000" cy="694334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C800381-9FAC-4F6F-BD7F-B5449ED2E534}"/>
              </a:ext>
            </a:extLst>
          </p:cNvPr>
          <p:cNvSpPr txBox="1">
            <a:spLocks/>
          </p:cNvSpPr>
          <p:nvPr userDrawn="1"/>
        </p:nvSpPr>
        <p:spPr>
          <a:xfrm>
            <a:off x="9055962" y="33882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F7885A"/>
                </a:solidFill>
                <a:latin typeface="#9Slide07 IcielCadena" panose="02000503000000020004" pitchFamily="2" charset="0"/>
              </a:rPr>
              <a:t>MĂNGNON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F54C0C-10C3-4A5B-8569-6113DCC9E289}"/>
              </a:ext>
            </a:extLst>
          </p:cNvPr>
          <p:cNvSpPr txBox="1">
            <a:spLocks/>
          </p:cNvSpPr>
          <p:nvPr userDrawn="1"/>
        </p:nvSpPr>
        <p:spPr>
          <a:xfrm>
            <a:off x="949791" y="33882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FF5050"/>
                </a:solidFill>
                <a:latin typeface="#9Slide07 IcielCadena" panose="02000503000000020004" pitchFamily="2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346842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4472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0D62512-61FB-41C4-95C3-431ED094F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561DFA8-3CA8-46E3-942E-7BD9CAA09CBC}"/>
              </a:ext>
            </a:extLst>
          </p:cNvPr>
          <p:cNvSpPr txBox="1">
            <a:spLocks/>
          </p:cNvSpPr>
          <p:nvPr userDrawn="1"/>
        </p:nvSpPr>
        <p:spPr>
          <a:xfrm>
            <a:off x="9458299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#9Slide07 IcielCadena" panose="02000503000000020004" pitchFamily="2" charset="0"/>
              </a:rPr>
              <a:t>MĂNGNON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72CD80-8D09-47F1-AD8E-54607EF70B62}"/>
              </a:ext>
            </a:extLst>
          </p:cNvPr>
          <p:cNvSpPr txBox="1">
            <a:spLocks/>
          </p:cNvSpPr>
          <p:nvPr userDrawn="1"/>
        </p:nvSpPr>
        <p:spPr>
          <a:xfrm>
            <a:off x="547454" y="61002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#9Slide07 IcielCadena" panose="02000503000000020004" pitchFamily="2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203228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bg>
      <p:bgPr>
        <a:solidFill>
          <a:srgbClr val="EBC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978A4424-1840-464F-AF19-45A1544E7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2" t="10893" r="40702" b="68573"/>
          <a:stretch/>
        </p:blipFill>
        <p:spPr>
          <a:xfrm flipH="1" flipV="1">
            <a:off x="8018563" y="0"/>
            <a:ext cx="4173437" cy="2219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8477C9-8F4A-4E73-B0A3-43CCB5C12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2" t="10893" r="40702" b="68573"/>
          <a:stretch/>
        </p:blipFill>
        <p:spPr>
          <a:xfrm>
            <a:off x="-1" y="4621221"/>
            <a:ext cx="4173437" cy="2219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C91ADBE9-6CD1-4307-99E1-2F4EC94FA4A1}"/>
              </a:ext>
            </a:extLst>
          </p:cNvPr>
          <p:cNvSpPr/>
          <p:nvPr userDrawn="1"/>
        </p:nvSpPr>
        <p:spPr>
          <a:xfrm>
            <a:off x="476251" y="485262"/>
            <a:ext cx="11298956" cy="6018182"/>
          </a:xfrm>
          <a:prstGeom prst="roundRect">
            <a:avLst>
              <a:gd name="adj" fmla="val 6954"/>
            </a:avLst>
          </a:prstGeom>
          <a:noFill/>
          <a:ln w="136525">
            <a:solidFill>
              <a:srgbClr val="FAEADA"/>
            </a:solidFill>
          </a:ln>
          <a:effectLst>
            <a:outerShdw blurRad="152400" sx="93000" sy="93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D82B77A4-B770-4DFB-BA6B-693C43725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t="10893" r="40701" b="63469"/>
          <a:stretch/>
        </p:blipFill>
        <p:spPr>
          <a:xfrm>
            <a:off x="7383048" y="5166462"/>
            <a:ext cx="4582633" cy="16308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C1FA2509-77C9-4206-94BE-64A35E119D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duotone>
              <a:prstClr val="black"/>
              <a:srgbClr val="7CAF9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2" t="16928" r="44239" b="50605"/>
          <a:stretch/>
        </p:blipFill>
        <p:spPr>
          <a:xfrm>
            <a:off x="10618954" y="5226348"/>
            <a:ext cx="1688720" cy="15667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05FDF1-F267-481A-8986-2A932AF06BDF}"/>
              </a:ext>
            </a:extLst>
          </p:cNvPr>
          <p:cNvSpPr/>
          <p:nvPr userDrawn="1"/>
        </p:nvSpPr>
        <p:spPr>
          <a:xfrm>
            <a:off x="4272742" y="2917767"/>
            <a:ext cx="3723185" cy="365760"/>
          </a:xfrm>
          <a:prstGeom prst="rect">
            <a:avLst/>
          </a:prstGeom>
          <a:solidFill>
            <a:srgbClr val="EBC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2CFAD5-2C59-4CC1-89E6-E27E37BAFF50}"/>
              </a:ext>
            </a:extLst>
          </p:cNvPr>
          <p:cNvSpPr txBox="1">
            <a:spLocks/>
          </p:cNvSpPr>
          <p:nvPr userDrawn="1"/>
        </p:nvSpPr>
        <p:spPr>
          <a:xfrm>
            <a:off x="8966955" y="-1510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E5CAC9"/>
                </a:solidFill>
                <a:latin typeface="#9Slide07 IcielCadena" panose="02000503000000020004" pitchFamily="2" charset="0"/>
              </a:rPr>
              <a:t>MĂNGNON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929D2AE-C773-4E47-93C2-729CD42C1797}"/>
              </a:ext>
            </a:extLst>
          </p:cNvPr>
          <p:cNvSpPr txBox="1">
            <a:spLocks/>
          </p:cNvSpPr>
          <p:nvPr userDrawn="1"/>
        </p:nvSpPr>
        <p:spPr>
          <a:xfrm>
            <a:off x="547454" y="61002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E5CAC9"/>
                </a:solidFill>
                <a:latin typeface="#9Slide07 IcielCadena" panose="02000503000000020004" pitchFamily="2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337408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8690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19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42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6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">
  <p:cSld name="Title and bullet list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/>
          <p:nvPr/>
        </p:nvSpPr>
        <p:spPr>
          <a:xfrm rot="2110842">
            <a:off x="10402981" y="-559991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5"/>
          <p:cNvSpPr/>
          <p:nvPr/>
        </p:nvSpPr>
        <p:spPr>
          <a:xfrm rot="-2902359">
            <a:off x="10804656" y="1170053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3994000" y="2849700"/>
            <a:ext cx="5089200" cy="33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3994000" y="1605000"/>
            <a:ext cx="50892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 rot="5370777" flipH="1">
            <a:off x="-814144" y="437893"/>
            <a:ext cx="3763527" cy="2322252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solidFill>
            <a:schemeClr val="accent1"/>
          </a:solidFill>
          <a:ln w="111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 rot="5370777" flipH="1">
            <a:off x="-1035807" y="281459"/>
            <a:ext cx="3812323" cy="2356183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34848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37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31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56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89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68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33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4704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noFill/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/>
          <p:nvPr/>
        </p:nvSpPr>
        <p:spPr>
          <a:xfrm rot="244223">
            <a:off x="395242" y="181923"/>
            <a:ext cx="6751029" cy="29618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6"/>
          <p:cNvSpPr/>
          <p:nvPr/>
        </p:nvSpPr>
        <p:spPr>
          <a:xfrm rot="-9783406" flipH="1">
            <a:off x="5752891" y="1175285"/>
            <a:ext cx="5266597" cy="7594960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7561667" y="2296837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1"/>
          </p:nvPr>
        </p:nvSpPr>
        <p:spPr>
          <a:xfrm>
            <a:off x="7561667" y="309555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462068" y="187033"/>
            <a:ext cx="7909603" cy="6534584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6"/>
          <p:cNvSpPr/>
          <p:nvPr/>
        </p:nvSpPr>
        <p:spPr>
          <a:xfrm rot="2110842">
            <a:off x="10635514" y="-203873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6"/>
          <p:cNvSpPr/>
          <p:nvPr/>
        </p:nvSpPr>
        <p:spPr>
          <a:xfrm rot="2178021">
            <a:off x="1001092" y="542011"/>
            <a:ext cx="39165" cy="27565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6"/>
          <p:cNvSpPr/>
          <p:nvPr/>
        </p:nvSpPr>
        <p:spPr>
          <a:xfrm rot="-2902359">
            <a:off x="10873916" y="1732390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0"/>
                </a:moveTo>
                <a:cubicBezTo>
                  <a:pt x="1" y="0"/>
                  <a:pt x="1" y="2392"/>
                  <a:pt x="1566" y="2392"/>
                </a:cubicBezTo>
                <a:cubicBezTo>
                  <a:pt x="3089" y="2392"/>
                  <a:pt x="3089" y="0"/>
                  <a:pt x="1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6"/>
          <p:cNvSpPr/>
          <p:nvPr/>
        </p:nvSpPr>
        <p:spPr>
          <a:xfrm rot="-2902359">
            <a:off x="12203514" y="1040395"/>
            <a:ext cx="165337" cy="165671"/>
          </a:xfrm>
          <a:custGeom>
            <a:avLst/>
            <a:gdLst/>
            <a:ahLst/>
            <a:cxnLst/>
            <a:rect l="l" t="t" r="r" b="b"/>
            <a:pathLst>
              <a:path w="4960" h="4970" extrusionOk="0">
                <a:moveTo>
                  <a:pt x="2480" y="1"/>
                </a:moveTo>
                <a:cubicBezTo>
                  <a:pt x="1828" y="44"/>
                  <a:pt x="1219" y="305"/>
                  <a:pt x="697" y="740"/>
                </a:cubicBezTo>
                <a:cubicBezTo>
                  <a:pt x="262" y="1218"/>
                  <a:pt x="1" y="1827"/>
                  <a:pt x="1" y="2480"/>
                </a:cubicBezTo>
                <a:lnTo>
                  <a:pt x="88" y="3132"/>
                </a:lnTo>
                <a:cubicBezTo>
                  <a:pt x="218" y="3567"/>
                  <a:pt x="436" y="3915"/>
                  <a:pt x="697" y="4219"/>
                </a:cubicBezTo>
                <a:lnTo>
                  <a:pt x="1219" y="4611"/>
                </a:lnTo>
                <a:cubicBezTo>
                  <a:pt x="1610" y="4828"/>
                  <a:pt x="2045" y="4959"/>
                  <a:pt x="2480" y="4959"/>
                </a:cubicBezTo>
                <a:cubicBezTo>
                  <a:pt x="2540" y="4966"/>
                  <a:pt x="2598" y="4970"/>
                  <a:pt x="2655" y="4970"/>
                </a:cubicBezTo>
                <a:cubicBezTo>
                  <a:pt x="2932" y="4970"/>
                  <a:pt x="3185" y="4885"/>
                  <a:pt x="3437" y="4741"/>
                </a:cubicBezTo>
                <a:cubicBezTo>
                  <a:pt x="3741" y="4654"/>
                  <a:pt x="4002" y="4480"/>
                  <a:pt x="4220" y="4263"/>
                </a:cubicBezTo>
                <a:cubicBezTo>
                  <a:pt x="4481" y="4045"/>
                  <a:pt x="4655" y="3741"/>
                  <a:pt x="4742" y="3437"/>
                </a:cubicBezTo>
                <a:cubicBezTo>
                  <a:pt x="4916" y="3176"/>
                  <a:pt x="4959" y="2828"/>
                  <a:pt x="4959" y="2480"/>
                </a:cubicBezTo>
                <a:lnTo>
                  <a:pt x="4872" y="1827"/>
                </a:lnTo>
                <a:cubicBezTo>
                  <a:pt x="4742" y="1436"/>
                  <a:pt x="4524" y="1044"/>
                  <a:pt x="4220" y="740"/>
                </a:cubicBezTo>
                <a:lnTo>
                  <a:pt x="3741" y="349"/>
                </a:lnTo>
                <a:cubicBezTo>
                  <a:pt x="3350" y="131"/>
                  <a:pt x="2915" y="1"/>
                  <a:pt x="24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6"/>
          <p:cNvSpPr/>
          <p:nvPr/>
        </p:nvSpPr>
        <p:spPr>
          <a:xfrm rot="-2902359">
            <a:off x="10834989" y="1351237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6"/>
          <p:cNvSpPr/>
          <p:nvPr/>
        </p:nvSpPr>
        <p:spPr>
          <a:xfrm rot="-2902359">
            <a:off x="10379112" y="1028548"/>
            <a:ext cx="39168" cy="27568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6"/>
          <p:cNvSpPr/>
          <p:nvPr/>
        </p:nvSpPr>
        <p:spPr>
          <a:xfrm>
            <a:off x="717600" y="5906800"/>
            <a:ext cx="81267" cy="62533"/>
          </a:xfrm>
          <a:custGeom>
            <a:avLst/>
            <a:gdLst/>
            <a:ahLst/>
            <a:cxnLst/>
            <a:rect l="l" t="t" r="r" b="b"/>
            <a:pathLst>
              <a:path w="2438" h="1876" extrusionOk="0">
                <a:moveTo>
                  <a:pt x="1250" y="1"/>
                </a:moveTo>
                <a:cubicBezTo>
                  <a:pt x="0" y="1"/>
                  <a:pt x="0" y="1876"/>
                  <a:pt x="1250" y="1876"/>
                </a:cubicBezTo>
                <a:cubicBezTo>
                  <a:pt x="2438" y="1813"/>
                  <a:pt x="2438" y="1"/>
                  <a:pt x="12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 txBox="1">
            <a:spLocks noGrp="1"/>
          </p:cNvSpPr>
          <p:nvPr>
            <p:ph type="title" idx="2"/>
          </p:nvPr>
        </p:nvSpPr>
        <p:spPr>
          <a:xfrm>
            <a:off x="3256600" y="2296837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title" idx="3" hasCustomPrompt="1"/>
          </p:nvPr>
        </p:nvSpPr>
        <p:spPr>
          <a:xfrm>
            <a:off x="1805933" y="2296841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1" name="Google Shape;161;p16"/>
          <p:cNvSpPr txBox="1">
            <a:spLocks noGrp="1"/>
          </p:cNvSpPr>
          <p:nvPr>
            <p:ph type="title" idx="4" hasCustomPrompt="1"/>
          </p:nvPr>
        </p:nvSpPr>
        <p:spPr>
          <a:xfrm>
            <a:off x="6111000" y="2296841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5"/>
          </p:nvPr>
        </p:nvSpPr>
        <p:spPr>
          <a:xfrm>
            <a:off x="3256600" y="4304100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6" hasCustomPrompt="1"/>
          </p:nvPr>
        </p:nvSpPr>
        <p:spPr>
          <a:xfrm>
            <a:off x="1805933" y="4304100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7"/>
          </p:nvPr>
        </p:nvSpPr>
        <p:spPr>
          <a:xfrm>
            <a:off x="7561667" y="4304100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8" hasCustomPrompt="1"/>
          </p:nvPr>
        </p:nvSpPr>
        <p:spPr>
          <a:xfrm>
            <a:off x="6111000" y="4304100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subTitle" idx="9"/>
          </p:nvPr>
        </p:nvSpPr>
        <p:spPr>
          <a:xfrm>
            <a:off x="3256600" y="309555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6"/>
          <p:cNvSpPr txBox="1">
            <a:spLocks noGrp="1"/>
          </p:cNvSpPr>
          <p:nvPr>
            <p:ph type="subTitle" idx="13"/>
          </p:nvPr>
        </p:nvSpPr>
        <p:spPr>
          <a:xfrm>
            <a:off x="3256600" y="510222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subTitle" idx="14"/>
          </p:nvPr>
        </p:nvSpPr>
        <p:spPr>
          <a:xfrm>
            <a:off x="7561667" y="510222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6"/>
          <p:cNvSpPr/>
          <p:nvPr/>
        </p:nvSpPr>
        <p:spPr>
          <a:xfrm rot="2015395">
            <a:off x="6167732" y="1514811"/>
            <a:ext cx="4944" cy="4424"/>
          </a:xfrm>
          <a:custGeom>
            <a:avLst/>
            <a:gdLst/>
            <a:ahLst/>
            <a:cxnLst/>
            <a:rect l="l" t="t" r="r" b="b"/>
            <a:pathLst>
              <a:path w="38" h="34" extrusionOk="0">
                <a:moveTo>
                  <a:pt x="31" y="0"/>
                </a:moveTo>
                <a:cubicBezTo>
                  <a:pt x="27" y="0"/>
                  <a:pt x="19" y="9"/>
                  <a:pt x="0" y="34"/>
                </a:cubicBezTo>
                <a:lnTo>
                  <a:pt x="38" y="34"/>
                </a:lnTo>
                <a:cubicBezTo>
                  <a:pt x="25" y="34"/>
                  <a:pt x="38" y="0"/>
                  <a:pt x="31" y="0"/>
                </a:cubicBezTo>
                <a:close/>
              </a:path>
            </a:pathLst>
          </a:custGeom>
          <a:solidFill>
            <a:srgbClr val="3780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6"/>
          <p:cNvSpPr/>
          <p:nvPr/>
        </p:nvSpPr>
        <p:spPr>
          <a:xfrm rot="2015395">
            <a:off x="7563122" y="-586008"/>
            <a:ext cx="12361" cy="14703"/>
          </a:xfrm>
          <a:custGeom>
            <a:avLst/>
            <a:gdLst/>
            <a:ahLst/>
            <a:cxnLst/>
            <a:rect l="l" t="t" r="r" b="b"/>
            <a:pathLst>
              <a:path w="95" h="113" extrusionOk="0">
                <a:moveTo>
                  <a:pt x="20" y="1"/>
                </a:moveTo>
                <a:lnTo>
                  <a:pt x="20" y="1"/>
                </a:lnTo>
                <a:cubicBezTo>
                  <a:pt x="1" y="94"/>
                  <a:pt x="38" y="113"/>
                  <a:pt x="94" y="113"/>
                </a:cubicBezTo>
                <a:lnTo>
                  <a:pt x="94" y="57"/>
                </a:lnTo>
                <a:lnTo>
                  <a:pt x="2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6"/>
          <p:cNvSpPr txBox="1">
            <a:spLocks noGrp="1"/>
          </p:cNvSpPr>
          <p:nvPr>
            <p:ph type="title" idx="15"/>
          </p:nvPr>
        </p:nvSpPr>
        <p:spPr>
          <a:xfrm>
            <a:off x="980633" y="719328"/>
            <a:ext cx="51152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9676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0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 userDrawn="1">
  <p:cSld name="Title and body 2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53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 big numbers">
  <p:cSld name="Some big numbers">
    <p:bg>
      <p:bgPr>
        <a:solidFill>
          <a:schemeClr val="accen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/>
          <p:nvPr/>
        </p:nvSpPr>
        <p:spPr>
          <a:xfrm rot="-5400000">
            <a:off x="-50307" y="-376419"/>
            <a:ext cx="7845396" cy="8194844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9"/>
          <p:cNvSpPr txBox="1">
            <a:spLocks noGrp="1"/>
          </p:cNvSpPr>
          <p:nvPr>
            <p:ph type="title" hasCustomPrompt="1"/>
          </p:nvPr>
        </p:nvSpPr>
        <p:spPr>
          <a:xfrm>
            <a:off x="1873533" y="6249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6" name="Google Shape;196;p19"/>
          <p:cNvSpPr txBox="1">
            <a:spLocks noGrp="1"/>
          </p:cNvSpPr>
          <p:nvPr>
            <p:ph type="subTitle" idx="1"/>
          </p:nvPr>
        </p:nvSpPr>
        <p:spPr>
          <a:xfrm>
            <a:off x="1873344" y="1660500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title" idx="2" hasCustomPrompt="1"/>
          </p:nvPr>
        </p:nvSpPr>
        <p:spPr>
          <a:xfrm>
            <a:off x="1873533" y="24817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8" name="Google Shape;198;p19"/>
          <p:cNvSpPr txBox="1">
            <a:spLocks noGrp="1"/>
          </p:cNvSpPr>
          <p:nvPr>
            <p:ph type="subTitle" idx="3"/>
          </p:nvPr>
        </p:nvSpPr>
        <p:spPr>
          <a:xfrm>
            <a:off x="1873344" y="3517305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 idx="4" hasCustomPrompt="1"/>
          </p:nvPr>
        </p:nvSpPr>
        <p:spPr>
          <a:xfrm>
            <a:off x="1873533" y="43385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5"/>
          </p:nvPr>
        </p:nvSpPr>
        <p:spPr>
          <a:xfrm>
            <a:off x="1873344" y="5374111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9"/>
          <p:cNvSpPr/>
          <p:nvPr/>
        </p:nvSpPr>
        <p:spPr>
          <a:xfrm rot="-4849329">
            <a:off x="7948911" y="3384289"/>
            <a:ext cx="570501" cy="1126169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9"/>
          <p:cNvSpPr/>
          <p:nvPr/>
        </p:nvSpPr>
        <p:spPr>
          <a:xfrm>
            <a:off x="11289951" y="1453252"/>
            <a:ext cx="208333" cy="164633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9"/>
          <p:cNvSpPr/>
          <p:nvPr/>
        </p:nvSpPr>
        <p:spPr>
          <a:xfrm>
            <a:off x="11602851" y="1289201"/>
            <a:ext cx="152100" cy="118767"/>
          </a:xfrm>
          <a:custGeom>
            <a:avLst/>
            <a:gdLst/>
            <a:ahLst/>
            <a:cxnLst/>
            <a:rect l="l" t="t" r="r" b="b"/>
            <a:pathLst>
              <a:path w="4563" h="3563" extrusionOk="0">
                <a:moveTo>
                  <a:pt x="2313" y="1"/>
                </a:moveTo>
                <a:cubicBezTo>
                  <a:pt x="0" y="1"/>
                  <a:pt x="0" y="3563"/>
                  <a:pt x="2313" y="3563"/>
                </a:cubicBezTo>
                <a:cubicBezTo>
                  <a:pt x="4562" y="3563"/>
                  <a:pt x="4562" y="1"/>
                  <a:pt x="23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9"/>
          <p:cNvSpPr/>
          <p:nvPr/>
        </p:nvSpPr>
        <p:spPr>
          <a:xfrm rot="-4135010">
            <a:off x="10762221" y="684374"/>
            <a:ext cx="1182959" cy="1538369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08543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accent4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/>
          <p:cNvSpPr/>
          <p:nvPr/>
        </p:nvSpPr>
        <p:spPr>
          <a:xfrm rot="5400000" flipH="1">
            <a:off x="5020982" y="-376419"/>
            <a:ext cx="7845396" cy="8194844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1"/>
          <p:cNvSpPr/>
          <p:nvPr/>
        </p:nvSpPr>
        <p:spPr>
          <a:xfrm rot="4849329" flipH="1">
            <a:off x="4296658" y="3384289"/>
            <a:ext cx="570501" cy="1126169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1"/>
          </p:nvPr>
        </p:nvSpPr>
        <p:spPr>
          <a:xfrm>
            <a:off x="7533300" y="1302896"/>
            <a:ext cx="2438400" cy="11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2"/>
          </p:nvPr>
        </p:nvSpPr>
        <p:spPr>
          <a:xfrm>
            <a:off x="7533300" y="4472092"/>
            <a:ext cx="24384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subTitle" idx="3"/>
          </p:nvPr>
        </p:nvSpPr>
        <p:spPr>
          <a:xfrm>
            <a:off x="7533300" y="2901959"/>
            <a:ext cx="24384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1"/>
          <p:cNvSpPr txBox="1">
            <a:spLocks noGrp="1"/>
          </p:cNvSpPr>
          <p:nvPr>
            <p:ph type="title"/>
          </p:nvPr>
        </p:nvSpPr>
        <p:spPr>
          <a:xfrm>
            <a:off x="971333" y="1135033"/>
            <a:ext cx="3009200" cy="14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59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chemeClr val="accen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26"/>
          <p:cNvGrpSpPr/>
          <p:nvPr/>
        </p:nvGrpSpPr>
        <p:grpSpPr>
          <a:xfrm>
            <a:off x="-1630265" y="-1051001"/>
            <a:ext cx="12138608" cy="9861172"/>
            <a:chOff x="-1230715" y="-1231603"/>
            <a:chExt cx="8198074" cy="6132956"/>
          </a:xfrm>
        </p:grpSpPr>
        <p:grpSp>
          <p:nvGrpSpPr>
            <p:cNvPr id="256" name="Google Shape;256;p26"/>
            <p:cNvGrpSpPr/>
            <p:nvPr/>
          </p:nvGrpSpPr>
          <p:grpSpPr>
            <a:xfrm>
              <a:off x="-1230715" y="-522827"/>
              <a:ext cx="7551223" cy="5424180"/>
              <a:chOff x="-1230715" y="-522827"/>
              <a:chExt cx="7551223" cy="5424180"/>
            </a:xfrm>
          </p:grpSpPr>
          <p:sp>
            <p:nvSpPr>
              <p:cNvPr id="257" name="Google Shape;257;p26"/>
              <p:cNvSpPr/>
              <p:nvPr/>
            </p:nvSpPr>
            <p:spPr>
              <a:xfrm>
                <a:off x="-25966" y="-522827"/>
                <a:ext cx="6133800" cy="250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8" name="Google Shape;258;p26"/>
              <p:cNvGrpSpPr/>
              <p:nvPr/>
            </p:nvGrpSpPr>
            <p:grpSpPr>
              <a:xfrm>
                <a:off x="4938836" y="1647653"/>
                <a:ext cx="1381672" cy="1409497"/>
                <a:chOff x="4116874" y="2484200"/>
                <a:chExt cx="906728" cy="924988"/>
              </a:xfrm>
            </p:grpSpPr>
            <p:sp>
              <p:nvSpPr>
                <p:cNvPr id="259" name="Google Shape;259;p26"/>
                <p:cNvSpPr/>
                <p:nvPr/>
              </p:nvSpPr>
              <p:spPr>
                <a:xfrm rot="-2429030">
                  <a:off x="4342097" y="2519253"/>
                  <a:ext cx="456283" cy="805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9" h="31311" extrusionOk="0">
                      <a:moveTo>
                        <a:pt x="18749" y="0"/>
                      </a:moveTo>
                      <a:lnTo>
                        <a:pt x="63" y="1375"/>
                      </a:lnTo>
                      <a:cubicBezTo>
                        <a:pt x="0" y="10750"/>
                        <a:pt x="0" y="20124"/>
                        <a:pt x="188" y="29499"/>
                      </a:cubicBezTo>
                      <a:lnTo>
                        <a:pt x="3812" y="31311"/>
                      </a:lnTo>
                      <a:cubicBezTo>
                        <a:pt x="4312" y="30124"/>
                        <a:pt x="4875" y="28999"/>
                        <a:pt x="5375" y="27811"/>
                      </a:cubicBezTo>
                      <a:cubicBezTo>
                        <a:pt x="9624" y="18437"/>
                        <a:pt x="14062" y="9187"/>
                        <a:pt x="18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26"/>
                <p:cNvSpPr/>
                <p:nvPr/>
              </p:nvSpPr>
              <p:spPr>
                <a:xfrm rot="-1014702">
                  <a:off x="4651392" y="3209897"/>
                  <a:ext cx="181821" cy="177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3" h="7063" extrusionOk="0">
                      <a:moveTo>
                        <a:pt x="1563" y="0"/>
                      </a:moveTo>
                      <a:cubicBezTo>
                        <a:pt x="1063" y="1125"/>
                        <a:pt x="500" y="2313"/>
                        <a:pt x="0" y="3500"/>
                      </a:cubicBezTo>
                      <a:cubicBezTo>
                        <a:pt x="2438" y="4687"/>
                        <a:pt x="4875" y="5875"/>
                        <a:pt x="7312" y="7062"/>
                      </a:cubicBezTo>
                      <a:lnTo>
                        <a:pt x="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1" name="Google Shape;261;p26"/>
              <p:cNvSpPr/>
              <p:nvPr/>
            </p:nvSpPr>
            <p:spPr>
              <a:xfrm rot="639678">
                <a:off x="-924070" y="606549"/>
                <a:ext cx="5451809" cy="38235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26"/>
            <p:cNvSpPr/>
            <p:nvPr/>
          </p:nvSpPr>
          <p:spPr>
            <a:xfrm rot="-200">
              <a:off x="1799259" y="-1231453"/>
              <a:ext cx="5168100" cy="4019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26"/>
          <p:cNvSpPr txBox="1">
            <a:spLocks noGrp="1"/>
          </p:cNvSpPr>
          <p:nvPr>
            <p:ph type="ctrTitle"/>
          </p:nvPr>
        </p:nvSpPr>
        <p:spPr>
          <a:xfrm>
            <a:off x="960400" y="514567"/>
            <a:ext cx="5135600" cy="1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4" name="Google Shape;264;p26"/>
          <p:cNvSpPr txBox="1">
            <a:spLocks noGrp="1"/>
          </p:cNvSpPr>
          <p:nvPr>
            <p:ph type="subTitle" idx="1"/>
          </p:nvPr>
        </p:nvSpPr>
        <p:spPr>
          <a:xfrm>
            <a:off x="960400" y="2190921"/>
            <a:ext cx="3655600" cy="1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5" name="Google Shape;265;p26"/>
          <p:cNvSpPr/>
          <p:nvPr/>
        </p:nvSpPr>
        <p:spPr>
          <a:xfrm>
            <a:off x="139133" y="272151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6"/>
          <p:cNvSpPr/>
          <p:nvPr/>
        </p:nvSpPr>
        <p:spPr>
          <a:xfrm>
            <a:off x="11628467" y="272167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6"/>
          <p:cNvSpPr/>
          <p:nvPr/>
        </p:nvSpPr>
        <p:spPr>
          <a:xfrm>
            <a:off x="11348268" y="463234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6"/>
          <p:cNvSpPr/>
          <p:nvPr/>
        </p:nvSpPr>
        <p:spPr>
          <a:xfrm rot="3855602">
            <a:off x="8173115" y="-44359"/>
            <a:ext cx="2635275" cy="2231497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85488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 userDrawn="1">
  <p:cSld name="Title and body 2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291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965533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" name="Google Shape;289;p29"/>
          <p:cNvSpPr txBox="1">
            <a:spLocks noGrp="1"/>
          </p:cNvSpPr>
          <p:nvPr>
            <p:ph type="subTitle" idx="1"/>
          </p:nvPr>
        </p:nvSpPr>
        <p:spPr>
          <a:xfrm>
            <a:off x="965533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9"/>
          <p:cNvSpPr txBox="1">
            <a:spLocks noGrp="1"/>
          </p:cNvSpPr>
          <p:nvPr>
            <p:ph type="title" idx="2"/>
          </p:nvPr>
        </p:nvSpPr>
        <p:spPr>
          <a:xfrm>
            <a:off x="4674100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subTitle" idx="3"/>
          </p:nvPr>
        </p:nvSpPr>
        <p:spPr>
          <a:xfrm>
            <a:off x="4674100" y="4266492"/>
            <a:ext cx="2841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9"/>
          <p:cNvSpPr txBox="1">
            <a:spLocks noGrp="1"/>
          </p:cNvSpPr>
          <p:nvPr>
            <p:ph type="title" idx="4"/>
          </p:nvPr>
        </p:nvSpPr>
        <p:spPr>
          <a:xfrm>
            <a:off x="8383051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subTitle" idx="5"/>
          </p:nvPr>
        </p:nvSpPr>
        <p:spPr>
          <a:xfrm>
            <a:off x="8383067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9"/>
          <p:cNvSpPr txBox="1">
            <a:spLocks noGrp="1"/>
          </p:cNvSpPr>
          <p:nvPr>
            <p:ph type="title" idx="6"/>
          </p:nvPr>
        </p:nvSpPr>
        <p:spPr>
          <a:xfrm>
            <a:off x="965533" y="719328"/>
            <a:ext cx="102584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5" name="Google Shape;295;p29"/>
          <p:cNvSpPr/>
          <p:nvPr/>
        </p:nvSpPr>
        <p:spPr>
          <a:xfrm>
            <a:off x="422551" y="5704218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9"/>
          <p:cNvSpPr/>
          <p:nvPr/>
        </p:nvSpPr>
        <p:spPr>
          <a:xfrm>
            <a:off x="528633" y="5241418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9"/>
          <p:cNvSpPr/>
          <p:nvPr/>
        </p:nvSpPr>
        <p:spPr>
          <a:xfrm rot="2912351">
            <a:off x="-1317691" y="5040900"/>
            <a:ext cx="2687036" cy="3433160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2810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 txBox="1">
            <a:spLocks noGrp="1"/>
          </p:cNvSpPr>
          <p:nvPr>
            <p:ph type="title"/>
          </p:nvPr>
        </p:nvSpPr>
        <p:spPr>
          <a:xfrm>
            <a:off x="960400" y="719328"/>
            <a:ext cx="724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34"/>
          <p:cNvSpPr/>
          <p:nvPr/>
        </p:nvSpPr>
        <p:spPr>
          <a:xfrm rot="2110842">
            <a:off x="10635514" y="-203873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34"/>
          <p:cNvSpPr/>
          <p:nvPr/>
        </p:nvSpPr>
        <p:spPr>
          <a:xfrm rot="-2902325">
            <a:off x="11614298" y="863527"/>
            <a:ext cx="287669" cy="222853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34"/>
          <p:cNvSpPr/>
          <p:nvPr/>
        </p:nvSpPr>
        <p:spPr>
          <a:xfrm>
            <a:off x="200067" y="6038800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34"/>
          <p:cNvSpPr/>
          <p:nvPr/>
        </p:nvSpPr>
        <p:spPr>
          <a:xfrm>
            <a:off x="119500" y="6651267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34"/>
          <p:cNvSpPr/>
          <p:nvPr/>
        </p:nvSpPr>
        <p:spPr>
          <a:xfrm>
            <a:off x="677100" y="6651268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34"/>
          <p:cNvSpPr/>
          <p:nvPr/>
        </p:nvSpPr>
        <p:spPr>
          <a:xfrm rot="2027983">
            <a:off x="247788" y="-621363"/>
            <a:ext cx="2635240" cy="2231468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2979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2312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960400" y="4463633"/>
            <a:ext cx="1019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282301" y="362100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299651" y="1471834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11291767" y="5930101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3623200" y="717767"/>
            <a:ext cx="4868800" cy="33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-1014534" y="485033"/>
            <a:ext cx="3177867" cy="1569467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-13063">
            <a:off x="8600650" y="4491348"/>
            <a:ext cx="3763793" cy="2322417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-13063">
            <a:off x="8718153" y="4669902"/>
            <a:ext cx="3812595" cy="2356351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84901" y="22501"/>
            <a:ext cx="2931633" cy="239143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0" y="-20967"/>
            <a:ext cx="2878533" cy="230500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8068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2024/4/6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0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2024/4/6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2024/4/6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00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2024/4/6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2024/4/6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2024/4/6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0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2024/4/6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1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2024/4/6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9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2024/4/6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6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2024/4/6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9856534" y="8590"/>
            <a:ext cx="2343733" cy="6858181"/>
          </a:xfrm>
          <a:custGeom>
            <a:avLst/>
            <a:gdLst/>
            <a:ahLst/>
            <a:cxnLst/>
            <a:rect l="l" t="t" r="r" b="b"/>
            <a:pathLst>
              <a:path w="70312" h="125058" extrusionOk="0">
                <a:moveTo>
                  <a:pt x="0" y="1"/>
                </a:moveTo>
                <a:lnTo>
                  <a:pt x="0" y="125058"/>
                </a:lnTo>
                <a:lnTo>
                  <a:pt x="70312" y="125058"/>
                </a:lnTo>
                <a:lnTo>
                  <a:pt x="7031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/>
          <p:nvPr/>
        </p:nvSpPr>
        <p:spPr>
          <a:xfrm rot="-2083439">
            <a:off x="9392452" y="4412384"/>
            <a:ext cx="3297131" cy="2995384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0" y="-83"/>
            <a:ext cx="2343733" cy="6858181"/>
          </a:xfrm>
          <a:custGeom>
            <a:avLst/>
            <a:gdLst/>
            <a:ahLst/>
            <a:cxnLst/>
            <a:rect l="l" t="t" r="r" b="b"/>
            <a:pathLst>
              <a:path w="70312" h="125058" extrusionOk="0">
                <a:moveTo>
                  <a:pt x="0" y="1"/>
                </a:moveTo>
                <a:lnTo>
                  <a:pt x="0" y="125058"/>
                </a:lnTo>
                <a:lnTo>
                  <a:pt x="70312" y="125058"/>
                </a:lnTo>
                <a:lnTo>
                  <a:pt x="7031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 rot="9972499">
            <a:off x="191621" y="-2225387"/>
            <a:ext cx="2687152" cy="3433309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 rot="2014349">
            <a:off x="2048344" y="902581"/>
            <a:ext cx="153203" cy="118868"/>
          </a:xfrm>
          <a:custGeom>
            <a:avLst/>
            <a:gdLst/>
            <a:ahLst/>
            <a:cxnLst/>
            <a:rect l="l" t="t" r="r" b="b"/>
            <a:pathLst>
              <a:path w="4596" h="3566" extrusionOk="0">
                <a:moveTo>
                  <a:pt x="2298" y="0"/>
                </a:moveTo>
                <a:cubicBezTo>
                  <a:pt x="1" y="0"/>
                  <a:pt x="1" y="3566"/>
                  <a:pt x="2298" y="3566"/>
                </a:cubicBezTo>
                <a:cubicBezTo>
                  <a:pt x="4596" y="3566"/>
                  <a:pt x="4596" y="0"/>
                  <a:pt x="2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 rot="2014349">
            <a:off x="2071465" y="1151216"/>
            <a:ext cx="106968" cy="83235"/>
          </a:xfrm>
          <a:custGeom>
            <a:avLst/>
            <a:gdLst/>
            <a:ahLst/>
            <a:cxnLst/>
            <a:rect l="l" t="t" r="r" b="b"/>
            <a:pathLst>
              <a:path w="3209" h="2497" extrusionOk="0">
                <a:moveTo>
                  <a:pt x="1585" y="0"/>
                </a:moveTo>
                <a:cubicBezTo>
                  <a:pt x="0" y="0"/>
                  <a:pt x="0" y="2496"/>
                  <a:pt x="1585" y="2496"/>
                </a:cubicBezTo>
                <a:cubicBezTo>
                  <a:pt x="3209" y="2496"/>
                  <a:pt x="3209" y="0"/>
                  <a:pt x="15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3775400" y="1601235"/>
            <a:ext cx="4641200" cy="12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1"/>
          </p:nvPr>
        </p:nvSpPr>
        <p:spPr>
          <a:xfrm>
            <a:off x="3775400" y="2843093"/>
            <a:ext cx="4641200" cy="1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/>
          <p:nvPr/>
        </p:nvSpPr>
        <p:spPr>
          <a:xfrm rot="-2295052">
            <a:off x="9582622" y="5982423"/>
            <a:ext cx="72665" cy="54167"/>
          </a:xfrm>
          <a:custGeom>
            <a:avLst/>
            <a:gdLst/>
            <a:ahLst/>
            <a:cxnLst/>
            <a:rect l="l" t="t" r="r" b="b"/>
            <a:pathLst>
              <a:path w="2180" h="1625" extrusionOk="0">
                <a:moveTo>
                  <a:pt x="1070" y="0"/>
                </a:moveTo>
                <a:cubicBezTo>
                  <a:pt x="1" y="0"/>
                  <a:pt x="1" y="1624"/>
                  <a:pt x="1070" y="1624"/>
                </a:cubicBezTo>
                <a:cubicBezTo>
                  <a:pt x="2179" y="1624"/>
                  <a:pt x="2179" y="0"/>
                  <a:pt x="10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 rot="-2295052">
            <a:off x="9303764" y="5858336"/>
            <a:ext cx="106965" cy="83232"/>
          </a:xfrm>
          <a:custGeom>
            <a:avLst/>
            <a:gdLst/>
            <a:ahLst/>
            <a:cxnLst/>
            <a:rect l="l" t="t" r="r" b="b"/>
            <a:pathLst>
              <a:path w="3209" h="2497" extrusionOk="0">
                <a:moveTo>
                  <a:pt x="1585" y="0"/>
                </a:moveTo>
                <a:cubicBezTo>
                  <a:pt x="0" y="0"/>
                  <a:pt x="0" y="2496"/>
                  <a:pt x="1585" y="2496"/>
                </a:cubicBezTo>
                <a:cubicBezTo>
                  <a:pt x="3209" y="2496"/>
                  <a:pt x="3209" y="0"/>
                  <a:pt x="15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 rot="-5400000">
            <a:off x="1642985" y="4273318"/>
            <a:ext cx="2931633" cy="239143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 rot="-5400000">
            <a:off x="1582851" y="4427984"/>
            <a:ext cx="2878533" cy="230500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4"/>
          <p:cNvGrpSpPr/>
          <p:nvPr/>
        </p:nvGrpSpPr>
        <p:grpSpPr>
          <a:xfrm rot="-7661675">
            <a:off x="1327440" y="4621080"/>
            <a:ext cx="1138528" cy="1053593"/>
            <a:chOff x="3904050" y="2322725"/>
            <a:chExt cx="464475" cy="429825"/>
          </a:xfrm>
        </p:grpSpPr>
        <p:sp>
          <p:nvSpPr>
            <p:cNvPr id="50" name="Google Shape;50;p4"/>
            <p:cNvSpPr/>
            <p:nvPr/>
          </p:nvSpPr>
          <p:spPr>
            <a:xfrm>
              <a:off x="3904050" y="2531675"/>
              <a:ext cx="114900" cy="89150"/>
            </a:xfrm>
            <a:custGeom>
              <a:avLst/>
              <a:gdLst/>
              <a:ahLst/>
              <a:cxnLst/>
              <a:rect l="l" t="t" r="r" b="b"/>
              <a:pathLst>
                <a:path w="4596" h="3566" extrusionOk="0">
                  <a:moveTo>
                    <a:pt x="2298" y="0"/>
                  </a:moveTo>
                  <a:cubicBezTo>
                    <a:pt x="1" y="0"/>
                    <a:pt x="1" y="3566"/>
                    <a:pt x="2298" y="3566"/>
                  </a:cubicBezTo>
                  <a:cubicBezTo>
                    <a:pt x="4596" y="3566"/>
                    <a:pt x="4596" y="0"/>
                    <a:pt x="2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4001100" y="2322725"/>
              <a:ext cx="54500" cy="40625"/>
            </a:xfrm>
            <a:custGeom>
              <a:avLst/>
              <a:gdLst/>
              <a:ahLst/>
              <a:cxnLst/>
              <a:rect l="l" t="t" r="r" b="b"/>
              <a:pathLst>
                <a:path w="2180" h="1625" extrusionOk="0">
                  <a:moveTo>
                    <a:pt x="1070" y="0"/>
                  </a:moveTo>
                  <a:cubicBezTo>
                    <a:pt x="1" y="0"/>
                    <a:pt x="1" y="1624"/>
                    <a:pt x="1070" y="1624"/>
                  </a:cubicBezTo>
                  <a:cubicBezTo>
                    <a:pt x="2179" y="1624"/>
                    <a:pt x="2179" y="0"/>
                    <a:pt x="1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88300" y="2690125"/>
              <a:ext cx="80225" cy="62425"/>
            </a:xfrm>
            <a:custGeom>
              <a:avLst/>
              <a:gdLst/>
              <a:ahLst/>
              <a:cxnLst/>
              <a:rect l="l" t="t" r="r" b="b"/>
              <a:pathLst>
                <a:path w="3209" h="2497" extrusionOk="0">
                  <a:moveTo>
                    <a:pt x="1585" y="0"/>
                  </a:moveTo>
                  <a:cubicBezTo>
                    <a:pt x="0" y="0"/>
                    <a:pt x="0" y="2496"/>
                    <a:pt x="1585" y="2496"/>
                  </a:cubicBezTo>
                  <a:cubicBezTo>
                    <a:pt x="3209" y="2496"/>
                    <a:pt x="3209" y="0"/>
                    <a:pt x="1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7429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2024/4/6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3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8" y="2958675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0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0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306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74184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948567" y="720000"/>
            <a:ext cx="102948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2140433" y="2943584"/>
            <a:ext cx="7911200" cy="17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5476584" y="1693767"/>
            <a:ext cx="123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2140533" y="4721184"/>
            <a:ext cx="79112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5954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28"/>
            <a:ext cx="148249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8437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3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3009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8" y="147200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4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1" y="2119592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8763767" y="5721665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5354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63077" y="91390"/>
            <a:ext cx="11878731" cy="6633533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961400" y="738567"/>
            <a:ext cx="10268800" cy="5380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3352167" y="1742800"/>
            <a:ext cx="5487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815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9"/>
          <p:cNvGrpSpPr/>
          <p:nvPr/>
        </p:nvGrpSpPr>
        <p:grpSpPr>
          <a:xfrm rot="10800000">
            <a:off x="163078" y="91390"/>
            <a:ext cx="11954777" cy="6721505"/>
            <a:chOff x="122308" y="68542"/>
            <a:chExt cx="8966083" cy="5041129"/>
          </a:xfrm>
        </p:grpSpPr>
        <p:grpSp>
          <p:nvGrpSpPr>
            <p:cNvPr id="688" name="Google Shape;688;p9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689" name="Google Shape;689;p9"/>
              <p:cNvGrpSpPr/>
              <p:nvPr/>
            </p:nvGrpSpPr>
            <p:grpSpPr>
              <a:xfrm rot="10800000">
                <a:off x="7894792" y="398400"/>
                <a:ext cx="888013" cy="1790004"/>
                <a:chOff x="8067142" y="2833934"/>
                <a:chExt cx="888013" cy="1790004"/>
              </a:xfrm>
            </p:grpSpPr>
            <p:sp>
              <p:nvSpPr>
                <p:cNvPr id="690" name="Google Shape;690;p9"/>
                <p:cNvSpPr/>
                <p:nvPr/>
              </p:nvSpPr>
              <p:spPr>
                <a:xfrm rot="2700000">
                  <a:off x="80647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691" name="Google Shape;691;p9"/>
                <p:cNvSpPr/>
                <p:nvPr/>
              </p:nvSpPr>
              <p:spPr>
                <a:xfrm rot="-5400000">
                  <a:off x="8878228" y="45470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  <p:grpSp>
            <p:nvGrpSpPr>
              <p:cNvPr id="692" name="Google Shape;692;p9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693" name="Google Shape;693;p9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694" name="Google Shape;694;p9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695" name="Google Shape;695;p9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696" name="Google Shape;696;p9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7" name="Google Shape;697;p9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8" name="Google Shape;698;p9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699" name="Google Shape;699;p9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0" name="Google Shape;700;p9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1" name="Google Shape;701;p9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2" name="Google Shape;702;p9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3" name="Google Shape;703;p9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4" name="Google Shape;704;p9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5" name="Google Shape;705;p9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6" name="Google Shape;706;p9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7" name="Google Shape;707;p9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8" name="Google Shape;708;p9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9" name="Google Shape;709;p9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0" name="Google Shape;710;p9"/>
                  <p:cNvSpPr/>
                  <p:nvPr/>
                </p:nvSpPr>
                <p:spPr>
                  <a:xfrm rot="-5400000">
                    <a:off x="21010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1" name="Google Shape;711;p9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2" name="Google Shape;712;p9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3" name="Google Shape;713;p9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4" name="Google Shape;714;p9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5" name="Google Shape;715;p9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6" name="Google Shape;716;p9"/>
                  <p:cNvSpPr/>
                  <p:nvPr/>
                </p:nvSpPr>
                <p:spPr>
                  <a:xfrm rot="8100000" flipH="1">
                    <a:off x="86083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7" name="Google Shape;717;p9"/>
                  <p:cNvSpPr/>
                  <p:nvPr/>
                </p:nvSpPr>
                <p:spPr>
                  <a:xfrm rot="-10594826" flipH="1">
                    <a:off x="89022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8" name="Google Shape;718;p9"/>
                  <p:cNvSpPr/>
                  <p:nvPr/>
                </p:nvSpPr>
                <p:spPr>
                  <a:xfrm>
                    <a:off x="8631314" y="9723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9" name="Google Shape;719;p9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0" name="Google Shape;720;p9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1" name="Google Shape;721;p9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22" name="Google Shape;722;p9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3" name="Google Shape;723;p9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4" name="Google Shape;724;p9"/>
                  <p:cNvSpPr/>
                  <p:nvPr/>
                </p:nvSpPr>
                <p:spPr>
                  <a:xfrm rot="-2700000">
                    <a:off x="14224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5" name="Google Shape;725;p9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6" name="Google Shape;726;p9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7" name="Google Shape;727;p9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8" name="Google Shape;728;p9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29" name="Google Shape;729;p9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0" name="Google Shape;730;p9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1" name="Google Shape;731;p9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2" name="Google Shape;732;p9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3" name="Google Shape;733;p9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34" name="Google Shape;734;p9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5" name="Google Shape;735;p9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6" name="Google Shape;736;p9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7" name="Google Shape;737;p9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8" name="Google Shape;738;p9"/>
                  <p:cNvSpPr/>
                  <p:nvPr/>
                </p:nvSpPr>
                <p:spPr>
                  <a:xfrm rot="2700000">
                    <a:off x="73921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9" name="Google Shape;739;p9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40" name="Google Shape;740;p9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1" name="Google Shape;741;p9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2" name="Google Shape;742;p9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3" name="Google Shape;743;p9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4" name="Google Shape;744;p9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745" name="Google Shape;745;p9"/>
                <p:cNvGrpSpPr/>
                <p:nvPr/>
              </p:nvGrpSpPr>
              <p:grpSpPr>
                <a:xfrm rot="10800000">
                  <a:off x="584873" y="1376836"/>
                  <a:ext cx="6376847" cy="3550539"/>
                  <a:chOff x="-5531338" y="1209062"/>
                  <a:chExt cx="6376847" cy="3550539"/>
                </a:xfrm>
              </p:grpSpPr>
              <p:sp>
                <p:nvSpPr>
                  <p:cNvPr id="746" name="Google Shape;746;p9"/>
                  <p:cNvSpPr/>
                  <p:nvPr/>
                </p:nvSpPr>
                <p:spPr>
                  <a:xfrm rot="2700000">
                    <a:off x="-442209" y="1422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7" name="Google Shape;747;p9"/>
                  <p:cNvSpPr/>
                  <p:nvPr/>
                </p:nvSpPr>
                <p:spPr>
                  <a:xfrm rot="-7200227">
                    <a:off x="253029" y="138657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8" name="Google Shape;748;p9"/>
                  <p:cNvSpPr/>
                  <p:nvPr/>
                </p:nvSpPr>
                <p:spPr>
                  <a:xfrm rot="8100000">
                    <a:off x="-4955417" y="129195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9" name="Google Shape;749;p9"/>
                  <p:cNvSpPr/>
                  <p:nvPr/>
                </p:nvSpPr>
                <p:spPr>
                  <a:xfrm rot="8100000">
                    <a:off x="-5533766" y="124285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50" name="Google Shape;750;p9"/>
                  <p:cNvSpPr/>
                  <p:nvPr/>
                </p:nvSpPr>
                <p:spPr>
                  <a:xfrm rot="6300406">
                    <a:off x="6644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51" name="Google Shape;751;p9"/>
                  <p:cNvSpPr/>
                  <p:nvPr/>
                </p:nvSpPr>
                <p:spPr>
                  <a:xfrm rot="8999773">
                    <a:off x="7311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752" name="Google Shape;752;p9"/>
            <p:cNvSpPr/>
            <p:nvPr/>
          </p:nvSpPr>
          <p:spPr>
            <a:xfrm rot="-2059813">
              <a:off x="385089" y="4201469"/>
              <a:ext cx="193630" cy="18389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9"/>
            <p:cNvSpPr/>
            <p:nvPr/>
          </p:nvSpPr>
          <p:spPr>
            <a:xfrm rot="1827662">
              <a:off x="8404975" y="337459"/>
              <a:ext cx="193509" cy="1838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4" name="Google Shape;754;p9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9"/>
          <p:cNvSpPr txBox="1">
            <a:spLocks noGrp="1"/>
          </p:cNvSpPr>
          <p:nvPr>
            <p:ph type="title"/>
          </p:nvPr>
        </p:nvSpPr>
        <p:spPr>
          <a:xfrm>
            <a:off x="3189200" y="1800333"/>
            <a:ext cx="5813600" cy="14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6" name="Google Shape;756;p9"/>
          <p:cNvSpPr txBox="1">
            <a:spLocks noGrp="1"/>
          </p:cNvSpPr>
          <p:nvPr>
            <p:ph type="subTitle" idx="1"/>
          </p:nvPr>
        </p:nvSpPr>
        <p:spPr>
          <a:xfrm>
            <a:off x="3189233" y="3436067"/>
            <a:ext cx="5813600" cy="1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82555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 rot="2700000">
            <a:off x="11159353" y="1994839"/>
            <a:ext cx="149268" cy="52672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9467"/>
            <a:ext cx="8768000" cy="2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2115267" y="4479317"/>
            <a:ext cx="7961600" cy="6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215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26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757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63078" y="91390"/>
            <a:ext cx="11954777" cy="6665697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396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09398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oogle Shape;1041;p16"/>
          <p:cNvGrpSpPr/>
          <p:nvPr/>
        </p:nvGrpSpPr>
        <p:grpSpPr>
          <a:xfrm flipH="1">
            <a:off x="163078" y="91390"/>
            <a:ext cx="11860749" cy="6623228"/>
            <a:chOff x="135794" y="68542"/>
            <a:chExt cx="8895562" cy="4967421"/>
          </a:xfrm>
        </p:grpSpPr>
        <p:grpSp>
          <p:nvGrpSpPr>
            <p:cNvPr id="1042" name="Google Shape;1042;p16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043" name="Google Shape;1043;p16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044" name="Google Shape;1044;p16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1045" name="Google Shape;1045;p16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46" name="Google Shape;1046;p16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47" name="Google Shape;1047;p16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48" name="Google Shape;1048;p16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049" name="Google Shape;1049;p16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050" name="Google Shape;1050;p16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051" name="Google Shape;1051;p16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2" name="Google Shape;1052;p16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3" name="Google Shape;1053;p16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4" name="Google Shape;1054;p16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55" name="Google Shape;1055;p16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6" name="Google Shape;1056;p16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7" name="Google Shape;1057;p16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58" name="Google Shape;1058;p16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9" name="Google Shape;1059;p16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0" name="Google Shape;1060;p16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1" name="Google Shape;1061;p16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62" name="Google Shape;1062;p16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63" name="Google Shape;1063;p16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64" name="Google Shape;1064;p16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5" name="Google Shape;1065;p16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6" name="Google Shape;1066;p16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7" name="Google Shape;1067;p16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68" name="Google Shape;1068;p16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9" name="Google Shape;1069;p16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0" name="Google Shape;1070;p16"/>
                    <p:cNvSpPr/>
                    <p:nvPr/>
                  </p:nvSpPr>
                  <p:spPr>
                    <a:xfrm rot="-10594826" flipH="1">
                      <a:off x="2806268" y="40259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1" name="Google Shape;1071;p16"/>
                    <p:cNvSpPr/>
                    <p:nvPr/>
                  </p:nvSpPr>
                  <p:spPr>
                    <a:xfrm>
                      <a:off x="8631314" y="11247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2" name="Google Shape;1072;p16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73" name="Google Shape;1073;p16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4" name="Google Shape;1074;p16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5" name="Google Shape;1075;p16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6" name="Google Shape;1076;p16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77" name="Google Shape;1077;p16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8" name="Google Shape;1078;p16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9" name="Google Shape;1079;p16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0" name="Google Shape;1080;p16"/>
                    <p:cNvSpPr/>
                    <p:nvPr/>
                  </p:nvSpPr>
                  <p:spPr>
                    <a:xfrm rot="8100000" flipH="1">
                      <a:off x="8826469" y="3708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1" name="Google Shape;1081;p16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2" name="Google Shape;1082;p16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83" name="Google Shape;1083;p16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4" name="Google Shape;1084;p16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5" name="Google Shape;1085;p16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6" name="Google Shape;1086;p16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87" name="Google Shape;1087;p16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8" name="Google Shape;1088;p16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9" name="Google Shape;1089;p16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0" name="Google Shape;1090;p16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1" name="Google Shape;1091;p16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92" name="Google Shape;1092;p16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3" name="Google Shape;1093;p16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4" name="Google Shape;1094;p16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95" name="Google Shape;1095;p16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96" name="Google Shape;1096;p16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097" name="Google Shape;1097;p16"/>
                  <p:cNvGrpSpPr/>
                  <p:nvPr/>
                </p:nvGrpSpPr>
                <p:grpSpPr>
                  <a:xfrm rot="10800000">
                    <a:off x="1132858" y="911298"/>
                    <a:ext cx="1533329" cy="1542048"/>
                    <a:chOff x="-1235806" y="3683092"/>
                    <a:chExt cx="1533329" cy="1542048"/>
                  </a:xfrm>
                </p:grpSpPr>
                <p:sp>
                  <p:nvSpPr>
                    <p:cNvPr id="1098" name="Google Shape;1098;p16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9" name="Google Shape;1099;p16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00" name="Google Shape;1100;p16"/>
                    <p:cNvSpPr/>
                    <p:nvPr/>
                  </p:nvSpPr>
                  <p:spPr>
                    <a:xfrm rot="6300406">
                      <a:off x="2072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101" name="Google Shape;1101;p16"/>
              <p:cNvSpPr/>
              <p:nvPr/>
            </p:nvSpPr>
            <p:spPr>
              <a:xfrm>
                <a:off x="623250" y="43764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16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3" name="Google Shape;1103;p16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04" name="Google Shape;1104;p16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05" name="Google Shape;1105;p16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106" name="Google Shape;1106;p16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07" name="Google Shape;1107;p16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08" name="Google Shape;1108;p16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109" name="Google Shape;1109;p16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10" name="Google Shape;1110;p16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11" name="Google Shape;1111;p16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112" name="Google Shape;1112;p16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16"/>
          <p:cNvSpPr txBox="1">
            <a:spLocks noGrp="1"/>
          </p:cNvSpPr>
          <p:nvPr>
            <p:ph type="subTitle" idx="1"/>
          </p:nvPr>
        </p:nvSpPr>
        <p:spPr>
          <a:xfrm>
            <a:off x="1297533" y="3746200"/>
            <a:ext cx="48620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6"/>
          <p:cNvSpPr txBox="1">
            <a:spLocks noGrp="1"/>
          </p:cNvSpPr>
          <p:nvPr>
            <p:ph type="title"/>
          </p:nvPr>
        </p:nvSpPr>
        <p:spPr>
          <a:xfrm>
            <a:off x="1297533" y="1579000"/>
            <a:ext cx="48620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723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961183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961183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7829981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7829981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961183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961183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7829981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7829981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3352167" y="720000"/>
            <a:ext cx="54876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6177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68"/>
            <a:ext cx="11860749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7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68"/>
            <a:ext cx="2105633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1" y="1024800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6" y="5510810"/>
            <a:ext cx="2715127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899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2847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6" name="Google Shape;2526;p39"/>
          <p:cNvSpPr/>
          <p:nvPr/>
        </p:nvSpPr>
        <p:spPr>
          <a:xfrm>
            <a:off x="7470650" y="2272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7" y="3093067"/>
            <a:ext cx="1157900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2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39"/>
          <p:cNvSpPr/>
          <p:nvPr/>
        </p:nvSpPr>
        <p:spPr>
          <a:xfrm>
            <a:off x="9568083" y="4064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39"/>
          <p:cNvSpPr/>
          <p:nvPr/>
        </p:nvSpPr>
        <p:spPr>
          <a:xfrm>
            <a:off x="9568083" y="1648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39"/>
          <p:cNvSpPr/>
          <p:nvPr/>
        </p:nvSpPr>
        <p:spPr>
          <a:xfrm>
            <a:off x="7780783" y="4976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2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473631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3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5"/>
            <a:ext cx="2462727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4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2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0221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8" y="2958675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0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0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32732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74184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948567" y="720000"/>
            <a:ext cx="102948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2140433" y="2943584"/>
            <a:ext cx="7911200" cy="17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5476584" y="1693767"/>
            <a:ext cx="123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2140533" y="4721184"/>
            <a:ext cx="79112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23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/>
          <p:nvPr/>
        </p:nvSpPr>
        <p:spPr>
          <a:xfrm rot="6583395" flipH="1">
            <a:off x="1076953" y="-3028519"/>
            <a:ext cx="7984047" cy="11844768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7C42B"/>
              </a:highlight>
            </a:endParaRPr>
          </a:p>
        </p:txBody>
      </p:sp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960400" y="600200"/>
            <a:ext cx="818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82" name="Google Shape;82;p8"/>
          <p:cNvGrpSpPr/>
          <p:nvPr/>
        </p:nvGrpSpPr>
        <p:grpSpPr>
          <a:xfrm rot="-6654526">
            <a:off x="9819653" y="1347829"/>
            <a:ext cx="1794929" cy="2110480"/>
            <a:chOff x="5233125" y="-310150"/>
            <a:chExt cx="1346125" cy="1582775"/>
          </a:xfrm>
        </p:grpSpPr>
        <p:sp>
          <p:nvSpPr>
            <p:cNvPr id="83" name="Google Shape;83;p8"/>
            <p:cNvSpPr/>
            <p:nvPr/>
          </p:nvSpPr>
          <p:spPr>
            <a:xfrm>
              <a:off x="5233125" y="-310150"/>
              <a:ext cx="1346125" cy="1582775"/>
            </a:xfrm>
            <a:custGeom>
              <a:avLst/>
              <a:gdLst/>
              <a:ahLst/>
              <a:cxnLst/>
              <a:rect l="l" t="t" r="r" b="b"/>
              <a:pathLst>
                <a:path w="53845" h="63311" extrusionOk="0">
                  <a:moveTo>
                    <a:pt x="42580" y="1"/>
                  </a:moveTo>
                  <a:lnTo>
                    <a:pt x="3914" y="48452"/>
                  </a:lnTo>
                  <a:lnTo>
                    <a:pt x="739" y="59673"/>
                  </a:lnTo>
                  <a:cubicBezTo>
                    <a:pt x="739" y="59673"/>
                    <a:pt x="0" y="61935"/>
                    <a:pt x="1174" y="62935"/>
                  </a:cubicBezTo>
                  <a:cubicBezTo>
                    <a:pt x="1527" y="63212"/>
                    <a:pt x="1967" y="63311"/>
                    <a:pt x="2414" y="63311"/>
                  </a:cubicBezTo>
                  <a:cubicBezTo>
                    <a:pt x="3512" y="63311"/>
                    <a:pt x="4654" y="62718"/>
                    <a:pt x="4654" y="62718"/>
                  </a:cubicBezTo>
                  <a:lnTo>
                    <a:pt x="14179" y="57672"/>
                  </a:lnTo>
                  <a:lnTo>
                    <a:pt x="53844" y="8003"/>
                  </a:lnTo>
                  <a:cubicBezTo>
                    <a:pt x="53844" y="8003"/>
                    <a:pt x="51800" y="2045"/>
                    <a:pt x="42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8"/>
            <p:cNvGrpSpPr/>
            <p:nvPr/>
          </p:nvGrpSpPr>
          <p:grpSpPr>
            <a:xfrm>
              <a:off x="5315750" y="-256875"/>
              <a:ext cx="1263500" cy="1526650"/>
              <a:chOff x="5315750" y="-256875"/>
              <a:chExt cx="1263500" cy="1526650"/>
            </a:xfrm>
          </p:grpSpPr>
          <p:sp>
            <p:nvSpPr>
              <p:cNvPr id="85" name="Google Shape;85;p8"/>
              <p:cNvSpPr/>
              <p:nvPr/>
            </p:nvSpPr>
            <p:spPr>
              <a:xfrm>
                <a:off x="5315750" y="-256875"/>
                <a:ext cx="1263500" cy="1526650"/>
              </a:xfrm>
              <a:custGeom>
                <a:avLst/>
                <a:gdLst/>
                <a:ahLst/>
                <a:cxnLst/>
                <a:rect l="l" t="t" r="r" b="b"/>
                <a:pathLst>
                  <a:path w="50540" h="61066" extrusionOk="0">
                    <a:moveTo>
                      <a:pt x="44929" y="1"/>
                    </a:moveTo>
                    <a:lnTo>
                      <a:pt x="5785" y="49061"/>
                    </a:lnTo>
                    <a:cubicBezTo>
                      <a:pt x="5785" y="49061"/>
                      <a:pt x="1523" y="55020"/>
                      <a:pt x="1914" y="57499"/>
                    </a:cubicBezTo>
                    <a:cubicBezTo>
                      <a:pt x="2045" y="58543"/>
                      <a:pt x="1131" y="59847"/>
                      <a:pt x="0" y="61065"/>
                    </a:cubicBezTo>
                    <a:cubicBezTo>
                      <a:pt x="479" y="60935"/>
                      <a:pt x="914" y="60804"/>
                      <a:pt x="1349" y="60587"/>
                    </a:cubicBezTo>
                    <a:lnTo>
                      <a:pt x="10874" y="55541"/>
                    </a:lnTo>
                    <a:lnTo>
                      <a:pt x="50539" y="5872"/>
                    </a:lnTo>
                    <a:cubicBezTo>
                      <a:pt x="50539" y="5872"/>
                      <a:pt x="49365" y="2523"/>
                      <a:pt x="44929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8"/>
              <p:cNvSpPr/>
              <p:nvPr/>
            </p:nvSpPr>
            <p:spPr>
              <a:xfrm>
                <a:off x="5431000" y="-99200"/>
                <a:ext cx="962325" cy="1066700"/>
              </a:xfrm>
              <a:custGeom>
                <a:avLst/>
                <a:gdLst/>
                <a:ahLst/>
                <a:cxnLst/>
                <a:rect l="l" t="t" r="r" b="b"/>
                <a:pathLst>
                  <a:path w="38493" h="42668" extrusionOk="0">
                    <a:moveTo>
                      <a:pt x="26749" y="0"/>
                    </a:moveTo>
                    <a:lnTo>
                      <a:pt x="1" y="33490"/>
                    </a:lnTo>
                    <a:cubicBezTo>
                      <a:pt x="10091" y="36274"/>
                      <a:pt x="12701" y="42667"/>
                      <a:pt x="12701" y="42667"/>
                    </a:cubicBezTo>
                    <a:lnTo>
                      <a:pt x="38492" y="10352"/>
                    </a:lnTo>
                    <a:cubicBezTo>
                      <a:pt x="37144" y="4958"/>
                      <a:pt x="28097" y="261"/>
                      <a:pt x="267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6024675" y="-36150"/>
                <a:ext cx="328400" cy="282750"/>
              </a:xfrm>
              <a:custGeom>
                <a:avLst/>
                <a:gdLst/>
                <a:ahLst/>
                <a:cxnLst/>
                <a:rect l="l" t="t" r="r" b="b"/>
                <a:pathLst>
                  <a:path w="13136" h="11310" extrusionOk="0">
                    <a:moveTo>
                      <a:pt x="523" y="1"/>
                    </a:moveTo>
                    <a:lnTo>
                      <a:pt x="1" y="1871"/>
                    </a:lnTo>
                    <a:lnTo>
                      <a:pt x="88" y="1915"/>
                    </a:lnTo>
                    <a:cubicBezTo>
                      <a:pt x="1654" y="2523"/>
                      <a:pt x="3219" y="3306"/>
                      <a:pt x="4698" y="4133"/>
                    </a:cubicBezTo>
                    <a:cubicBezTo>
                      <a:pt x="4220" y="4220"/>
                      <a:pt x="3785" y="4437"/>
                      <a:pt x="3480" y="4829"/>
                    </a:cubicBezTo>
                    <a:cubicBezTo>
                      <a:pt x="2741" y="5785"/>
                      <a:pt x="3089" y="7395"/>
                      <a:pt x="4307" y="8352"/>
                    </a:cubicBezTo>
                    <a:cubicBezTo>
                      <a:pt x="4916" y="8852"/>
                      <a:pt x="5633" y="9102"/>
                      <a:pt x="6297" y="9102"/>
                    </a:cubicBezTo>
                    <a:cubicBezTo>
                      <a:pt x="6960" y="9102"/>
                      <a:pt x="7569" y="8852"/>
                      <a:pt x="7960" y="8352"/>
                    </a:cubicBezTo>
                    <a:cubicBezTo>
                      <a:pt x="8178" y="8047"/>
                      <a:pt x="8352" y="7612"/>
                      <a:pt x="8352" y="7221"/>
                    </a:cubicBezTo>
                    <a:cubicBezTo>
                      <a:pt x="9439" y="8482"/>
                      <a:pt x="10483" y="9874"/>
                      <a:pt x="11396" y="11309"/>
                    </a:cubicBezTo>
                    <a:lnTo>
                      <a:pt x="13136" y="10526"/>
                    </a:lnTo>
                    <a:cubicBezTo>
                      <a:pt x="8526" y="3524"/>
                      <a:pt x="5873" y="2393"/>
                      <a:pt x="610" y="88"/>
                    </a:cubicBezTo>
                    <a:lnTo>
                      <a:pt x="523" y="1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5512550" y="610825"/>
                <a:ext cx="319700" cy="283800"/>
              </a:xfrm>
              <a:custGeom>
                <a:avLst/>
                <a:gdLst/>
                <a:ahLst/>
                <a:cxnLst/>
                <a:rect l="l" t="t" r="r" b="b"/>
                <a:pathLst>
                  <a:path w="12788" h="11352" extrusionOk="0">
                    <a:moveTo>
                      <a:pt x="1" y="0"/>
                    </a:moveTo>
                    <a:lnTo>
                      <a:pt x="44" y="2001"/>
                    </a:lnTo>
                    <a:cubicBezTo>
                      <a:pt x="1393" y="2305"/>
                      <a:pt x="9569" y="6742"/>
                      <a:pt x="10700" y="11352"/>
                    </a:cubicBezTo>
                    <a:lnTo>
                      <a:pt x="12788" y="11308"/>
                    </a:lnTo>
                    <a:cubicBezTo>
                      <a:pt x="12309" y="9264"/>
                      <a:pt x="10831" y="7351"/>
                      <a:pt x="9091" y="5698"/>
                    </a:cubicBezTo>
                    <a:cubicBezTo>
                      <a:pt x="9613" y="5654"/>
                      <a:pt x="10135" y="5393"/>
                      <a:pt x="10483" y="4958"/>
                    </a:cubicBezTo>
                    <a:cubicBezTo>
                      <a:pt x="11265" y="4002"/>
                      <a:pt x="10918" y="2392"/>
                      <a:pt x="9656" y="1436"/>
                    </a:cubicBezTo>
                    <a:cubicBezTo>
                      <a:pt x="9047" y="935"/>
                      <a:pt x="8341" y="685"/>
                      <a:pt x="7688" y="685"/>
                    </a:cubicBezTo>
                    <a:cubicBezTo>
                      <a:pt x="7036" y="685"/>
                      <a:pt x="6438" y="935"/>
                      <a:pt x="6046" y="1436"/>
                    </a:cubicBezTo>
                    <a:cubicBezTo>
                      <a:pt x="5698" y="1870"/>
                      <a:pt x="5568" y="2436"/>
                      <a:pt x="5655" y="2958"/>
                    </a:cubicBezTo>
                    <a:cubicBezTo>
                      <a:pt x="3132" y="1218"/>
                      <a:pt x="784" y="131"/>
                      <a:pt x="1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80418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28"/>
            <a:ext cx="148249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9297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3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5570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8" y="147200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4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1" y="2119592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8763767" y="5721665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4952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63077" y="91390"/>
            <a:ext cx="11878731" cy="6633533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961400" y="738567"/>
            <a:ext cx="10268800" cy="5380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3352167" y="1742800"/>
            <a:ext cx="5487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3963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9"/>
          <p:cNvGrpSpPr/>
          <p:nvPr/>
        </p:nvGrpSpPr>
        <p:grpSpPr>
          <a:xfrm rot="10800000">
            <a:off x="163078" y="91390"/>
            <a:ext cx="11954777" cy="6721505"/>
            <a:chOff x="122308" y="68542"/>
            <a:chExt cx="8966083" cy="5041129"/>
          </a:xfrm>
        </p:grpSpPr>
        <p:grpSp>
          <p:nvGrpSpPr>
            <p:cNvPr id="688" name="Google Shape;688;p9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689" name="Google Shape;689;p9"/>
              <p:cNvGrpSpPr/>
              <p:nvPr/>
            </p:nvGrpSpPr>
            <p:grpSpPr>
              <a:xfrm rot="10800000">
                <a:off x="7894792" y="398400"/>
                <a:ext cx="888013" cy="1790004"/>
                <a:chOff x="8067142" y="2833934"/>
                <a:chExt cx="888013" cy="1790004"/>
              </a:xfrm>
            </p:grpSpPr>
            <p:sp>
              <p:nvSpPr>
                <p:cNvPr id="690" name="Google Shape;690;p9"/>
                <p:cNvSpPr/>
                <p:nvPr/>
              </p:nvSpPr>
              <p:spPr>
                <a:xfrm rot="2700000">
                  <a:off x="80647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691" name="Google Shape;691;p9"/>
                <p:cNvSpPr/>
                <p:nvPr/>
              </p:nvSpPr>
              <p:spPr>
                <a:xfrm rot="-5400000">
                  <a:off x="8878228" y="45470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  <p:grpSp>
            <p:nvGrpSpPr>
              <p:cNvPr id="692" name="Google Shape;692;p9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693" name="Google Shape;693;p9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694" name="Google Shape;694;p9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695" name="Google Shape;695;p9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696" name="Google Shape;696;p9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7" name="Google Shape;697;p9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8" name="Google Shape;698;p9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699" name="Google Shape;699;p9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0" name="Google Shape;700;p9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1" name="Google Shape;701;p9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2" name="Google Shape;702;p9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3" name="Google Shape;703;p9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4" name="Google Shape;704;p9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5" name="Google Shape;705;p9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6" name="Google Shape;706;p9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7" name="Google Shape;707;p9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8" name="Google Shape;708;p9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9" name="Google Shape;709;p9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0" name="Google Shape;710;p9"/>
                  <p:cNvSpPr/>
                  <p:nvPr/>
                </p:nvSpPr>
                <p:spPr>
                  <a:xfrm rot="-5400000">
                    <a:off x="21010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1" name="Google Shape;711;p9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2" name="Google Shape;712;p9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3" name="Google Shape;713;p9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4" name="Google Shape;714;p9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5" name="Google Shape;715;p9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6" name="Google Shape;716;p9"/>
                  <p:cNvSpPr/>
                  <p:nvPr/>
                </p:nvSpPr>
                <p:spPr>
                  <a:xfrm rot="8100000" flipH="1">
                    <a:off x="86083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7" name="Google Shape;717;p9"/>
                  <p:cNvSpPr/>
                  <p:nvPr/>
                </p:nvSpPr>
                <p:spPr>
                  <a:xfrm rot="-10594826" flipH="1">
                    <a:off x="89022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8" name="Google Shape;718;p9"/>
                  <p:cNvSpPr/>
                  <p:nvPr/>
                </p:nvSpPr>
                <p:spPr>
                  <a:xfrm>
                    <a:off x="8631314" y="9723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9" name="Google Shape;719;p9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0" name="Google Shape;720;p9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1" name="Google Shape;721;p9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22" name="Google Shape;722;p9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3" name="Google Shape;723;p9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4" name="Google Shape;724;p9"/>
                  <p:cNvSpPr/>
                  <p:nvPr/>
                </p:nvSpPr>
                <p:spPr>
                  <a:xfrm rot="-2700000">
                    <a:off x="14224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5" name="Google Shape;725;p9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6" name="Google Shape;726;p9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7" name="Google Shape;727;p9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8" name="Google Shape;728;p9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29" name="Google Shape;729;p9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0" name="Google Shape;730;p9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1" name="Google Shape;731;p9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2" name="Google Shape;732;p9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3" name="Google Shape;733;p9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34" name="Google Shape;734;p9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5" name="Google Shape;735;p9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6" name="Google Shape;736;p9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7" name="Google Shape;737;p9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8" name="Google Shape;738;p9"/>
                  <p:cNvSpPr/>
                  <p:nvPr/>
                </p:nvSpPr>
                <p:spPr>
                  <a:xfrm rot="2700000">
                    <a:off x="73921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9" name="Google Shape;739;p9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40" name="Google Shape;740;p9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1" name="Google Shape;741;p9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2" name="Google Shape;742;p9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3" name="Google Shape;743;p9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4" name="Google Shape;744;p9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745" name="Google Shape;745;p9"/>
                <p:cNvGrpSpPr/>
                <p:nvPr/>
              </p:nvGrpSpPr>
              <p:grpSpPr>
                <a:xfrm rot="10800000">
                  <a:off x="584873" y="1376836"/>
                  <a:ext cx="6376847" cy="3550539"/>
                  <a:chOff x="-5531338" y="1209062"/>
                  <a:chExt cx="6376847" cy="3550539"/>
                </a:xfrm>
              </p:grpSpPr>
              <p:sp>
                <p:nvSpPr>
                  <p:cNvPr id="746" name="Google Shape;746;p9"/>
                  <p:cNvSpPr/>
                  <p:nvPr/>
                </p:nvSpPr>
                <p:spPr>
                  <a:xfrm rot="2700000">
                    <a:off x="-442209" y="1422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7" name="Google Shape;747;p9"/>
                  <p:cNvSpPr/>
                  <p:nvPr/>
                </p:nvSpPr>
                <p:spPr>
                  <a:xfrm rot="-7200227">
                    <a:off x="253029" y="138657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8" name="Google Shape;748;p9"/>
                  <p:cNvSpPr/>
                  <p:nvPr/>
                </p:nvSpPr>
                <p:spPr>
                  <a:xfrm rot="8100000">
                    <a:off x="-4955417" y="129195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9" name="Google Shape;749;p9"/>
                  <p:cNvSpPr/>
                  <p:nvPr/>
                </p:nvSpPr>
                <p:spPr>
                  <a:xfrm rot="8100000">
                    <a:off x="-5533766" y="124285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50" name="Google Shape;750;p9"/>
                  <p:cNvSpPr/>
                  <p:nvPr/>
                </p:nvSpPr>
                <p:spPr>
                  <a:xfrm rot="6300406">
                    <a:off x="6644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51" name="Google Shape;751;p9"/>
                  <p:cNvSpPr/>
                  <p:nvPr/>
                </p:nvSpPr>
                <p:spPr>
                  <a:xfrm rot="8999773">
                    <a:off x="7311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752" name="Google Shape;752;p9"/>
            <p:cNvSpPr/>
            <p:nvPr/>
          </p:nvSpPr>
          <p:spPr>
            <a:xfrm rot="-2059813">
              <a:off x="385089" y="4201469"/>
              <a:ext cx="193630" cy="18389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9"/>
            <p:cNvSpPr/>
            <p:nvPr/>
          </p:nvSpPr>
          <p:spPr>
            <a:xfrm rot="1827662">
              <a:off x="8404975" y="337459"/>
              <a:ext cx="193509" cy="1838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4" name="Google Shape;754;p9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9"/>
          <p:cNvSpPr txBox="1">
            <a:spLocks noGrp="1"/>
          </p:cNvSpPr>
          <p:nvPr>
            <p:ph type="title"/>
          </p:nvPr>
        </p:nvSpPr>
        <p:spPr>
          <a:xfrm>
            <a:off x="3189200" y="1800333"/>
            <a:ext cx="5813600" cy="14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6" name="Google Shape;756;p9"/>
          <p:cNvSpPr txBox="1">
            <a:spLocks noGrp="1"/>
          </p:cNvSpPr>
          <p:nvPr>
            <p:ph type="subTitle" idx="1"/>
          </p:nvPr>
        </p:nvSpPr>
        <p:spPr>
          <a:xfrm>
            <a:off x="3189233" y="3436067"/>
            <a:ext cx="5813600" cy="1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8323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 rot="2700000">
            <a:off x="11159353" y="1994839"/>
            <a:ext cx="149268" cy="52672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9467"/>
            <a:ext cx="8768000" cy="2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2115267" y="4479317"/>
            <a:ext cx="7961600" cy="6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880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7598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63078" y="91390"/>
            <a:ext cx="11954777" cy="6665697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2111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50113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oogle Shape;1041;p16"/>
          <p:cNvGrpSpPr/>
          <p:nvPr/>
        </p:nvGrpSpPr>
        <p:grpSpPr>
          <a:xfrm flipH="1">
            <a:off x="163078" y="91390"/>
            <a:ext cx="11860749" cy="6623228"/>
            <a:chOff x="135794" y="68542"/>
            <a:chExt cx="8895562" cy="4967421"/>
          </a:xfrm>
        </p:grpSpPr>
        <p:grpSp>
          <p:nvGrpSpPr>
            <p:cNvPr id="1042" name="Google Shape;1042;p16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043" name="Google Shape;1043;p16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044" name="Google Shape;1044;p16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1045" name="Google Shape;1045;p16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46" name="Google Shape;1046;p16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47" name="Google Shape;1047;p16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48" name="Google Shape;1048;p16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049" name="Google Shape;1049;p16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050" name="Google Shape;1050;p16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051" name="Google Shape;1051;p16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2" name="Google Shape;1052;p16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3" name="Google Shape;1053;p16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4" name="Google Shape;1054;p16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55" name="Google Shape;1055;p16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6" name="Google Shape;1056;p16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7" name="Google Shape;1057;p16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58" name="Google Shape;1058;p16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9" name="Google Shape;1059;p16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0" name="Google Shape;1060;p16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1" name="Google Shape;1061;p16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62" name="Google Shape;1062;p16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63" name="Google Shape;1063;p16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64" name="Google Shape;1064;p16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5" name="Google Shape;1065;p16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6" name="Google Shape;1066;p16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7" name="Google Shape;1067;p16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68" name="Google Shape;1068;p16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9" name="Google Shape;1069;p16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0" name="Google Shape;1070;p16"/>
                    <p:cNvSpPr/>
                    <p:nvPr/>
                  </p:nvSpPr>
                  <p:spPr>
                    <a:xfrm rot="-10594826" flipH="1">
                      <a:off x="2806268" y="40259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1" name="Google Shape;1071;p16"/>
                    <p:cNvSpPr/>
                    <p:nvPr/>
                  </p:nvSpPr>
                  <p:spPr>
                    <a:xfrm>
                      <a:off x="8631314" y="11247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2" name="Google Shape;1072;p16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73" name="Google Shape;1073;p16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4" name="Google Shape;1074;p16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5" name="Google Shape;1075;p16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6" name="Google Shape;1076;p16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77" name="Google Shape;1077;p16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8" name="Google Shape;1078;p16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9" name="Google Shape;1079;p16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0" name="Google Shape;1080;p16"/>
                    <p:cNvSpPr/>
                    <p:nvPr/>
                  </p:nvSpPr>
                  <p:spPr>
                    <a:xfrm rot="8100000" flipH="1">
                      <a:off x="8826469" y="3708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1" name="Google Shape;1081;p16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2" name="Google Shape;1082;p16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83" name="Google Shape;1083;p16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4" name="Google Shape;1084;p16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5" name="Google Shape;1085;p16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6" name="Google Shape;1086;p16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87" name="Google Shape;1087;p16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8" name="Google Shape;1088;p16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9" name="Google Shape;1089;p16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0" name="Google Shape;1090;p16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1" name="Google Shape;1091;p16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92" name="Google Shape;1092;p16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3" name="Google Shape;1093;p16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4" name="Google Shape;1094;p16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95" name="Google Shape;1095;p16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96" name="Google Shape;1096;p16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097" name="Google Shape;1097;p16"/>
                  <p:cNvGrpSpPr/>
                  <p:nvPr/>
                </p:nvGrpSpPr>
                <p:grpSpPr>
                  <a:xfrm rot="10800000">
                    <a:off x="1132858" y="911298"/>
                    <a:ext cx="1533329" cy="1542048"/>
                    <a:chOff x="-1235806" y="3683092"/>
                    <a:chExt cx="1533329" cy="1542048"/>
                  </a:xfrm>
                </p:grpSpPr>
                <p:sp>
                  <p:nvSpPr>
                    <p:cNvPr id="1098" name="Google Shape;1098;p16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9" name="Google Shape;1099;p16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00" name="Google Shape;1100;p16"/>
                    <p:cNvSpPr/>
                    <p:nvPr/>
                  </p:nvSpPr>
                  <p:spPr>
                    <a:xfrm rot="6300406">
                      <a:off x="2072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101" name="Google Shape;1101;p16"/>
              <p:cNvSpPr/>
              <p:nvPr/>
            </p:nvSpPr>
            <p:spPr>
              <a:xfrm>
                <a:off x="623250" y="43764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16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3" name="Google Shape;1103;p16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04" name="Google Shape;1104;p16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05" name="Google Shape;1105;p16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106" name="Google Shape;1106;p16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07" name="Google Shape;1107;p16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08" name="Google Shape;1108;p16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109" name="Google Shape;1109;p16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10" name="Google Shape;1110;p16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11" name="Google Shape;1111;p16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112" name="Google Shape;1112;p16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16"/>
          <p:cNvSpPr txBox="1">
            <a:spLocks noGrp="1"/>
          </p:cNvSpPr>
          <p:nvPr>
            <p:ph type="subTitle" idx="1"/>
          </p:nvPr>
        </p:nvSpPr>
        <p:spPr>
          <a:xfrm>
            <a:off x="1297533" y="3746200"/>
            <a:ext cx="48620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6"/>
          <p:cNvSpPr txBox="1">
            <a:spLocks noGrp="1"/>
          </p:cNvSpPr>
          <p:nvPr>
            <p:ph type="title"/>
          </p:nvPr>
        </p:nvSpPr>
        <p:spPr>
          <a:xfrm>
            <a:off x="1297533" y="1579000"/>
            <a:ext cx="48620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691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/>
          <p:nvPr/>
        </p:nvSpPr>
        <p:spPr>
          <a:xfrm rot="-3970567">
            <a:off x="5198244" y="4543361"/>
            <a:ext cx="2424787" cy="3098091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2"/>
          </p:nvPr>
        </p:nvSpPr>
        <p:spPr>
          <a:xfrm>
            <a:off x="6822133" y="1135867"/>
            <a:ext cx="4409600" cy="5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1349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961183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961183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7829981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7829981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961183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961183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7829981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7829981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3352167" y="720000"/>
            <a:ext cx="54876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73254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68"/>
            <a:ext cx="11860749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7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68"/>
            <a:ext cx="2105633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1" y="1024800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6" y="5510810"/>
            <a:ext cx="2715127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899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3977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6" name="Google Shape;2526;p39"/>
          <p:cNvSpPr/>
          <p:nvPr/>
        </p:nvSpPr>
        <p:spPr>
          <a:xfrm>
            <a:off x="7470650" y="2272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7" y="3093067"/>
            <a:ext cx="1157900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2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39"/>
          <p:cNvSpPr/>
          <p:nvPr/>
        </p:nvSpPr>
        <p:spPr>
          <a:xfrm>
            <a:off x="9568083" y="4064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39"/>
          <p:cNvSpPr/>
          <p:nvPr/>
        </p:nvSpPr>
        <p:spPr>
          <a:xfrm>
            <a:off x="9568083" y="1648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39"/>
          <p:cNvSpPr/>
          <p:nvPr/>
        </p:nvSpPr>
        <p:spPr>
          <a:xfrm>
            <a:off x="7780783" y="4976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2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5079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3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5"/>
            <a:ext cx="2462727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4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2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6752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" type="title">
  <p:cSld name="Diapositiva con título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00199" y="-2026920"/>
            <a:ext cx="14536161" cy="8884920"/>
            <a:chOff x="-1127545" y="-1774916"/>
            <a:chExt cx="10783796" cy="561394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127545" y="-1774916"/>
              <a:ext cx="10401570" cy="5613946"/>
              <a:chOff x="-1127545" y="-1774916"/>
              <a:chExt cx="10401570" cy="5613946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25975" y="-522825"/>
                <a:ext cx="9300000" cy="250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2029712" y="-1774916"/>
                <a:ext cx="4828236" cy="5613946"/>
                <a:chOff x="2207750" y="238125"/>
                <a:chExt cx="3168550" cy="3684175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2207750" y="238125"/>
                  <a:ext cx="3168550" cy="31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42" h="124493" extrusionOk="0">
                      <a:moveTo>
                        <a:pt x="1687" y="0"/>
                      </a:moveTo>
                      <a:lnTo>
                        <a:pt x="1687" y="0"/>
                      </a:lnTo>
                      <a:cubicBezTo>
                        <a:pt x="0" y="38248"/>
                        <a:pt x="313" y="76620"/>
                        <a:pt x="2750" y="114868"/>
                      </a:cubicBezTo>
                      <a:cubicBezTo>
                        <a:pt x="15124" y="117868"/>
                        <a:pt x="27686" y="121805"/>
                        <a:pt x="44060" y="124493"/>
                      </a:cubicBezTo>
                      <a:cubicBezTo>
                        <a:pt x="52997" y="124493"/>
                        <a:pt x="69183" y="121930"/>
                        <a:pt x="77557" y="120868"/>
                      </a:cubicBezTo>
                      <a:cubicBezTo>
                        <a:pt x="94056" y="118680"/>
                        <a:pt x="110430" y="115993"/>
                        <a:pt x="126742" y="112618"/>
                      </a:cubicBezTo>
                      <a:cubicBezTo>
                        <a:pt x="123242" y="75433"/>
                        <a:pt x="122617" y="38060"/>
                        <a:pt x="124867" y="812"/>
                      </a:cubicBezTo>
                      <a:lnTo>
                        <a:pt x="124867" y="812"/>
                      </a:lnTo>
                      <a:cubicBezTo>
                        <a:pt x="121492" y="937"/>
                        <a:pt x="118180" y="1000"/>
                        <a:pt x="114805" y="1062"/>
                      </a:cubicBezTo>
                      <a:cubicBezTo>
                        <a:pt x="101230" y="1400"/>
                        <a:pt x="87654" y="1568"/>
                        <a:pt x="74076" y="1568"/>
                      </a:cubicBezTo>
                      <a:cubicBezTo>
                        <a:pt x="49961" y="1568"/>
                        <a:pt x="25837" y="1040"/>
                        <a:pt x="16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3121750" y="3050450"/>
                  <a:ext cx="468725" cy="7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9" h="31311" extrusionOk="0">
                      <a:moveTo>
                        <a:pt x="18749" y="0"/>
                      </a:moveTo>
                      <a:lnTo>
                        <a:pt x="63" y="1375"/>
                      </a:lnTo>
                      <a:cubicBezTo>
                        <a:pt x="0" y="10750"/>
                        <a:pt x="0" y="20124"/>
                        <a:pt x="188" y="29499"/>
                      </a:cubicBezTo>
                      <a:lnTo>
                        <a:pt x="3812" y="31311"/>
                      </a:lnTo>
                      <a:cubicBezTo>
                        <a:pt x="4312" y="30124"/>
                        <a:pt x="4875" y="28999"/>
                        <a:pt x="5375" y="27811"/>
                      </a:cubicBezTo>
                      <a:cubicBezTo>
                        <a:pt x="9624" y="18437"/>
                        <a:pt x="14062" y="9187"/>
                        <a:pt x="18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217050" y="3745725"/>
                  <a:ext cx="182825" cy="17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3" h="7063" extrusionOk="0">
                      <a:moveTo>
                        <a:pt x="1563" y="0"/>
                      </a:moveTo>
                      <a:cubicBezTo>
                        <a:pt x="1063" y="1125"/>
                        <a:pt x="500" y="2313"/>
                        <a:pt x="0" y="3500"/>
                      </a:cubicBezTo>
                      <a:cubicBezTo>
                        <a:pt x="2438" y="4687"/>
                        <a:pt x="4875" y="5875"/>
                        <a:pt x="7312" y="7062"/>
                      </a:cubicBezTo>
                      <a:lnTo>
                        <a:pt x="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" name="Google Shape;16;p2"/>
              <p:cNvSpPr/>
              <p:nvPr/>
            </p:nvSpPr>
            <p:spPr>
              <a:xfrm rot="639656">
                <a:off x="-903799" y="232978"/>
                <a:ext cx="5168207" cy="290068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 rot="-200">
              <a:off x="4488151" y="-323821"/>
              <a:ext cx="5168100" cy="2900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960400" y="1018567"/>
            <a:ext cx="10271200" cy="15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995800" y="2280067"/>
            <a:ext cx="10189600" cy="9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39133" y="5085100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313800" y="-431966"/>
            <a:ext cx="208333" cy="164633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584233" y="4768801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1968100" y="-394466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3855602">
            <a:off x="-410119" y="3706641"/>
            <a:ext cx="2635275" cy="2231497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74509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960400" y="4463633"/>
            <a:ext cx="1019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282301" y="362100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299651" y="1471834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11291767" y="5930101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3623200" y="717767"/>
            <a:ext cx="4868800" cy="33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-1014534" y="485033"/>
            <a:ext cx="3177867" cy="1569467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-13063">
            <a:off x="8600650" y="4491348"/>
            <a:ext cx="3763793" cy="2322417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-13063">
            <a:off x="8718153" y="4669902"/>
            <a:ext cx="3812595" cy="2356351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84901" y="22501"/>
            <a:ext cx="2931633" cy="239143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0" y="-20967"/>
            <a:ext cx="2878533" cy="230500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52608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9856534" y="8590"/>
            <a:ext cx="2343733" cy="6858181"/>
          </a:xfrm>
          <a:custGeom>
            <a:avLst/>
            <a:gdLst/>
            <a:ahLst/>
            <a:cxnLst/>
            <a:rect l="l" t="t" r="r" b="b"/>
            <a:pathLst>
              <a:path w="70312" h="125058" extrusionOk="0">
                <a:moveTo>
                  <a:pt x="0" y="1"/>
                </a:moveTo>
                <a:lnTo>
                  <a:pt x="0" y="125058"/>
                </a:lnTo>
                <a:lnTo>
                  <a:pt x="70312" y="125058"/>
                </a:lnTo>
                <a:lnTo>
                  <a:pt x="7031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/>
          <p:nvPr/>
        </p:nvSpPr>
        <p:spPr>
          <a:xfrm rot="-2083439">
            <a:off x="9392452" y="4412384"/>
            <a:ext cx="3297131" cy="2995384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0" y="-83"/>
            <a:ext cx="2343733" cy="6858181"/>
          </a:xfrm>
          <a:custGeom>
            <a:avLst/>
            <a:gdLst/>
            <a:ahLst/>
            <a:cxnLst/>
            <a:rect l="l" t="t" r="r" b="b"/>
            <a:pathLst>
              <a:path w="70312" h="125058" extrusionOk="0">
                <a:moveTo>
                  <a:pt x="0" y="1"/>
                </a:moveTo>
                <a:lnTo>
                  <a:pt x="0" y="125058"/>
                </a:lnTo>
                <a:lnTo>
                  <a:pt x="70312" y="125058"/>
                </a:lnTo>
                <a:lnTo>
                  <a:pt x="7031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 rot="9972499">
            <a:off x="191621" y="-2225387"/>
            <a:ext cx="2687152" cy="3433309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 rot="2014349">
            <a:off x="2048344" y="902581"/>
            <a:ext cx="153203" cy="118868"/>
          </a:xfrm>
          <a:custGeom>
            <a:avLst/>
            <a:gdLst/>
            <a:ahLst/>
            <a:cxnLst/>
            <a:rect l="l" t="t" r="r" b="b"/>
            <a:pathLst>
              <a:path w="4596" h="3566" extrusionOk="0">
                <a:moveTo>
                  <a:pt x="2298" y="0"/>
                </a:moveTo>
                <a:cubicBezTo>
                  <a:pt x="1" y="0"/>
                  <a:pt x="1" y="3566"/>
                  <a:pt x="2298" y="3566"/>
                </a:cubicBezTo>
                <a:cubicBezTo>
                  <a:pt x="4596" y="3566"/>
                  <a:pt x="4596" y="0"/>
                  <a:pt x="2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 rot="2014349">
            <a:off x="2071465" y="1151216"/>
            <a:ext cx="106968" cy="83235"/>
          </a:xfrm>
          <a:custGeom>
            <a:avLst/>
            <a:gdLst/>
            <a:ahLst/>
            <a:cxnLst/>
            <a:rect l="l" t="t" r="r" b="b"/>
            <a:pathLst>
              <a:path w="3209" h="2497" extrusionOk="0">
                <a:moveTo>
                  <a:pt x="1585" y="0"/>
                </a:moveTo>
                <a:cubicBezTo>
                  <a:pt x="0" y="0"/>
                  <a:pt x="0" y="2496"/>
                  <a:pt x="1585" y="2496"/>
                </a:cubicBezTo>
                <a:cubicBezTo>
                  <a:pt x="3209" y="2496"/>
                  <a:pt x="3209" y="0"/>
                  <a:pt x="15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3775400" y="1601235"/>
            <a:ext cx="4641200" cy="12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1"/>
          </p:nvPr>
        </p:nvSpPr>
        <p:spPr>
          <a:xfrm>
            <a:off x="3775400" y="2843093"/>
            <a:ext cx="4641200" cy="1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/>
          <p:nvPr/>
        </p:nvSpPr>
        <p:spPr>
          <a:xfrm rot="-2295052">
            <a:off x="9582622" y="5982423"/>
            <a:ext cx="72665" cy="54167"/>
          </a:xfrm>
          <a:custGeom>
            <a:avLst/>
            <a:gdLst/>
            <a:ahLst/>
            <a:cxnLst/>
            <a:rect l="l" t="t" r="r" b="b"/>
            <a:pathLst>
              <a:path w="2180" h="1625" extrusionOk="0">
                <a:moveTo>
                  <a:pt x="1070" y="0"/>
                </a:moveTo>
                <a:cubicBezTo>
                  <a:pt x="1" y="0"/>
                  <a:pt x="1" y="1624"/>
                  <a:pt x="1070" y="1624"/>
                </a:cubicBezTo>
                <a:cubicBezTo>
                  <a:pt x="2179" y="1624"/>
                  <a:pt x="2179" y="0"/>
                  <a:pt x="10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 rot="-2295052">
            <a:off x="9303764" y="5858336"/>
            <a:ext cx="106965" cy="83232"/>
          </a:xfrm>
          <a:custGeom>
            <a:avLst/>
            <a:gdLst/>
            <a:ahLst/>
            <a:cxnLst/>
            <a:rect l="l" t="t" r="r" b="b"/>
            <a:pathLst>
              <a:path w="3209" h="2497" extrusionOk="0">
                <a:moveTo>
                  <a:pt x="1585" y="0"/>
                </a:moveTo>
                <a:cubicBezTo>
                  <a:pt x="0" y="0"/>
                  <a:pt x="0" y="2496"/>
                  <a:pt x="1585" y="2496"/>
                </a:cubicBezTo>
                <a:cubicBezTo>
                  <a:pt x="3209" y="2496"/>
                  <a:pt x="3209" y="0"/>
                  <a:pt x="15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 rot="-5400000">
            <a:off x="1642985" y="4273318"/>
            <a:ext cx="2931633" cy="239143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 rot="-5400000">
            <a:off x="1582851" y="4427984"/>
            <a:ext cx="2878533" cy="230500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4"/>
          <p:cNvGrpSpPr/>
          <p:nvPr/>
        </p:nvGrpSpPr>
        <p:grpSpPr>
          <a:xfrm rot="-7661675">
            <a:off x="1327440" y="4621080"/>
            <a:ext cx="1138528" cy="1053593"/>
            <a:chOff x="3904050" y="2322725"/>
            <a:chExt cx="464475" cy="429825"/>
          </a:xfrm>
        </p:grpSpPr>
        <p:sp>
          <p:nvSpPr>
            <p:cNvPr id="50" name="Google Shape;50;p4"/>
            <p:cNvSpPr/>
            <p:nvPr/>
          </p:nvSpPr>
          <p:spPr>
            <a:xfrm>
              <a:off x="3904050" y="2531675"/>
              <a:ext cx="114900" cy="89150"/>
            </a:xfrm>
            <a:custGeom>
              <a:avLst/>
              <a:gdLst/>
              <a:ahLst/>
              <a:cxnLst/>
              <a:rect l="l" t="t" r="r" b="b"/>
              <a:pathLst>
                <a:path w="4596" h="3566" extrusionOk="0">
                  <a:moveTo>
                    <a:pt x="2298" y="0"/>
                  </a:moveTo>
                  <a:cubicBezTo>
                    <a:pt x="1" y="0"/>
                    <a:pt x="1" y="3566"/>
                    <a:pt x="2298" y="3566"/>
                  </a:cubicBezTo>
                  <a:cubicBezTo>
                    <a:pt x="4596" y="3566"/>
                    <a:pt x="4596" y="0"/>
                    <a:pt x="2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4001100" y="2322725"/>
              <a:ext cx="54500" cy="40625"/>
            </a:xfrm>
            <a:custGeom>
              <a:avLst/>
              <a:gdLst/>
              <a:ahLst/>
              <a:cxnLst/>
              <a:rect l="l" t="t" r="r" b="b"/>
              <a:pathLst>
                <a:path w="2180" h="1625" extrusionOk="0">
                  <a:moveTo>
                    <a:pt x="1070" y="0"/>
                  </a:moveTo>
                  <a:cubicBezTo>
                    <a:pt x="1" y="0"/>
                    <a:pt x="1" y="1624"/>
                    <a:pt x="1070" y="1624"/>
                  </a:cubicBezTo>
                  <a:cubicBezTo>
                    <a:pt x="2179" y="1624"/>
                    <a:pt x="2179" y="0"/>
                    <a:pt x="1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88300" y="2690125"/>
              <a:ext cx="80225" cy="62425"/>
            </a:xfrm>
            <a:custGeom>
              <a:avLst/>
              <a:gdLst/>
              <a:ahLst/>
              <a:cxnLst/>
              <a:rect l="l" t="t" r="r" b="b"/>
              <a:pathLst>
                <a:path w="3209" h="2497" extrusionOk="0">
                  <a:moveTo>
                    <a:pt x="1585" y="0"/>
                  </a:moveTo>
                  <a:cubicBezTo>
                    <a:pt x="0" y="0"/>
                    <a:pt x="0" y="2496"/>
                    <a:pt x="1585" y="2496"/>
                  </a:cubicBezTo>
                  <a:cubicBezTo>
                    <a:pt x="3209" y="2496"/>
                    <a:pt x="3209" y="0"/>
                    <a:pt x="1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98407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736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/>
          <p:nvPr/>
        </p:nvSpPr>
        <p:spPr>
          <a:xfrm rot="6583395" flipH="1">
            <a:off x="1076953" y="-3028519"/>
            <a:ext cx="7984047" cy="11844768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7C42B"/>
              </a:highlight>
            </a:endParaRPr>
          </a:p>
        </p:txBody>
      </p:sp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960400" y="600200"/>
            <a:ext cx="818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82" name="Google Shape;82;p8"/>
          <p:cNvGrpSpPr/>
          <p:nvPr/>
        </p:nvGrpSpPr>
        <p:grpSpPr>
          <a:xfrm rot="-6654526">
            <a:off x="9819653" y="1347829"/>
            <a:ext cx="1794929" cy="2110480"/>
            <a:chOff x="5233125" y="-310150"/>
            <a:chExt cx="1346125" cy="1582775"/>
          </a:xfrm>
        </p:grpSpPr>
        <p:sp>
          <p:nvSpPr>
            <p:cNvPr id="83" name="Google Shape;83;p8"/>
            <p:cNvSpPr/>
            <p:nvPr/>
          </p:nvSpPr>
          <p:spPr>
            <a:xfrm>
              <a:off x="5233125" y="-310150"/>
              <a:ext cx="1346125" cy="1582775"/>
            </a:xfrm>
            <a:custGeom>
              <a:avLst/>
              <a:gdLst/>
              <a:ahLst/>
              <a:cxnLst/>
              <a:rect l="l" t="t" r="r" b="b"/>
              <a:pathLst>
                <a:path w="53845" h="63311" extrusionOk="0">
                  <a:moveTo>
                    <a:pt x="42580" y="1"/>
                  </a:moveTo>
                  <a:lnTo>
                    <a:pt x="3914" y="48452"/>
                  </a:lnTo>
                  <a:lnTo>
                    <a:pt x="739" y="59673"/>
                  </a:lnTo>
                  <a:cubicBezTo>
                    <a:pt x="739" y="59673"/>
                    <a:pt x="0" y="61935"/>
                    <a:pt x="1174" y="62935"/>
                  </a:cubicBezTo>
                  <a:cubicBezTo>
                    <a:pt x="1527" y="63212"/>
                    <a:pt x="1967" y="63311"/>
                    <a:pt x="2414" y="63311"/>
                  </a:cubicBezTo>
                  <a:cubicBezTo>
                    <a:pt x="3512" y="63311"/>
                    <a:pt x="4654" y="62718"/>
                    <a:pt x="4654" y="62718"/>
                  </a:cubicBezTo>
                  <a:lnTo>
                    <a:pt x="14179" y="57672"/>
                  </a:lnTo>
                  <a:lnTo>
                    <a:pt x="53844" y="8003"/>
                  </a:lnTo>
                  <a:cubicBezTo>
                    <a:pt x="53844" y="8003"/>
                    <a:pt x="51800" y="2045"/>
                    <a:pt x="42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8"/>
            <p:cNvGrpSpPr/>
            <p:nvPr/>
          </p:nvGrpSpPr>
          <p:grpSpPr>
            <a:xfrm>
              <a:off x="5315750" y="-256875"/>
              <a:ext cx="1263500" cy="1526650"/>
              <a:chOff x="5315750" y="-256875"/>
              <a:chExt cx="1263500" cy="1526650"/>
            </a:xfrm>
          </p:grpSpPr>
          <p:sp>
            <p:nvSpPr>
              <p:cNvPr id="85" name="Google Shape;85;p8"/>
              <p:cNvSpPr/>
              <p:nvPr/>
            </p:nvSpPr>
            <p:spPr>
              <a:xfrm>
                <a:off x="5315750" y="-256875"/>
                <a:ext cx="1263500" cy="1526650"/>
              </a:xfrm>
              <a:custGeom>
                <a:avLst/>
                <a:gdLst/>
                <a:ahLst/>
                <a:cxnLst/>
                <a:rect l="l" t="t" r="r" b="b"/>
                <a:pathLst>
                  <a:path w="50540" h="61066" extrusionOk="0">
                    <a:moveTo>
                      <a:pt x="44929" y="1"/>
                    </a:moveTo>
                    <a:lnTo>
                      <a:pt x="5785" y="49061"/>
                    </a:lnTo>
                    <a:cubicBezTo>
                      <a:pt x="5785" y="49061"/>
                      <a:pt x="1523" y="55020"/>
                      <a:pt x="1914" y="57499"/>
                    </a:cubicBezTo>
                    <a:cubicBezTo>
                      <a:pt x="2045" y="58543"/>
                      <a:pt x="1131" y="59847"/>
                      <a:pt x="0" y="61065"/>
                    </a:cubicBezTo>
                    <a:cubicBezTo>
                      <a:pt x="479" y="60935"/>
                      <a:pt x="914" y="60804"/>
                      <a:pt x="1349" y="60587"/>
                    </a:cubicBezTo>
                    <a:lnTo>
                      <a:pt x="10874" y="55541"/>
                    </a:lnTo>
                    <a:lnTo>
                      <a:pt x="50539" y="5872"/>
                    </a:lnTo>
                    <a:cubicBezTo>
                      <a:pt x="50539" y="5872"/>
                      <a:pt x="49365" y="2523"/>
                      <a:pt x="44929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8"/>
              <p:cNvSpPr/>
              <p:nvPr/>
            </p:nvSpPr>
            <p:spPr>
              <a:xfrm>
                <a:off x="5431000" y="-99200"/>
                <a:ext cx="962325" cy="1066700"/>
              </a:xfrm>
              <a:custGeom>
                <a:avLst/>
                <a:gdLst/>
                <a:ahLst/>
                <a:cxnLst/>
                <a:rect l="l" t="t" r="r" b="b"/>
                <a:pathLst>
                  <a:path w="38493" h="42668" extrusionOk="0">
                    <a:moveTo>
                      <a:pt x="26749" y="0"/>
                    </a:moveTo>
                    <a:lnTo>
                      <a:pt x="1" y="33490"/>
                    </a:lnTo>
                    <a:cubicBezTo>
                      <a:pt x="10091" y="36274"/>
                      <a:pt x="12701" y="42667"/>
                      <a:pt x="12701" y="42667"/>
                    </a:cubicBezTo>
                    <a:lnTo>
                      <a:pt x="38492" y="10352"/>
                    </a:lnTo>
                    <a:cubicBezTo>
                      <a:pt x="37144" y="4958"/>
                      <a:pt x="28097" y="261"/>
                      <a:pt x="267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6024675" y="-36150"/>
                <a:ext cx="328400" cy="282750"/>
              </a:xfrm>
              <a:custGeom>
                <a:avLst/>
                <a:gdLst/>
                <a:ahLst/>
                <a:cxnLst/>
                <a:rect l="l" t="t" r="r" b="b"/>
                <a:pathLst>
                  <a:path w="13136" h="11310" extrusionOk="0">
                    <a:moveTo>
                      <a:pt x="523" y="1"/>
                    </a:moveTo>
                    <a:lnTo>
                      <a:pt x="1" y="1871"/>
                    </a:lnTo>
                    <a:lnTo>
                      <a:pt x="88" y="1915"/>
                    </a:lnTo>
                    <a:cubicBezTo>
                      <a:pt x="1654" y="2523"/>
                      <a:pt x="3219" y="3306"/>
                      <a:pt x="4698" y="4133"/>
                    </a:cubicBezTo>
                    <a:cubicBezTo>
                      <a:pt x="4220" y="4220"/>
                      <a:pt x="3785" y="4437"/>
                      <a:pt x="3480" y="4829"/>
                    </a:cubicBezTo>
                    <a:cubicBezTo>
                      <a:pt x="2741" y="5785"/>
                      <a:pt x="3089" y="7395"/>
                      <a:pt x="4307" y="8352"/>
                    </a:cubicBezTo>
                    <a:cubicBezTo>
                      <a:pt x="4916" y="8852"/>
                      <a:pt x="5633" y="9102"/>
                      <a:pt x="6297" y="9102"/>
                    </a:cubicBezTo>
                    <a:cubicBezTo>
                      <a:pt x="6960" y="9102"/>
                      <a:pt x="7569" y="8852"/>
                      <a:pt x="7960" y="8352"/>
                    </a:cubicBezTo>
                    <a:cubicBezTo>
                      <a:pt x="8178" y="8047"/>
                      <a:pt x="8352" y="7612"/>
                      <a:pt x="8352" y="7221"/>
                    </a:cubicBezTo>
                    <a:cubicBezTo>
                      <a:pt x="9439" y="8482"/>
                      <a:pt x="10483" y="9874"/>
                      <a:pt x="11396" y="11309"/>
                    </a:cubicBezTo>
                    <a:lnTo>
                      <a:pt x="13136" y="10526"/>
                    </a:lnTo>
                    <a:cubicBezTo>
                      <a:pt x="8526" y="3524"/>
                      <a:pt x="5873" y="2393"/>
                      <a:pt x="610" y="88"/>
                    </a:cubicBezTo>
                    <a:lnTo>
                      <a:pt x="523" y="1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5512550" y="610825"/>
                <a:ext cx="319700" cy="283800"/>
              </a:xfrm>
              <a:custGeom>
                <a:avLst/>
                <a:gdLst/>
                <a:ahLst/>
                <a:cxnLst/>
                <a:rect l="l" t="t" r="r" b="b"/>
                <a:pathLst>
                  <a:path w="12788" h="11352" extrusionOk="0">
                    <a:moveTo>
                      <a:pt x="1" y="0"/>
                    </a:moveTo>
                    <a:lnTo>
                      <a:pt x="44" y="2001"/>
                    </a:lnTo>
                    <a:cubicBezTo>
                      <a:pt x="1393" y="2305"/>
                      <a:pt x="9569" y="6742"/>
                      <a:pt x="10700" y="11352"/>
                    </a:cubicBezTo>
                    <a:lnTo>
                      <a:pt x="12788" y="11308"/>
                    </a:lnTo>
                    <a:cubicBezTo>
                      <a:pt x="12309" y="9264"/>
                      <a:pt x="10831" y="7351"/>
                      <a:pt x="9091" y="5698"/>
                    </a:cubicBezTo>
                    <a:cubicBezTo>
                      <a:pt x="9613" y="5654"/>
                      <a:pt x="10135" y="5393"/>
                      <a:pt x="10483" y="4958"/>
                    </a:cubicBezTo>
                    <a:cubicBezTo>
                      <a:pt x="11265" y="4002"/>
                      <a:pt x="10918" y="2392"/>
                      <a:pt x="9656" y="1436"/>
                    </a:cubicBezTo>
                    <a:cubicBezTo>
                      <a:pt x="9047" y="935"/>
                      <a:pt x="8341" y="685"/>
                      <a:pt x="7688" y="685"/>
                    </a:cubicBezTo>
                    <a:cubicBezTo>
                      <a:pt x="7036" y="685"/>
                      <a:pt x="6438" y="935"/>
                      <a:pt x="6046" y="1436"/>
                    </a:cubicBezTo>
                    <a:cubicBezTo>
                      <a:pt x="5698" y="1870"/>
                      <a:pt x="5568" y="2436"/>
                      <a:pt x="5655" y="2958"/>
                    </a:cubicBezTo>
                    <a:cubicBezTo>
                      <a:pt x="3132" y="1218"/>
                      <a:pt x="784" y="131"/>
                      <a:pt x="1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2229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/>
          <p:nvPr/>
        </p:nvSpPr>
        <p:spPr>
          <a:xfrm rot="-3970567">
            <a:off x="5198244" y="4543361"/>
            <a:ext cx="2424787" cy="3098091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2"/>
          </p:nvPr>
        </p:nvSpPr>
        <p:spPr>
          <a:xfrm>
            <a:off x="6822133" y="1135867"/>
            <a:ext cx="4409600" cy="5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778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583433" y="4414833"/>
            <a:ext cx="8792800" cy="21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0"/>
          <p:cNvSpPr txBox="1">
            <a:spLocks noGrp="1"/>
          </p:cNvSpPr>
          <p:nvPr>
            <p:ph type="body" idx="1"/>
          </p:nvPr>
        </p:nvSpPr>
        <p:spPr>
          <a:xfrm>
            <a:off x="960400" y="5333433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Gochi Hand"/>
              <a:buNone/>
              <a:defRPr sz="3733"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sp>
        <p:nvSpPr>
          <p:cNvPr id="98" name="Google Shape;98;p10"/>
          <p:cNvSpPr/>
          <p:nvPr/>
        </p:nvSpPr>
        <p:spPr>
          <a:xfrm rot="-2083439">
            <a:off x="9392452" y="4412384"/>
            <a:ext cx="3297131" cy="2995384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" name="Google Shape;99;p10"/>
          <p:cNvGrpSpPr/>
          <p:nvPr/>
        </p:nvGrpSpPr>
        <p:grpSpPr>
          <a:xfrm rot="891456">
            <a:off x="10552066" y="2406087"/>
            <a:ext cx="798012" cy="3162184"/>
            <a:chOff x="3608950" y="238125"/>
            <a:chExt cx="598550" cy="2371800"/>
          </a:xfrm>
        </p:grpSpPr>
        <p:sp>
          <p:nvSpPr>
            <p:cNvPr id="100" name="Google Shape;100;p10"/>
            <p:cNvSpPr/>
            <p:nvPr/>
          </p:nvSpPr>
          <p:spPr>
            <a:xfrm>
              <a:off x="3608950" y="1942450"/>
              <a:ext cx="423875" cy="667475"/>
            </a:xfrm>
            <a:custGeom>
              <a:avLst/>
              <a:gdLst/>
              <a:ahLst/>
              <a:cxnLst/>
              <a:rect l="l" t="t" r="r" b="b"/>
              <a:pathLst>
                <a:path w="16955" h="26699" extrusionOk="0">
                  <a:moveTo>
                    <a:pt x="8794" y="0"/>
                  </a:moveTo>
                  <a:cubicBezTo>
                    <a:pt x="7527" y="4912"/>
                    <a:pt x="2218" y="8279"/>
                    <a:pt x="1030" y="13191"/>
                  </a:cubicBezTo>
                  <a:cubicBezTo>
                    <a:pt x="0" y="17390"/>
                    <a:pt x="2179" y="21668"/>
                    <a:pt x="4278" y="25590"/>
                  </a:cubicBezTo>
                  <a:lnTo>
                    <a:pt x="4873" y="26699"/>
                  </a:lnTo>
                  <a:cubicBezTo>
                    <a:pt x="5150" y="25194"/>
                    <a:pt x="5784" y="23728"/>
                    <a:pt x="6695" y="22500"/>
                  </a:cubicBezTo>
                  <a:cubicBezTo>
                    <a:pt x="8398" y="20282"/>
                    <a:pt x="10933" y="18776"/>
                    <a:pt x="13310" y="17152"/>
                  </a:cubicBezTo>
                  <a:cubicBezTo>
                    <a:pt x="13944" y="16717"/>
                    <a:pt x="14538" y="16202"/>
                    <a:pt x="15053" y="15647"/>
                  </a:cubicBezTo>
                  <a:cubicBezTo>
                    <a:pt x="15528" y="15053"/>
                    <a:pt x="15885" y="14379"/>
                    <a:pt x="16083" y="13666"/>
                  </a:cubicBezTo>
                  <a:cubicBezTo>
                    <a:pt x="16954" y="11290"/>
                    <a:pt x="16875" y="8675"/>
                    <a:pt x="15885" y="6378"/>
                  </a:cubicBezTo>
                  <a:cubicBezTo>
                    <a:pt x="14696" y="3882"/>
                    <a:pt x="12478" y="2060"/>
                    <a:pt x="9824" y="1426"/>
                  </a:cubicBezTo>
                  <a:lnTo>
                    <a:pt x="87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775625" y="238125"/>
              <a:ext cx="431875" cy="1686525"/>
            </a:xfrm>
            <a:custGeom>
              <a:avLst/>
              <a:gdLst/>
              <a:ahLst/>
              <a:cxnLst/>
              <a:rect l="l" t="t" r="r" b="b"/>
              <a:pathLst>
                <a:path w="17275" h="67461" extrusionOk="0">
                  <a:moveTo>
                    <a:pt x="12228" y="0"/>
                  </a:moveTo>
                  <a:lnTo>
                    <a:pt x="12228" y="0"/>
                  </a:lnTo>
                  <a:cubicBezTo>
                    <a:pt x="12281" y="230"/>
                    <a:pt x="12332" y="460"/>
                    <a:pt x="12383" y="690"/>
                  </a:cubicBezTo>
                  <a:lnTo>
                    <a:pt x="12383" y="690"/>
                  </a:lnTo>
                  <a:cubicBezTo>
                    <a:pt x="12489" y="473"/>
                    <a:pt x="12596" y="256"/>
                    <a:pt x="12704" y="40"/>
                  </a:cubicBezTo>
                  <a:lnTo>
                    <a:pt x="12228" y="0"/>
                  </a:lnTo>
                  <a:close/>
                  <a:moveTo>
                    <a:pt x="12383" y="690"/>
                  </a:moveTo>
                  <a:cubicBezTo>
                    <a:pt x="2393" y="21128"/>
                    <a:pt x="1" y="44170"/>
                    <a:pt x="1216" y="66707"/>
                  </a:cubicBezTo>
                  <a:lnTo>
                    <a:pt x="7633" y="67460"/>
                  </a:lnTo>
                  <a:cubicBezTo>
                    <a:pt x="14181" y="45857"/>
                    <a:pt x="17275" y="22935"/>
                    <a:pt x="12383" y="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622800" y="2254675"/>
              <a:ext cx="309000" cy="355250"/>
            </a:xfrm>
            <a:custGeom>
              <a:avLst/>
              <a:gdLst/>
              <a:ahLst/>
              <a:cxnLst/>
              <a:rect l="l" t="t" r="r" b="b"/>
              <a:pathLst>
                <a:path w="12360" h="14210" extrusionOk="0">
                  <a:moveTo>
                    <a:pt x="6778" y="0"/>
                  </a:moveTo>
                  <a:cubicBezTo>
                    <a:pt x="6699" y="0"/>
                    <a:pt x="6618" y="9"/>
                    <a:pt x="6537" y="29"/>
                  </a:cubicBezTo>
                  <a:cubicBezTo>
                    <a:pt x="6260" y="147"/>
                    <a:pt x="6061" y="306"/>
                    <a:pt x="5863" y="504"/>
                  </a:cubicBezTo>
                  <a:cubicBezTo>
                    <a:pt x="5507" y="900"/>
                    <a:pt x="5230" y="1415"/>
                    <a:pt x="5071" y="1930"/>
                  </a:cubicBezTo>
                  <a:cubicBezTo>
                    <a:pt x="4992" y="2287"/>
                    <a:pt x="4873" y="2683"/>
                    <a:pt x="4715" y="3000"/>
                  </a:cubicBezTo>
                  <a:cubicBezTo>
                    <a:pt x="4517" y="3396"/>
                    <a:pt x="4120" y="3594"/>
                    <a:pt x="3724" y="3594"/>
                  </a:cubicBezTo>
                  <a:cubicBezTo>
                    <a:pt x="2972" y="3515"/>
                    <a:pt x="2734" y="2603"/>
                    <a:pt x="2179" y="2168"/>
                  </a:cubicBezTo>
                  <a:cubicBezTo>
                    <a:pt x="1915" y="2019"/>
                    <a:pt x="1623" y="1946"/>
                    <a:pt x="1333" y="1946"/>
                  </a:cubicBezTo>
                  <a:cubicBezTo>
                    <a:pt x="926" y="1946"/>
                    <a:pt x="522" y="2089"/>
                    <a:pt x="199" y="2366"/>
                  </a:cubicBezTo>
                  <a:cubicBezTo>
                    <a:pt x="1" y="6010"/>
                    <a:pt x="1863" y="9694"/>
                    <a:pt x="3685" y="13101"/>
                  </a:cubicBezTo>
                  <a:lnTo>
                    <a:pt x="4319" y="14210"/>
                  </a:lnTo>
                  <a:cubicBezTo>
                    <a:pt x="4596" y="12705"/>
                    <a:pt x="5230" y="11239"/>
                    <a:pt x="6141" y="10011"/>
                  </a:cubicBezTo>
                  <a:cubicBezTo>
                    <a:pt x="7646" y="8070"/>
                    <a:pt x="9785" y="6644"/>
                    <a:pt x="11924" y="5218"/>
                  </a:cubicBezTo>
                  <a:cubicBezTo>
                    <a:pt x="12083" y="4980"/>
                    <a:pt x="12201" y="4703"/>
                    <a:pt x="12281" y="4386"/>
                  </a:cubicBezTo>
                  <a:cubicBezTo>
                    <a:pt x="12360" y="3871"/>
                    <a:pt x="12083" y="3396"/>
                    <a:pt x="11607" y="3198"/>
                  </a:cubicBezTo>
                  <a:cubicBezTo>
                    <a:pt x="11471" y="3139"/>
                    <a:pt x="11336" y="3114"/>
                    <a:pt x="11202" y="3114"/>
                  </a:cubicBezTo>
                  <a:cubicBezTo>
                    <a:pt x="10516" y="3114"/>
                    <a:pt x="9853" y="3777"/>
                    <a:pt x="9191" y="4109"/>
                  </a:cubicBezTo>
                  <a:cubicBezTo>
                    <a:pt x="9063" y="4194"/>
                    <a:pt x="8913" y="4233"/>
                    <a:pt x="8759" y="4233"/>
                  </a:cubicBezTo>
                  <a:cubicBezTo>
                    <a:pt x="8625" y="4233"/>
                    <a:pt x="8488" y="4203"/>
                    <a:pt x="8359" y="4148"/>
                  </a:cubicBezTo>
                  <a:cubicBezTo>
                    <a:pt x="8240" y="4029"/>
                    <a:pt x="8161" y="3871"/>
                    <a:pt x="8121" y="3713"/>
                  </a:cubicBezTo>
                  <a:cubicBezTo>
                    <a:pt x="7923" y="3000"/>
                    <a:pt x="8240" y="2207"/>
                    <a:pt x="8161" y="1455"/>
                  </a:cubicBezTo>
                  <a:cubicBezTo>
                    <a:pt x="8125" y="776"/>
                    <a:pt x="7509" y="0"/>
                    <a:pt x="6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790175" y="1723575"/>
              <a:ext cx="233725" cy="305050"/>
            </a:xfrm>
            <a:custGeom>
              <a:avLst/>
              <a:gdLst/>
              <a:ahLst/>
              <a:cxnLst/>
              <a:rect l="l" t="t" r="r" b="b"/>
              <a:pathLst>
                <a:path w="9349" h="12202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3922"/>
                    <a:pt x="198" y="7804"/>
                    <a:pt x="476" y="11726"/>
                  </a:cubicBezTo>
                  <a:cubicBezTo>
                    <a:pt x="2298" y="11964"/>
                    <a:pt x="4160" y="12122"/>
                    <a:pt x="6021" y="12201"/>
                  </a:cubicBezTo>
                  <a:cubicBezTo>
                    <a:pt x="7447" y="8676"/>
                    <a:pt x="8557" y="5032"/>
                    <a:pt x="9349" y="1348"/>
                  </a:cubicBezTo>
                  <a:cubicBezTo>
                    <a:pt x="6259" y="793"/>
                    <a:pt x="3130" y="31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3958525" y="2079350"/>
              <a:ext cx="146575" cy="140300"/>
            </a:xfrm>
            <a:custGeom>
              <a:avLst/>
              <a:gdLst/>
              <a:ahLst/>
              <a:cxnLst/>
              <a:rect l="l" t="t" r="r" b="b"/>
              <a:pathLst>
                <a:path w="5863" h="5612" extrusionOk="0">
                  <a:moveTo>
                    <a:pt x="5031" y="2011"/>
                  </a:moveTo>
                  <a:lnTo>
                    <a:pt x="5110" y="2090"/>
                  </a:lnTo>
                  <a:lnTo>
                    <a:pt x="5205" y="2166"/>
                  </a:lnTo>
                  <a:lnTo>
                    <a:pt x="5205" y="2166"/>
                  </a:lnTo>
                  <a:lnTo>
                    <a:pt x="5248" y="2225"/>
                  </a:lnTo>
                  <a:lnTo>
                    <a:pt x="5248" y="2225"/>
                  </a:lnTo>
                  <a:cubicBezTo>
                    <a:pt x="5242" y="2220"/>
                    <a:pt x="5236" y="2215"/>
                    <a:pt x="5230" y="2210"/>
                  </a:cubicBezTo>
                  <a:lnTo>
                    <a:pt x="5230" y="2210"/>
                  </a:lnTo>
                  <a:lnTo>
                    <a:pt x="5256" y="2235"/>
                  </a:lnTo>
                  <a:lnTo>
                    <a:pt x="5258" y="2238"/>
                  </a:lnTo>
                  <a:lnTo>
                    <a:pt x="5258" y="2238"/>
                  </a:lnTo>
                  <a:cubicBezTo>
                    <a:pt x="5245" y="2226"/>
                    <a:pt x="5232" y="2213"/>
                    <a:pt x="5219" y="2201"/>
                  </a:cubicBezTo>
                  <a:lnTo>
                    <a:pt x="5219" y="2201"/>
                  </a:lnTo>
                  <a:cubicBezTo>
                    <a:pt x="5179" y="2168"/>
                    <a:pt x="5138" y="2136"/>
                    <a:pt x="5095" y="2106"/>
                  </a:cubicBezTo>
                  <a:lnTo>
                    <a:pt x="5095" y="2106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111" y="2098"/>
                    <a:pt x="5165" y="2148"/>
                    <a:pt x="5219" y="2201"/>
                  </a:cubicBezTo>
                  <a:lnTo>
                    <a:pt x="5219" y="2201"/>
                  </a:lnTo>
                  <a:cubicBezTo>
                    <a:pt x="5223" y="2204"/>
                    <a:pt x="5226" y="2207"/>
                    <a:pt x="5230" y="2210"/>
                  </a:cubicBezTo>
                  <a:lnTo>
                    <a:pt x="5230" y="2210"/>
                  </a:lnTo>
                  <a:lnTo>
                    <a:pt x="5110" y="2090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043" y="2038"/>
                    <a:pt x="5029" y="2026"/>
                    <a:pt x="5015" y="2014"/>
                  </a:cubicBezTo>
                  <a:lnTo>
                    <a:pt x="5015" y="2014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31" y="2011"/>
                  </a:lnTo>
                  <a:close/>
                  <a:moveTo>
                    <a:pt x="5048" y="2257"/>
                  </a:moveTo>
                  <a:lnTo>
                    <a:pt x="5071" y="2288"/>
                  </a:lnTo>
                  <a:cubicBezTo>
                    <a:pt x="5066" y="2283"/>
                    <a:pt x="5061" y="2277"/>
                    <a:pt x="5056" y="2271"/>
                  </a:cubicBezTo>
                  <a:lnTo>
                    <a:pt x="5056" y="2271"/>
                  </a:lnTo>
                  <a:cubicBezTo>
                    <a:pt x="5053" y="2267"/>
                    <a:pt x="5050" y="2262"/>
                    <a:pt x="5048" y="2257"/>
                  </a:cubicBezTo>
                  <a:close/>
                  <a:moveTo>
                    <a:pt x="5459" y="2662"/>
                  </a:moveTo>
                  <a:lnTo>
                    <a:pt x="5459" y="2662"/>
                  </a:lnTo>
                  <a:cubicBezTo>
                    <a:pt x="5459" y="2662"/>
                    <a:pt x="5459" y="2663"/>
                    <a:pt x="5460" y="2663"/>
                  </a:cubicBezTo>
                  <a:lnTo>
                    <a:pt x="5460" y="2663"/>
                  </a:lnTo>
                  <a:cubicBezTo>
                    <a:pt x="5458" y="2667"/>
                    <a:pt x="5457" y="2670"/>
                    <a:pt x="5456" y="2673"/>
                  </a:cubicBezTo>
                  <a:lnTo>
                    <a:pt x="5456" y="2673"/>
                  </a:lnTo>
                  <a:cubicBezTo>
                    <a:pt x="5456" y="2672"/>
                    <a:pt x="5455" y="2671"/>
                    <a:pt x="5455" y="2670"/>
                  </a:cubicBezTo>
                  <a:lnTo>
                    <a:pt x="5455" y="2670"/>
                  </a:lnTo>
                  <a:cubicBezTo>
                    <a:pt x="5457" y="2667"/>
                    <a:pt x="5458" y="2664"/>
                    <a:pt x="5459" y="2662"/>
                  </a:cubicBezTo>
                  <a:close/>
                  <a:moveTo>
                    <a:pt x="5469" y="2696"/>
                  </a:moveTo>
                  <a:lnTo>
                    <a:pt x="5469" y="2696"/>
                  </a:lnTo>
                  <a:cubicBezTo>
                    <a:pt x="5482" y="2745"/>
                    <a:pt x="5494" y="2794"/>
                    <a:pt x="5506" y="2843"/>
                  </a:cubicBezTo>
                  <a:lnTo>
                    <a:pt x="5506" y="3239"/>
                  </a:lnTo>
                  <a:cubicBezTo>
                    <a:pt x="5506" y="3068"/>
                    <a:pt x="5483" y="2897"/>
                    <a:pt x="5462" y="2727"/>
                  </a:cubicBezTo>
                  <a:lnTo>
                    <a:pt x="5462" y="2727"/>
                  </a:lnTo>
                  <a:cubicBezTo>
                    <a:pt x="5465" y="2717"/>
                    <a:pt x="5467" y="2707"/>
                    <a:pt x="5469" y="2696"/>
                  </a:cubicBezTo>
                  <a:close/>
                  <a:moveTo>
                    <a:pt x="2875" y="0"/>
                  </a:moveTo>
                  <a:cubicBezTo>
                    <a:pt x="2571" y="0"/>
                    <a:pt x="2268" y="49"/>
                    <a:pt x="1981" y="149"/>
                  </a:cubicBezTo>
                  <a:cubicBezTo>
                    <a:pt x="911" y="506"/>
                    <a:pt x="159" y="1417"/>
                    <a:pt x="40" y="2486"/>
                  </a:cubicBezTo>
                  <a:cubicBezTo>
                    <a:pt x="0" y="3001"/>
                    <a:pt x="80" y="3516"/>
                    <a:pt x="317" y="3991"/>
                  </a:cubicBezTo>
                  <a:cubicBezTo>
                    <a:pt x="436" y="4229"/>
                    <a:pt x="555" y="4467"/>
                    <a:pt x="753" y="4665"/>
                  </a:cubicBezTo>
                  <a:cubicBezTo>
                    <a:pt x="1228" y="5180"/>
                    <a:pt x="1862" y="5497"/>
                    <a:pt x="2575" y="5576"/>
                  </a:cubicBezTo>
                  <a:cubicBezTo>
                    <a:pt x="2713" y="5600"/>
                    <a:pt x="2851" y="5612"/>
                    <a:pt x="2988" y="5612"/>
                  </a:cubicBezTo>
                  <a:cubicBezTo>
                    <a:pt x="3531" y="5612"/>
                    <a:pt x="4054" y="5429"/>
                    <a:pt x="4477" y="5132"/>
                  </a:cubicBezTo>
                  <a:lnTo>
                    <a:pt x="4477" y="5132"/>
                  </a:lnTo>
                  <a:cubicBezTo>
                    <a:pt x="4708" y="5056"/>
                    <a:pt x="4934" y="4953"/>
                    <a:pt x="5150" y="4823"/>
                  </a:cubicBezTo>
                  <a:cubicBezTo>
                    <a:pt x="5586" y="4546"/>
                    <a:pt x="5863" y="3991"/>
                    <a:pt x="5863" y="3476"/>
                  </a:cubicBezTo>
                  <a:cubicBezTo>
                    <a:pt x="5837" y="3119"/>
                    <a:pt x="5713" y="2777"/>
                    <a:pt x="5500" y="2495"/>
                  </a:cubicBezTo>
                  <a:lnTo>
                    <a:pt x="5500" y="2495"/>
                  </a:lnTo>
                  <a:cubicBezTo>
                    <a:pt x="5570" y="1819"/>
                    <a:pt x="5296" y="1123"/>
                    <a:pt x="4714" y="664"/>
                  </a:cubicBezTo>
                  <a:cubicBezTo>
                    <a:pt x="4199" y="230"/>
                    <a:pt x="3535" y="0"/>
                    <a:pt x="2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3699050" y="1743575"/>
              <a:ext cx="193575" cy="207050"/>
            </a:xfrm>
            <a:custGeom>
              <a:avLst/>
              <a:gdLst/>
              <a:ahLst/>
              <a:cxnLst/>
              <a:rect l="l" t="t" r="r" b="b"/>
              <a:pathLst>
                <a:path w="7743" h="8282" extrusionOk="0">
                  <a:moveTo>
                    <a:pt x="2955" y="0"/>
                  </a:moveTo>
                  <a:cubicBezTo>
                    <a:pt x="2043" y="0"/>
                    <a:pt x="1139" y="392"/>
                    <a:pt x="674" y="1102"/>
                  </a:cubicBezTo>
                  <a:cubicBezTo>
                    <a:pt x="1" y="2013"/>
                    <a:pt x="437" y="3320"/>
                    <a:pt x="1546" y="3677"/>
                  </a:cubicBezTo>
                  <a:cubicBezTo>
                    <a:pt x="1591" y="3692"/>
                    <a:pt x="1636" y="3706"/>
                    <a:pt x="1682" y="3719"/>
                  </a:cubicBezTo>
                  <a:lnTo>
                    <a:pt x="1682" y="3719"/>
                  </a:lnTo>
                  <a:cubicBezTo>
                    <a:pt x="1768" y="4003"/>
                    <a:pt x="1875" y="4289"/>
                    <a:pt x="2061" y="4548"/>
                  </a:cubicBezTo>
                  <a:cubicBezTo>
                    <a:pt x="2067" y="4559"/>
                    <a:pt x="2073" y="4569"/>
                    <a:pt x="2079" y="4580"/>
                  </a:cubicBezTo>
                  <a:lnTo>
                    <a:pt x="2079" y="4580"/>
                  </a:lnTo>
                  <a:cubicBezTo>
                    <a:pt x="1763" y="4950"/>
                    <a:pt x="1594" y="5433"/>
                    <a:pt x="1663" y="5960"/>
                  </a:cubicBezTo>
                  <a:lnTo>
                    <a:pt x="1663" y="5960"/>
                  </a:lnTo>
                  <a:cubicBezTo>
                    <a:pt x="1250" y="6329"/>
                    <a:pt x="1261" y="7027"/>
                    <a:pt x="1783" y="7321"/>
                  </a:cubicBezTo>
                  <a:cubicBezTo>
                    <a:pt x="2192" y="7598"/>
                    <a:pt x="2613" y="7763"/>
                    <a:pt x="3026" y="7835"/>
                  </a:cubicBezTo>
                  <a:lnTo>
                    <a:pt x="3026" y="7835"/>
                  </a:lnTo>
                  <a:cubicBezTo>
                    <a:pt x="3535" y="8124"/>
                    <a:pt x="4132" y="8282"/>
                    <a:pt x="4725" y="8282"/>
                  </a:cubicBezTo>
                  <a:cubicBezTo>
                    <a:pt x="5554" y="8282"/>
                    <a:pt x="6374" y="7973"/>
                    <a:pt x="6933" y="7282"/>
                  </a:cubicBezTo>
                  <a:cubicBezTo>
                    <a:pt x="7742" y="6315"/>
                    <a:pt x="7620" y="5120"/>
                    <a:pt x="6930" y="4237"/>
                  </a:cubicBezTo>
                  <a:lnTo>
                    <a:pt x="6930" y="4237"/>
                  </a:lnTo>
                  <a:cubicBezTo>
                    <a:pt x="6751" y="3812"/>
                    <a:pt x="6475" y="3406"/>
                    <a:pt x="6141" y="3043"/>
                  </a:cubicBezTo>
                  <a:cubicBezTo>
                    <a:pt x="5388" y="2211"/>
                    <a:pt x="5665" y="1142"/>
                    <a:pt x="4556" y="468"/>
                  </a:cubicBezTo>
                  <a:cubicBezTo>
                    <a:pt x="4087" y="150"/>
                    <a:pt x="3519" y="0"/>
                    <a:pt x="2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3973375" y="1405800"/>
              <a:ext cx="170350" cy="313350"/>
            </a:xfrm>
            <a:custGeom>
              <a:avLst/>
              <a:gdLst/>
              <a:ahLst/>
              <a:cxnLst/>
              <a:rect l="l" t="t" r="r" b="b"/>
              <a:pathLst>
                <a:path w="6814" h="12534" extrusionOk="0">
                  <a:moveTo>
                    <a:pt x="5013" y="0"/>
                  </a:moveTo>
                  <a:cubicBezTo>
                    <a:pt x="4645" y="0"/>
                    <a:pt x="4283" y="89"/>
                    <a:pt x="4001" y="273"/>
                  </a:cubicBezTo>
                  <a:cubicBezTo>
                    <a:pt x="2575" y="1184"/>
                    <a:pt x="2179" y="2531"/>
                    <a:pt x="1466" y="3918"/>
                  </a:cubicBezTo>
                  <a:cubicBezTo>
                    <a:pt x="872" y="5146"/>
                    <a:pt x="1" y="6572"/>
                    <a:pt x="40" y="7998"/>
                  </a:cubicBezTo>
                  <a:cubicBezTo>
                    <a:pt x="56" y="8836"/>
                    <a:pt x="375" y="9396"/>
                    <a:pt x="863" y="9714"/>
                  </a:cubicBezTo>
                  <a:lnTo>
                    <a:pt x="863" y="9714"/>
                  </a:lnTo>
                  <a:cubicBezTo>
                    <a:pt x="749" y="10308"/>
                    <a:pt x="749" y="10899"/>
                    <a:pt x="1030" y="11444"/>
                  </a:cubicBezTo>
                  <a:cubicBezTo>
                    <a:pt x="1354" y="11983"/>
                    <a:pt x="1938" y="12327"/>
                    <a:pt x="2576" y="12327"/>
                  </a:cubicBezTo>
                  <a:cubicBezTo>
                    <a:pt x="2641" y="12327"/>
                    <a:pt x="2707" y="12323"/>
                    <a:pt x="2773" y="12316"/>
                  </a:cubicBezTo>
                  <a:cubicBezTo>
                    <a:pt x="3061" y="12316"/>
                    <a:pt x="3236" y="12313"/>
                    <a:pt x="3359" y="12313"/>
                  </a:cubicBezTo>
                  <a:cubicBezTo>
                    <a:pt x="3727" y="12313"/>
                    <a:pt x="3615" y="12335"/>
                    <a:pt x="4596" y="12514"/>
                  </a:cubicBezTo>
                  <a:cubicBezTo>
                    <a:pt x="4668" y="12527"/>
                    <a:pt x="4740" y="12533"/>
                    <a:pt x="4810" y="12533"/>
                  </a:cubicBezTo>
                  <a:cubicBezTo>
                    <a:pt x="5579" y="12533"/>
                    <a:pt x="6154" y="11771"/>
                    <a:pt x="5863" y="11008"/>
                  </a:cubicBezTo>
                  <a:lnTo>
                    <a:pt x="5903" y="11008"/>
                  </a:lnTo>
                  <a:cubicBezTo>
                    <a:pt x="5584" y="10180"/>
                    <a:pt x="5118" y="9819"/>
                    <a:pt x="4528" y="9643"/>
                  </a:cubicBezTo>
                  <a:lnTo>
                    <a:pt x="4528" y="9643"/>
                  </a:lnTo>
                  <a:cubicBezTo>
                    <a:pt x="4730" y="9245"/>
                    <a:pt x="4916" y="8827"/>
                    <a:pt x="4914" y="8827"/>
                  </a:cubicBezTo>
                  <a:lnTo>
                    <a:pt x="4914" y="8827"/>
                  </a:lnTo>
                  <a:cubicBezTo>
                    <a:pt x="4914" y="8827"/>
                    <a:pt x="4913" y="8828"/>
                    <a:pt x="4912" y="8830"/>
                  </a:cubicBezTo>
                  <a:cubicBezTo>
                    <a:pt x="5225" y="8101"/>
                    <a:pt x="4899" y="7342"/>
                    <a:pt x="4201" y="6899"/>
                  </a:cubicBezTo>
                  <a:lnTo>
                    <a:pt x="4201" y="6899"/>
                  </a:lnTo>
                  <a:cubicBezTo>
                    <a:pt x="4665" y="6048"/>
                    <a:pt x="5391" y="5128"/>
                    <a:pt x="5665" y="4631"/>
                  </a:cubicBezTo>
                  <a:cubicBezTo>
                    <a:pt x="6339" y="3442"/>
                    <a:pt x="6814" y="2650"/>
                    <a:pt x="6735" y="1264"/>
                  </a:cubicBezTo>
                  <a:cubicBezTo>
                    <a:pt x="6680" y="443"/>
                    <a:pt x="5832" y="0"/>
                    <a:pt x="5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332501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583433" y="4414833"/>
            <a:ext cx="8792800" cy="21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0"/>
          <p:cNvSpPr txBox="1">
            <a:spLocks noGrp="1"/>
          </p:cNvSpPr>
          <p:nvPr>
            <p:ph type="body" idx="1"/>
          </p:nvPr>
        </p:nvSpPr>
        <p:spPr>
          <a:xfrm>
            <a:off x="960400" y="5333433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Gochi Hand"/>
              <a:buNone/>
              <a:defRPr sz="3733"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sp>
        <p:nvSpPr>
          <p:cNvPr id="98" name="Google Shape;98;p10"/>
          <p:cNvSpPr/>
          <p:nvPr/>
        </p:nvSpPr>
        <p:spPr>
          <a:xfrm rot="-2083439">
            <a:off x="9392452" y="4412384"/>
            <a:ext cx="3297131" cy="2995384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" name="Google Shape;99;p10"/>
          <p:cNvGrpSpPr/>
          <p:nvPr/>
        </p:nvGrpSpPr>
        <p:grpSpPr>
          <a:xfrm rot="891456">
            <a:off x="10552066" y="2406087"/>
            <a:ext cx="798012" cy="3162184"/>
            <a:chOff x="3608950" y="238125"/>
            <a:chExt cx="598550" cy="2371800"/>
          </a:xfrm>
        </p:grpSpPr>
        <p:sp>
          <p:nvSpPr>
            <p:cNvPr id="100" name="Google Shape;100;p10"/>
            <p:cNvSpPr/>
            <p:nvPr/>
          </p:nvSpPr>
          <p:spPr>
            <a:xfrm>
              <a:off x="3608950" y="1942450"/>
              <a:ext cx="423875" cy="667475"/>
            </a:xfrm>
            <a:custGeom>
              <a:avLst/>
              <a:gdLst/>
              <a:ahLst/>
              <a:cxnLst/>
              <a:rect l="l" t="t" r="r" b="b"/>
              <a:pathLst>
                <a:path w="16955" h="26699" extrusionOk="0">
                  <a:moveTo>
                    <a:pt x="8794" y="0"/>
                  </a:moveTo>
                  <a:cubicBezTo>
                    <a:pt x="7527" y="4912"/>
                    <a:pt x="2218" y="8279"/>
                    <a:pt x="1030" y="13191"/>
                  </a:cubicBezTo>
                  <a:cubicBezTo>
                    <a:pt x="0" y="17390"/>
                    <a:pt x="2179" y="21668"/>
                    <a:pt x="4278" y="25590"/>
                  </a:cubicBezTo>
                  <a:lnTo>
                    <a:pt x="4873" y="26699"/>
                  </a:lnTo>
                  <a:cubicBezTo>
                    <a:pt x="5150" y="25194"/>
                    <a:pt x="5784" y="23728"/>
                    <a:pt x="6695" y="22500"/>
                  </a:cubicBezTo>
                  <a:cubicBezTo>
                    <a:pt x="8398" y="20282"/>
                    <a:pt x="10933" y="18776"/>
                    <a:pt x="13310" y="17152"/>
                  </a:cubicBezTo>
                  <a:cubicBezTo>
                    <a:pt x="13944" y="16717"/>
                    <a:pt x="14538" y="16202"/>
                    <a:pt x="15053" y="15647"/>
                  </a:cubicBezTo>
                  <a:cubicBezTo>
                    <a:pt x="15528" y="15053"/>
                    <a:pt x="15885" y="14379"/>
                    <a:pt x="16083" y="13666"/>
                  </a:cubicBezTo>
                  <a:cubicBezTo>
                    <a:pt x="16954" y="11290"/>
                    <a:pt x="16875" y="8675"/>
                    <a:pt x="15885" y="6378"/>
                  </a:cubicBezTo>
                  <a:cubicBezTo>
                    <a:pt x="14696" y="3882"/>
                    <a:pt x="12478" y="2060"/>
                    <a:pt x="9824" y="1426"/>
                  </a:cubicBezTo>
                  <a:lnTo>
                    <a:pt x="87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775625" y="238125"/>
              <a:ext cx="431875" cy="1686525"/>
            </a:xfrm>
            <a:custGeom>
              <a:avLst/>
              <a:gdLst/>
              <a:ahLst/>
              <a:cxnLst/>
              <a:rect l="l" t="t" r="r" b="b"/>
              <a:pathLst>
                <a:path w="17275" h="67461" extrusionOk="0">
                  <a:moveTo>
                    <a:pt x="12228" y="0"/>
                  </a:moveTo>
                  <a:lnTo>
                    <a:pt x="12228" y="0"/>
                  </a:lnTo>
                  <a:cubicBezTo>
                    <a:pt x="12281" y="230"/>
                    <a:pt x="12332" y="460"/>
                    <a:pt x="12383" y="690"/>
                  </a:cubicBezTo>
                  <a:lnTo>
                    <a:pt x="12383" y="690"/>
                  </a:lnTo>
                  <a:cubicBezTo>
                    <a:pt x="12489" y="473"/>
                    <a:pt x="12596" y="256"/>
                    <a:pt x="12704" y="40"/>
                  </a:cubicBezTo>
                  <a:lnTo>
                    <a:pt x="12228" y="0"/>
                  </a:lnTo>
                  <a:close/>
                  <a:moveTo>
                    <a:pt x="12383" y="690"/>
                  </a:moveTo>
                  <a:cubicBezTo>
                    <a:pt x="2393" y="21128"/>
                    <a:pt x="1" y="44170"/>
                    <a:pt x="1216" y="66707"/>
                  </a:cubicBezTo>
                  <a:lnTo>
                    <a:pt x="7633" y="67460"/>
                  </a:lnTo>
                  <a:cubicBezTo>
                    <a:pt x="14181" y="45857"/>
                    <a:pt x="17275" y="22935"/>
                    <a:pt x="12383" y="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622800" y="2254675"/>
              <a:ext cx="309000" cy="355250"/>
            </a:xfrm>
            <a:custGeom>
              <a:avLst/>
              <a:gdLst/>
              <a:ahLst/>
              <a:cxnLst/>
              <a:rect l="l" t="t" r="r" b="b"/>
              <a:pathLst>
                <a:path w="12360" h="14210" extrusionOk="0">
                  <a:moveTo>
                    <a:pt x="6778" y="0"/>
                  </a:moveTo>
                  <a:cubicBezTo>
                    <a:pt x="6699" y="0"/>
                    <a:pt x="6618" y="9"/>
                    <a:pt x="6537" y="29"/>
                  </a:cubicBezTo>
                  <a:cubicBezTo>
                    <a:pt x="6260" y="147"/>
                    <a:pt x="6061" y="306"/>
                    <a:pt x="5863" y="504"/>
                  </a:cubicBezTo>
                  <a:cubicBezTo>
                    <a:pt x="5507" y="900"/>
                    <a:pt x="5230" y="1415"/>
                    <a:pt x="5071" y="1930"/>
                  </a:cubicBezTo>
                  <a:cubicBezTo>
                    <a:pt x="4992" y="2287"/>
                    <a:pt x="4873" y="2683"/>
                    <a:pt x="4715" y="3000"/>
                  </a:cubicBezTo>
                  <a:cubicBezTo>
                    <a:pt x="4517" y="3396"/>
                    <a:pt x="4120" y="3594"/>
                    <a:pt x="3724" y="3594"/>
                  </a:cubicBezTo>
                  <a:cubicBezTo>
                    <a:pt x="2972" y="3515"/>
                    <a:pt x="2734" y="2603"/>
                    <a:pt x="2179" y="2168"/>
                  </a:cubicBezTo>
                  <a:cubicBezTo>
                    <a:pt x="1915" y="2019"/>
                    <a:pt x="1623" y="1946"/>
                    <a:pt x="1333" y="1946"/>
                  </a:cubicBezTo>
                  <a:cubicBezTo>
                    <a:pt x="926" y="1946"/>
                    <a:pt x="522" y="2089"/>
                    <a:pt x="199" y="2366"/>
                  </a:cubicBezTo>
                  <a:cubicBezTo>
                    <a:pt x="1" y="6010"/>
                    <a:pt x="1863" y="9694"/>
                    <a:pt x="3685" y="13101"/>
                  </a:cubicBezTo>
                  <a:lnTo>
                    <a:pt x="4319" y="14210"/>
                  </a:lnTo>
                  <a:cubicBezTo>
                    <a:pt x="4596" y="12705"/>
                    <a:pt x="5230" y="11239"/>
                    <a:pt x="6141" y="10011"/>
                  </a:cubicBezTo>
                  <a:cubicBezTo>
                    <a:pt x="7646" y="8070"/>
                    <a:pt x="9785" y="6644"/>
                    <a:pt x="11924" y="5218"/>
                  </a:cubicBezTo>
                  <a:cubicBezTo>
                    <a:pt x="12083" y="4980"/>
                    <a:pt x="12201" y="4703"/>
                    <a:pt x="12281" y="4386"/>
                  </a:cubicBezTo>
                  <a:cubicBezTo>
                    <a:pt x="12360" y="3871"/>
                    <a:pt x="12083" y="3396"/>
                    <a:pt x="11607" y="3198"/>
                  </a:cubicBezTo>
                  <a:cubicBezTo>
                    <a:pt x="11471" y="3139"/>
                    <a:pt x="11336" y="3114"/>
                    <a:pt x="11202" y="3114"/>
                  </a:cubicBezTo>
                  <a:cubicBezTo>
                    <a:pt x="10516" y="3114"/>
                    <a:pt x="9853" y="3777"/>
                    <a:pt x="9191" y="4109"/>
                  </a:cubicBezTo>
                  <a:cubicBezTo>
                    <a:pt x="9063" y="4194"/>
                    <a:pt x="8913" y="4233"/>
                    <a:pt x="8759" y="4233"/>
                  </a:cubicBezTo>
                  <a:cubicBezTo>
                    <a:pt x="8625" y="4233"/>
                    <a:pt x="8488" y="4203"/>
                    <a:pt x="8359" y="4148"/>
                  </a:cubicBezTo>
                  <a:cubicBezTo>
                    <a:pt x="8240" y="4029"/>
                    <a:pt x="8161" y="3871"/>
                    <a:pt x="8121" y="3713"/>
                  </a:cubicBezTo>
                  <a:cubicBezTo>
                    <a:pt x="7923" y="3000"/>
                    <a:pt x="8240" y="2207"/>
                    <a:pt x="8161" y="1455"/>
                  </a:cubicBezTo>
                  <a:cubicBezTo>
                    <a:pt x="8125" y="776"/>
                    <a:pt x="7509" y="0"/>
                    <a:pt x="6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790175" y="1723575"/>
              <a:ext cx="233725" cy="305050"/>
            </a:xfrm>
            <a:custGeom>
              <a:avLst/>
              <a:gdLst/>
              <a:ahLst/>
              <a:cxnLst/>
              <a:rect l="l" t="t" r="r" b="b"/>
              <a:pathLst>
                <a:path w="9349" h="12202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3922"/>
                    <a:pt x="198" y="7804"/>
                    <a:pt x="476" y="11726"/>
                  </a:cubicBezTo>
                  <a:cubicBezTo>
                    <a:pt x="2298" y="11964"/>
                    <a:pt x="4160" y="12122"/>
                    <a:pt x="6021" y="12201"/>
                  </a:cubicBezTo>
                  <a:cubicBezTo>
                    <a:pt x="7447" y="8676"/>
                    <a:pt x="8557" y="5032"/>
                    <a:pt x="9349" y="1348"/>
                  </a:cubicBezTo>
                  <a:cubicBezTo>
                    <a:pt x="6259" y="793"/>
                    <a:pt x="3130" y="31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3958525" y="2079350"/>
              <a:ext cx="146575" cy="140300"/>
            </a:xfrm>
            <a:custGeom>
              <a:avLst/>
              <a:gdLst/>
              <a:ahLst/>
              <a:cxnLst/>
              <a:rect l="l" t="t" r="r" b="b"/>
              <a:pathLst>
                <a:path w="5863" h="5612" extrusionOk="0">
                  <a:moveTo>
                    <a:pt x="5031" y="2011"/>
                  </a:moveTo>
                  <a:lnTo>
                    <a:pt x="5110" y="2090"/>
                  </a:lnTo>
                  <a:lnTo>
                    <a:pt x="5205" y="2166"/>
                  </a:lnTo>
                  <a:lnTo>
                    <a:pt x="5205" y="2166"/>
                  </a:lnTo>
                  <a:lnTo>
                    <a:pt x="5248" y="2225"/>
                  </a:lnTo>
                  <a:lnTo>
                    <a:pt x="5248" y="2225"/>
                  </a:lnTo>
                  <a:cubicBezTo>
                    <a:pt x="5242" y="2220"/>
                    <a:pt x="5236" y="2215"/>
                    <a:pt x="5230" y="2210"/>
                  </a:cubicBezTo>
                  <a:lnTo>
                    <a:pt x="5230" y="2210"/>
                  </a:lnTo>
                  <a:lnTo>
                    <a:pt x="5256" y="2235"/>
                  </a:lnTo>
                  <a:lnTo>
                    <a:pt x="5258" y="2238"/>
                  </a:lnTo>
                  <a:lnTo>
                    <a:pt x="5258" y="2238"/>
                  </a:lnTo>
                  <a:cubicBezTo>
                    <a:pt x="5245" y="2226"/>
                    <a:pt x="5232" y="2213"/>
                    <a:pt x="5219" y="2201"/>
                  </a:cubicBezTo>
                  <a:lnTo>
                    <a:pt x="5219" y="2201"/>
                  </a:lnTo>
                  <a:cubicBezTo>
                    <a:pt x="5179" y="2168"/>
                    <a:pt x="5138" y="2136"/>
                    <a:pt x="5095" y="2106"/>
                  </a:cubicBezTo>
                  <a:lnTo>
                    <a:pt x="5095" y="2106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111" y="2098"/>
                    <a:pt x="5165" y="2148"/>
                    <a:pt x="5219" y="2201"/>
                  </a:cubicBezTo>
                  <a:lnTo>
                    <a:pt x="5219" y="2201"/>
                  </a:lnTo>
                  <a:cubicBezTo>
                    <a:pt x="5223" y="2204"/>
                    <a:pt x="5226" y="2207"/>
                    <a:pt x="5230" y="2210"/>
                  </a:cubicBezTo>
                  <a:lnTo>
                    <a:pt x="5230" y="2210"/>
                  </a:lnTo>
                  <a:lnTo>
                    <a:pt x="5110" y="2090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043" y="2038"/>
                    <a:pt x="5029" y="2026"/>
                    <a:pt x="5015" y="2014"/>
                  </a:cubicBezTo>
                  <a:lnTo>
                    <a:pt x="5015" y="2014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31" y="2011"/>
                  </a:lnTo>
                  <a:close/>
                  <a:moveTo>
                    <a:pt x="5048" y="2257"/>
                  </a:moveTo>
                  <a:lnTo>
                    <a:pt x="5071" y="2288"/>
                  </a:lnTo>
                  <a:cubicBezTo>
                    <a:pt x="5066" y="2283"/>
                    <a:pt x="5061" y="2277"/>
                    <a:pt x="5056" y="2271"/>
                  </a:cubicBezTo>
                  <a:lnTo>
                    <a:pt x="5056" y="2271"/>
                  </a:lnTo>
                  <a:cubicBezTo>
                    <a:pt x="5053" y="2267"/>
                    <a:pt x="5050" y="2262"/>
                    <a:pt x="5048" y="2257"/>
                  </a:cubicBezTo>
                  <a:close/>
                  <a:moveTo>
                    <a:pt x="5459" y="2662"/>
                  </a:moveTo>
                  <a:lnTo>
                    <a:pt x="5459" y="2662"/>
                  </a:lnTo>
                  <a:cubicBezTo>
                    <a:pt x="5459" y="2662"/>
                    <a:pt x="5459" y="2663"/>
                    <a:pt x="5460" y="2663"/>
                  </a:cubicBezTo>
                  <a:lnTo>
                    <a:pt x="5460" y="2663"/>
                  </a:lnTo>
                  <a:cubicBezTo>
                    <a:pt x="5458" y="2667"/>
                    <a:pt x="5457" y="2670"/>
                    <a:pt x="5456" y="2673"/>
                  </a:cubicBezTo>
                  <a:lnTo>
                    <a:pt x="5456" y="2673"/>
                  </a:lnTo>
                  <a:cubicBezTo>
                    <a:pt x="5456" y="2672"/>
                    <a:pt x="5455" y="2671"/>
                    <a:pt x="5455" y="2670"/>
                  </a:cubicBezTo>
                  <a:lnTo>
                    <a:pt x="5455" y="2670"/>
                  </a:lnTo>
                  <a:cubicBezTo>
                    <a:pt x="5457" y="2667"/>
                    <a:pt x="5458" y="2664"/>
                    <a:pt x="5459" y="2662"/>
                  </a:cubicBezTo>
                  <a:close/>
                  <a:moveTo>
                    <a:pt x="5469" y="2696"/>
                  </a:moveTo>
                  <a:lnTo>
                    <a:pt x="5469" y="2696"/>
                  </a:lnTo>
                  <a:cubicBezTo>
                    <a:pt x="5482" y="2745"/>
                    <a:pt x="5494" y="2794"/>
                    <a:pt x="5506" y="2843"/>
                  </a:cubicBezTo>
                  <a:lnTo>
                    <a:pt x="5506" y="3239"/>
                  </a:lnTo>
                  <a:cubicBezTo>
                    <a:pt x="5506" y="3068"/>
                    <a:pt x="5483" y="2897"/>
                    <a:pt x="5462" y="2727"/>
                  </a:cubicBezTo>
                  <a:lnTo>
                    <a:pt x="5462" y="2727"/>
                  </a:lnTo>
                  <a:cubicBezTo>
                    <a:pt x="5465" y="2717"/>
                    <a:pt x="5467" y="2707"/>
                    <a:pt x="5469" y="2696"/>
                  </a:cubicBezTo>
                  <a:close/>
                  <a:moveTo>
                    <a:pt x="2875" y="0"/>
                  </a:moveTo>
                  <a:cubicBezTo>
                    <a:pt x="2571" y="0"/>
                    <a:pt x="2268" y="49"/>
                    <a:pt x="1981" y="149"/>
                  </a:cubicBezTo>
                  <a:cubicBezTo>
                    <a:pt x="911" y="506"/>
                    <a:pt x="159" y="1417"/>
                    <a:pt x="40" y="2486"/>
                  </a:cubicBezTo>
                  <a:cubicBezTo>
                    <a:pt x="0" y="3001"/>
                    <a:pt x="80" y="3516"/>
                    <a:pt x="317" y="3991"/>
                  </a:cubicBezTo>
                  <a:cubicBezTo>
                    <a:pt x="436" y="4229"/>
                    <a:pt x="555" y="4467"/>
                    <a:pt x="753" y="4665"/>
                  </a:cubicBezTo>
                  <a:cubicBezTo>
                    <a:pt x="1228" y="5180"/>
                    <a:pt x="1862" y="5497"/>
                    <a:pt x="2575" y="5576"/>
                  </a:cubicBezTo>
                  <a:cubicBezTo>
                    <a:pt x="2713" y="5600"/>
                    <a:pt x="2851" y="5612"/>
                    <a:pt x="2988" y="5612"/>
                  </a:cubicBezTo>
                  <a:cubicBezTo>
                    <a:pt x="3531" y="5612"/>
                    <a:pt x="4054" y="5429"/>
                    <a:pt x="4477" y="5132"/>
                  </a:cubicBezTo>
                  <a:lnTo>
                    <a:pt x="4477" y="5132"/>
                  </a:lnTo>
                  <a:cubicBezTo>
                    <a:pt x="4708" y="5056"/>
                    <a:pt x="4934" y="4953"/>
                    <a:pt x="5150" y="4823"/>
                  </a:cubicBezTo>
                  <a:cubicBezTo>
                    <a:pt x="5586" y="4546"/>
                    <a:pt x="5863" y="3991"/>
                    <a:pt x="5863" y="3476"/>
                  </a:cubicBezTo>
                  <a:cubicBezTo>
                    <a:pt x="5837" y="3119"/>
                    <a:pt x="5713" y="2777"/>
                    <a:pt x="5500" y="2495"/>
                  </a:cubicBezTo>
                  <a:lnTo>
                    <a:pt x="5500" y="2495"/>
                  </a:lnTo>
                  <a:cubicBezTo>
                    <a:pt x="5570" y="1819"/>
                    <a:pt x="5296" y="1123"/>
                    <a:pt x="4714" y="664"/>
                  </a:cubicBezTo>
                  <a:cubicBezTo>
                    <a:pt x="4199" y="230"/>
                    <a:pt x="3535" y="0"/>
                    <a:pt x="2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3699050" y="1743575"/>
              <a:ext cx="193575" cy="207050"/>
            </a:xfrm>
            <a:custGeom>
              <a:avLst/>
              <a:gdLst/>
              <a:ahLst/>
              <a:cxnLst/>
              <a:rect l="l" t="t" r="r" b="b"/>
              <a:pathLst>
                <a:path w="7743" h="8282" extrusionOk="0">
                  <a:moveTo>
                    <a:pt x="2955" y="0"/>
                  </a:moveTo>
                  <a:cubicBezTo>
                    <a:pt x="2043" y="0"/>
                    <a:pt x="1139" y="392"/>
                    <a:pt x="674" y="1102"/>
                  </a:cubicBezTo>
                  <a:cubicBezTo>
                    <a:pt x="1" y="2013"/>
                    <a:pt x="437" y="3320"/>
                    <a:pt x="1546" y="3677"/>
                  </a:cubicBezTo>
                  <a:cubicBezTo>
                    <a:pt x="1591" y="3692"/>
                    <a:pt x="1636" y="3706"/>
                    <a:pt x="1682" y="3719"/>
                  </a:cubicBezTo>
                  <a:lnTo>
                    <a:pt x="1682" y="3719"/>
                  </a:lnTo>
                  <a:cubicBezTo>
                    <a:pt x="1768" y="4003"/>
                    <a:pt x="1875" y="4289"/>
                    <a:pt x="2061" y="4548"/>
                  </a:cubicBezTo>
                  <a:cubicBezTo>
                    <a:pt x="2067" y="4559"/>
                    <a:pt x="2073" y="4569"/>
                    <a:pt x="2079" y="4580"/>
                  </a:cubicBezTo>
                  <a:lnTo>
                    <a:pt x="2079" y="4580"/>
                  </a:lnTo>
                  <a:cubicBezTo>
                    <a:pt x="1763" y="4950"/>
                    <a:pt x="1594" y="5433"/>
                    <a:pt x="1663" y="5960"/>
                  </a:cubicBezTo>
                  <a:lnTo>
                    <a:pt x="1663" y="5960"/>
                  </a:lnTo>
                  <a:cubicBezTo>
                    <a:pt x="1250" y="6329"/>
                    <a:pt x="1261" y="7027"/>
                    <a:pt x="1783" y="7321"/>
                  </a:cubicBezTo>
                  <a:cubicBezTo>
                    <a:pt x="2192" y="7598"/>
                    <a:pt x="2613" y="7763"/>
                    <a:pt x="3026" y="7835"/>
                  </a:cubicBezTo>
                  <a:lnTo>
                    <a:pt x="3026" y="7835"/>
                  </a:lnTo>
                  <a:cubicBezTo>
                    <a:pt x="3535" y="8124"/>
                    <a:pt x="4132" y="8282"/>
                    <a:pt x="4725" y="8282"/>
                  </a:cubicBezTo>
                  <a:cubicBezTo>
                    <a:pt x="5554" y="8282"/>
                    <a:pt x="6374" y="7973"/>
                    <a:pt x="6933" y="7282"/>
                  </a:cubicBezTo>
                  <a:cubicBezTo>
                    <a:pt x="7742" y="6315"/>
                    <a:pt x="7620" y="5120"/>
                    <a:pt x="6930" y="4237"/>
                  </a:cubicBezTo>
                  <a:lnTo>
                    <a:pt x="6930" y="4237"/>
                  </a:lnTo>
                  <a:cubicBezTo>
                    <a:pt x="6751" y="3812"/>
                    <a:pt x="6475" y="3406"/>
                    <a:pt x="6141" y="3043"/>
                  </a:cubicBezTo>
                  <a:cubicBezTo>
                    <a:pt x="5388" y="2211"/>
                    <a:pt x="5665" y="1142"/>
                    <a:pt x="4556" y="468"/>
                  </a:cubicBezTo>
                  <a:cubicBezTo>
                    <a:pt x="4087" y="150"/>
                    <a:pt x="3519" y="0"/>
                    <a:pt x="2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3973375" y="1405800"/>
              <a:ext cx="170350" cy="313350"/>
            </a:xfrm>
            <a:custGeom>
              <a:avLst/>
              <a:gdLst/>
              <a:ahLst/>
              <a:cxnLst/>
              <a:rect l="l" t="t" r="r" b="b"/>
              <a:pathLst>
                <a:path w="6814" h="12534" extrusionOk="0">
                  <a:moveTo>
                    <a:pt x="5013" y="0"/>
                  </a:moveTo>
                  <a:cubicBezTo>
                    <a:pt x="4645" y="0"/>
                    <a:pt x="4283" y="89"/>
                    <a:pt x="4001" y="273"/>
                  </a:cubicBezTo>
                  <a:cubicBezTo>
                    <a:pt x="2575" y="1184"/>
                    <a:pt x="2179" y="2531"/>
                    <a:pt x="1466" y="3918"/>
                  </a:cubicBezTo>
                  <a:cubicBezTo>
                    <a:pt x="872" y="5146"/>
                    <a:pt x="1" y="6572"/>
                    <a:pt x="40" y="7998"/>
                  </a:cubicBezTo>
                  <a:cubicBezTo>
                    <a:pt x="56" y="8836"/>
                    <a:pt x="375" y="9396"/>
                    <a:pt x="863" y="9714"/>
                  </a:cubicBezTo>
                  <a:lnTo>
                    <a:pt x="863" y="9714"/>
                  </a:lnTo>
                  <a:cubicBezTo>
                    <a:pt x="749" y="10308"/>
                    <a:pt x="749" y="10899"/>
                    <a:pt x="1030" y="11444"/>
                  </a:cubicBezTo>
                  <a:cubicBezTo>
                    <a:pt x="1354" y="11983"/>
                    <a:pt x="1938" y="12327"/>
                    <a:pt x="2576" y="12327"/>
                  </a:cubicBezTo>
                  <a:cubicBezTo>
                    <a:pt x="2641" y="12327"/>
                    <a:pt x="2707" y="12323"/>
                    <a:pt x="2773" y="12316"/>
                  </a:cubicBezTo>
                  <a:cubicBezTo>
                    <a:pt x="3061" y="12316"/>
                    <a:pt x="3236" y="12313"/>
                    <a:pt x="3359" y="12313"/>
                  </a:cubicBezTo>
                  <a:cubicBezTo>
                    <a:pt x="3727" y="12313"/>
                    <a:pt x="3615" y="12335"/>
                    <a:pt x="4596" y="12514"/>
                  </a:cubicBezTo>
                  <a:cubicBezTo>
                    <a:pt x="4668" y="12527"/>
                    <a:pt x="4740" y="12533"/>
                    <a:pt x="4810" y="12533"/>
                  </a:cubicBezTo>
                  <a:cubicBezTo>
                    <a:pt x="5579" y="12533"/>
                    <a:pt x="6154" y="11771"/>
                    <a:pt x="5863" y="11008"/>
                  </a:cubicBezTo>
                  <a:lnTo>
                    <a:pt x="5903" y="11008"/>
                  </a:lnTo>
                  <a:cubicBezTo>
                    <a:pt x="5584" y="10180"/>
                    <a:pt x="5118" y="9819"/>
                    <a:pt x="4528" y="9643"/>
                  </a:cubicBezTo>
                  <a:lnTo>
                    <a:pt x="4528" y="9643"/>
                  </a:lnTo>
                  <a:cubicBezTo>
                    <a:pt x="4730" y="9245"/>
                    <a:pt x="4916" y="8827"/>
                    <a:pt x="4914" y="8827"/>
                  </a:cubicBezTo>
                  <a:lnTo>
                    <a:pt x="4914" y="8827"/>
                  </a:lnTo>
                  <a:cubicBezTo>
                    <a:pt x="4914" y="8827"/>
                    <a:pt x="4913" y="8828"/>
                    <a:pt x="4912" y="8830"/>
                  </a:cubicBezTo>
                  <a:cubicBezTo>
                    <a:pt x="5225" y="8101"/>
                    <a:pt x="4899" y="7342"/>
                    <a:pt x="4201" y="6899"/>
                  </a:cubicBezTo>
                  <a:lnTo>
                    <a:pt x="4201" y="6899"/>
                  </a:lnTo>
                  <a:cubicBezTo>
                    <a:pt x="4665" y="6048"/>
                    <a:pt x="5391" y="5128"/>
                    <a:pt x="5665" y="4631"/>
                  </a:cubicBezTo>
                  <a:cubicBezTo>
                    <a:pt x="6339" y="3442"/>
                    <a:pt x="6814" y="2650"/>
                    <a:pt x="6735" y="1264"/>
                  </a:cubicBezTo>
                  <a:cubicBezTo>
                    <a:pt x="6680" y="443"/>
                    <a:pt x="5832" y="0"/>
                    <a:pt x="5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878272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420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/>
          <p:nvPr/>
        </p:nvSpPr>
        <p:spPr>
          <a:xfrm rot="5501286" flipH="1">
            <a:off x="6387455" y="-56275"/>
            <a:ext cx="6697239" cy="708893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3"/>
          <p:cNvSpPr/>
          <p:nvPr/>
        </p:nvSpPr>
        <p:spPr>
          <a:xfrm rot="-5289552" flipH="1">
            <a:off x="-533037" y="-624715"/>
            <a:ext cx="6773053" cy="822581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/>
          </p:nvPr>
        </p:nvSpPr>
        <p:spPr>
          <a:xfrm>
            <a:off x="965533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"/>
          </p:nvPr>
        </p:nvSpPr>
        <p:spPr>
          <a:xfrm>
            <a:off x="965533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2"/>
          </p:nvPr>
        </p:nvSpPr>
        <p:spPr>
          <a:xfrm>
            <a:off x="4674100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3"/>
          </p:nvPr>
        </p:nvSpPr>
        <p:spPr>
          <a:xfrm>
            <a:off x="4674100" y="4266492"/>
            <a:ext cx="2841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4"/>
          </p:nvPr>
        </p:nvSpPr>
        <p:spPr>
          <a:xfrm>
            <a:off x="8383051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5"/>
          </p:nvPr>
        </p:nvSpPr>
        <p:spPr>
          <a:xfrm>
            <a:off x="8383067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6"/>
          </p:nvPr>
        </p:nvSpPr>
        <p:spPr>
          <a:xfrm>
            <a:off x="965533" y="309136"/>
            <a:ext cx="10258400" cy="11281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31" name="Google Shape;131;p13"/>
          <p:cNvSpPr/>
          <p:nvPr/>
        </p:nvSpPr>
        <p:spPr>
          <a:xfrm>
            <a:off x="855352" y="226134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3"/>
          <p:cNvSpPr/>
          <p:nvPr/>
        </p:nvSpPr>
        <p:spPr>
          <a:xfrm rot="-4135010">
            <a:off x="119287" y="-462726"/>
            <a:ext cx="1182959" cy="1538369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78135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3351200" y="4463633"/>
            <a:ext cx="548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700000" y="705344"/>
            <a:ext cx="4792000" cy="33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/>
          <p:nvPr/>
        </p:nvSpPr>
        <p:spPr>
          <a:xfrm flipH="1">
            <a:off x="9394733" y="-66983"/>
            <a:ext cx="3177867" cy="1569467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4"/>
          <p:cNvSpPr/>
          <p:nvPr/>
        </p:nvSpPr>
        <p:spPr>
          <a:xfrm rot="-6299960">
            <a:off x="-1008475" y="5147748"/>
            <a:ext cx="2931545" cy="2391361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4"/>
          <p:cNvSpPr/>
          <p:nvPr/>
        </p:nvSpPr>
        <p:spPr>
          <a:xfrm rot="4226098">
            <a:off x="8742357" y="-778065"/>
            <a:ext cx="3563028" cy="2906484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0887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">
  <p:cSld name="Title and bullet list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/>
          <p:nvPr/>
        </p:nvSpPr>
        <p:spPr>
          <a:xfrm rot="2110842">
            <a:off x="10402981" y="-559991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5"/>
          <p:cNvSpPr/>
          <p:nvPr/>
        </p:nvSpPr>
        <p:spPr>
          <a:xfrm rot="-2902359">
            <a:off x="10804656" y="1170053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3994000" y="2849700"/>
            <a:ext cx="5089200" cy="33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3994000" y="1605000"/>
            <a:ext cx="50892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 rot="5370777" flipH="1">
            <a:off x="-814144" y="437893"/>
            <a:ext cx="3763527" cy="2322252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solidFill>
            <a:schemeClr val="accent1"/>
          </a:solidFill>
          <a:ln w="111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 rot="5370777" flipH="1">
            <a:off x="-1035807" y="281459"/>
            <a:ext cx="3812323" cy="2356183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33205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noFill/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/>
          <p:nvPr/>
        </p:nvSpPr>
        <p:spPr>
          <a:xfrm rot="244223">
            <a:off x="395242" y="181923"/>
            <a:ext cx="6751029" cy="29618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6"/>
          <p:cNvSpPr/>
          <p:nvPr/>
        </p:nvSpPr>
        <p:spPr>
          <a:xfrm rot="-9783406" flipH="1">
            <a:off x="5752891" y="1175285"/>
            <a:ext cx="5266597" cy="7594960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7561667" y="2296837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1"/>
          </p:nvPr>
        </p:nvSpPr>
        <p:spPr>
          <a:xfrm>
            <a:off x="7561667" y="309555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462068" y="187033"/>
            <a:ext cx="7909603" cy="6534584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6"/>
          <p:cNvSpPr/>
          <p:nvPr/>
        </p:nvSpPr>
        <p:spPr>
          <a:xfrm rot="2110842">
            <a:off x="10635514" y="-203873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6"/>
          <p:cNvSpPr/>
          <p:nvPr/>
        </p:nvSpPr>
        <p:spPr>
          <a:xfrm rot="2178021">
            <a:off x="1001092" y="542011"/>
            <a:ext cx="39165" cy="27565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6"/>
          <p:cNvSpPr/>
          <p:nvPr/>
        </p:nvSpPr>
        <p:spPr>
          <a:xfrm rot="-2902359">
            <a:off x="10873916" y="1732390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0"/>
                </a:moveTo>
                <a:cubicBezTo>
                  <a:pt x="1" y="0"/>
                  <a:pt x="1" y="2392"/>
                  <a:pt x="1566" y="2392"/>
                </a:cubicBezTo>
                <a:cubicBezTo>
                  <a:pt x="3089" y="2392"/>
                  <a:pt x="3089" y="0"/>
                  <a:pt x="1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6"/>
          <p:cNvSpPr/>
          <p:nvPr/>
        </p:nvSpPr>
        <p:spPr>
          <a:xfrm rot="-2902359">
            <a:off x="12203514" y="1040395"/>
            <a:ext cx="165337" cy="165671"/>
          </a:xfrm>
          <a:custGeom>
            <a:avLst/>
            <a:gdLst/>
            <a:ahLst/>
            <a:cxnLst/>
            <a:rect l="l" t="t" r="r" b="b"/>
            <a:pathLst>
              <a:path w="4960" h="4970" extrusionOk="0">
                <a:moveTo>
                  <a:pt x="2480" y="1"/>
                </a:moveTo>
                <a:cubicBezTo>
                  <a:pt x="1828" y="44"/>
                  <a:pt x="1219" y="305"/>
                  <a:pt x="697" y="740"/>
                </a:cubicBezTo>
                <a:cubicBezTo>
                  <a:pt x="262" y="1218"/>
                  <a:pt x="1" y="1827"/>
                  <a:pt x="1" y="2480"/>
                </a:cubicBezTo>
                <a:lnTo>
                  <a:pt x="88" y="3132"/>
                </a:lnTo>
                <a:cubicBezTo>
                  <a:pt x="218" y="3567"/>
                  <a:pt x="436" y="3915"/>
                  <a:pt x="697" y="4219"/>
                </a:cubicBezTo>
                <a:lnTo>
                  <a:pt x="1219" y="4611"/>
                </a:lnTo>
                <a:cubicBezTo>
                  <a:pt x="1610" y="4828"/>
                  <a:pt x="2045" y="4959"/>
                  <a:pt x="2480" y="4959"/>
                </a:cubicBezTo>
                <a:cubicBezTo>
                  <a:pt x="2540" y="4966"/>
                  <a:pt x="2598" y="4970"/>
                  <a:pt x="2655" y="4970"/>
                </a:cubicBezTo>
                <a:cubicBezTo>
                  <a:pt x="2932" y="4970"/>
                  <a:pt x="3185" y="4885"/>
                  <a:pt x="3437" y="4741"/>
                </a:cubicBezTo>
                <a:cubicBezTo>
                  <a:pt x="3741" y="4654"/>
                  <a:pt x="4002" y="4480"/>
                  <a:pt x="4220" y="4263"/>
                </a:cubicBezTo>
                <a:cubicBezTo>
                  <a:pt x="4481" y="4045"/>
                  <a:pt x="4655" y="3741"/>
                  <a:pt x="4742" y="3437"/>
                </a:cubicBezTo>
                <a:cubicBezTo>
                  <a:pt x="4916" y="3176"/>
                  <a:pt x="4959" y="2828"/>
                  <a:pt x="4959" y="2480"/>
                </a:cubicBezTo>
                <a:lnTo>
                  <a:pt x="4872" y="1827"/>
                </a:lnTo>
                <a:cubicBezTo>
                  <a:pt x="4742" y="1436"/>
                  <a:pt x="4524" y="1044"/>
                  <a:pt x="4220" y="740"/>
                </a:cubicBezTo>
                <a:lnTo>
                  <a:pt x="3741" y="349"/>
                </a:lnTo>
                <a:cubicBezTo>
                  <a:pt x="3350" y="131"/>
                  <a:pt x="2915" y="1"/>
                  <a:pt x="24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6"/>
          <p:cNvSpPr/>
          <p:nvPr/>
        </p:nvSpPr>
        <p:spPr>
          <a:xfrm rot="-2902359">
            <a:off x="10834989" y="1351237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6"/>
          <p:cNvSpPr/>
          <p:nvPr/>
        </p:nvSpPr>
        <p:spPr>
          <a:xfrm rot="-2902359">
            <a:off x="10379112" y="1028548"/>
            <a:ext cx="39168" cy="27568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6"/>
          <p:cNvSpPr/>
          <p:nvPr/>
        </p:nvSpPr>
        <p:spPr>
          <a:xfrm>
            <a:off x="717600" y="5906800"/>
            <a:ext cx="81267" cy="62533"/>
          </a:xfrm>
          <a:custGeom>
            <a:avLst/>
            <a:gdLst/>
            <a:ahLst/>
            <a:cxnLst/>
            <a:rect l="l" t="t" r="r" b="b"/>
            <a:pathLst>
              <a:path w="2438" h="1876" extrusionOk="0">
                <a:moveTo>
                  <a:pt x="1250" y="1"/>
                </a:moveTo>
                <a:cubicBezTo>
                  <a:pt x="0" y="1"/>
                  <a:pt x="0" y="1876"/>
                  <a:pt x="1250" y="1876"/>
                </a:cubicBezTo>
                <a:cubicBezTo>
                  <a:pt x="2438" y="1813"/>
                  <a:pt x="2438" y="1"/>
                  <a:pt x="12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 txBox="1">
            <a:spLocks noGrp="1"/>
          </p:cNvSpPr>
          <p:nvPr>
            <p:ph type="title" idx="2"/>
          </p:nvPr>
        </p:nvSpPr>
        <p:spPr>
          <a:xfrm>
            <a:off x="3256600" y="2296837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title" idx="3" hasCustomPrompt="1"/>
          </p:nvPr>
        </p:nvSpPr>
        <p:spPr>
          <a:xfrm>
            <a:off x="1805933" y="2296841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1" name="Google Shape;161;p16"/>
          <p:cNvSpPr txBox="1">
            <a:spLocks noGrp="1"/>
          </p:cNvSpPr>
          <p:nvPr>
            <p:ph type="title" idx="4" hasCustomPrompt="1"/>
          </p:nvPr>
        </p:nvSpPr>
        <p:spPr>
          <a:xfrm>
            <a:off x="6111000" y="2296841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5"/>
          </p:nvPr>
        </p:nvSpPr>
        <p:spPr>
          <a:xfrm>
            <a:off x="3256600" y="4304100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6" hasCustomPrompt="1"/>
          </p:nvPr>
        </p:nvSpPr>
        <p:spPr>
          <a:xfrm>
            <a:off x="1805933" y="4304100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7"/>
          </p:nvPr>
        </p:nvSpPr>
        <p:spPr>
          <a:xfrm>
            <a:off x="7561667" y="4304100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8" hasCustomPrompt="1"/>
          </p:nvPr>
        </p:nvSpPr>
        <p:spPr>
          <a:xfrm>
            <a:off x="6111000" y="4304100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subTitle" idx="9"/>
          </p:nvPr>
        </p:nvSpPr>
        <p:spPr>
          <a:xfrm>
            <a:off x="3256600" y="309555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6"/>
          <p:cNvSpPr txBox="1">
            <a:spLocks noGrp="1"/>
          </p:cNvSpPr>
          <p:nvPr>
            <p:ph type="subTitle" idx="13"/>
          </p:nvPr>
        </p:nvSpPr>
        <p:spPr>
          <a:xfrm>
            <a:off x="3256600" y="510222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subTitle" idx="14"/>
          </p:nvPr>
        </p:nvSpPr>
        <p:spPr>
          <a:xfrm>
            <a:off x="7561667" y="510222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6"/>
          <p:cNvSpPr/>
          <p:nvPr/>
        </p:nvSpPr>
        <p:spPr>
          <a:xfrm rot="2015395">
            <a:off x="6167732" y="1514811"/>
            <a:ext cx="4944" cy="4424"/>
          </a:xfrm>
          <a:custGeom>
            <a:avLst/>
            <a:gdLst/>
            <a:ahLst/>
            <a:cxnLst/>
            <a:rect l="l" t="t" r="r" b="b"/>
            <a:pathLst>
              <a:path w="38" h="34" extrusionOk="0">
                <a:moveTo>
                  <a:pt x="31" y="0"/>
                </a:moveTo>
                <a:cubicBezTo>
                  <a:pt x="27" y="0"/>
                  <a:pt x="19" y="9"/>
                  <a:pt x="0" y="34"/>
                </a:cubicBezTo>
                <a:lnTo>
                  <a:pt x="38" y="34"/>
                </a:lnTo>
                <a:cubicBezTo>
                  <a:pt x="25" y="34"/>
                  <a:pt x="38" y="0"/>
                  <a:pt x="31" y="0"/>
                </a:cubicBezTo>
                <a:close/>
              </a:path>
            </a:pathLst>
          </a:custGeom>
          <a:solidFill>
            <a:srgbClr val="3780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6"/>
          <p:cNvSpPr/>
          <p:nvPr/>
        </p:nvSpPr>
        <p:spPr>
          <a:xfrm rot="2015395">
            <a:off x="7563122" y="-586008"/>
            <a:ext cx="12361" cy="14703"/>
          </a:xfrm>
          <a:custGeom>
            <a:avLst/>
            <a:gdLst/>
            <a:ahLst/>
            <a:cxnLst/>
            <a:rect l="l" t="t" r="r" b="b"/>
            <a:pathLst>
              <a:path w="95" h="113" extrusionOk="0">
                <a:moveTo>
                  <a:pt x="20" y="1"/>
                </a:moveTo>
                <a:lnTo>
                  <a:pt x="20" y="1"/>
                </a:lnTo>
                <a:cubicBezTo>
                  <a:pt x="1" y="94"/>
                  <a:pt x="38" y="113"/>
                  <a:pt x="94" y="113"/>
                </a:cubicBezTo>
                <a:lnTo>
                  <a:pt x="94" y="57"/>
                </a:lnTo>
                <a:lnTo>
                  <a:pt x="2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6"/>
          <p:cNvSpPr txBox="1">
            <a:spLocks noGrp="1"/>
          </p:cNvSpPr>
          <p:nvPr>
            <p:ph type="title" idx="15"/>
          </p:nvPr>
        </p:nvSpPr>
        <p:spPr>
          <a:xfrm>
            <a:off x="980633" y="719328"/>
            <a:ext cx="51152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0879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 big numbers">
  <p:cSld name="Some big numbers">
    <p:bg>
      <p:bgPr>
        <a:solidFill>
          <a:schemeClr val="accen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/>
          <p:nvPr/>
        </p:nvSpPr>
        <p:spPr>
          <a:xfrm rot="-5400000">
            <a:off x="-50307" y="-376419"/>
            <a:ext cx="7845396" cy="8194844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9"/>
          <p:cNvSpPr txBox="1">
            <a:spLocks noGrp="1"/>
          </p:cNvSpPr>
          <p:nvPr>
            <p:ph type="title" hasCustomPrompt="1"/>
          </p:nvPr>
        </p:nvSpPr>
        <p:spPr>
          <a:xfrm>
            <a:off x="1873533" y="6249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6" name="Google Shape;196;p19"/>
          <p:cNvSpPr txBox="1">
            <a:spLocks noGrp="1"/>
          </p:cNvSpPr>
          <p:nvPr>
            <p:ph type="subTitle" idx="1"/>
          </p:nvPr>
        </p:nvSpPr>
        <p:spPr>
          <a:xfrm>
            <a:off x="1873344" y="1660500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title" idx="2" hasCustomPrompt="1"/>
          </p:nvPr>
        </p:nvSpPr>
        <p:spPr>
          <a:xfrm>
            <a:off x="1873533" y="24817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8" name="Google Shape;198;p19"/>
          <p:cNvSpPr txBox="1">
            <a:spLocks noGrp="1"/>
          </p:cNvSpPr>
          <p:nvPr>
            <p:ph type="subTitle" idx="3"/>
          </p:nvPr>
        </p:nvSpPr>
        <p:spPr>
          <a:xfrm>
            <a:off x="1873344" y="3517305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 idx="4" hasCustomPrompt="1"/>
          </p:nvPr>
        </p:nvSpPr>
        <p:spPr>
          <a:xfrm>
            <a:off x="1873533" y="43385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5"/>
          </p:nvPr>
        </p:nvSpPr>
        <p:spPr>
          <a:xfrm>
            <a:off x="1873344" y="5374111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9"/>
          <p:cNvSpPr/>
          <p:nvPr/>
        </p:nvSpPr>
        <p:spPr>
          <a:xfrm rot="-4849329">
            <a:off x="7948911" y="3384289"/>
            <a:ext cx="570501" cy="1126169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9"/>
          <p:cNvSpPr/>
          <p:nvPr/>
        </p:nvSpPr>
        <p:spPr>
          <a:xfrm>
            <a:off x="11289951" y="1453252"/>
            <a:ext cx="208333" cy="164633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9"/>
          <p:cNvSpPr/>
          <p:nvPr/>
        </p:nvSpPr>
        <p:spPr>
          <a:xfrm>
            <a:off x="11602851" y="1289201"/>
            <a:ext cx="152100" cy="118767"/>
          </a:xfrm>
          <a:custGeom>
            <a:avLst/>
            <a:gdLst/>
            <a:ahLst/>
            <a:cxnLst/>
            <a:rect l="l" t="t" r="r" b="b"/>
            <a:pathLst>
              <a:path w="4563" h="3563" extrusionOk="0">
                <a:moveTo>
                  <a:pt x="2313" y="1"/>
                </a:moveTo>
                <a:cubicBezTo>
                  <a:pt x="0" y="1"/>
                  <a:pt x="0" y="3563"/>
                  <a:pt x="2313" y="3563"/>
                </a:cubicBezTo>
                <a:cubicBezTo>
                  <a:pt x="4562" y="3563"/>
                  <a:pt x="4562" y="1"/>
                  <a:pt x="23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9"/>
          <p:cNvSpPr/>
          <p:nvPr/>
        </p:nvSpPr>
        <p:spPr>
          <a:xfrm rot="-4135010">
            <a:off x="10762221" y="684374"/>
            <a:ext cx="1182959" cy="1538369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32164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accent4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/>
          <p:cNvSpPr/>
          <p:nvPr/>
        </p:nvSpPr>
        <p:spPr>
          <a:xfrm rot="5400000" flipH="1">
            <a:off x="5020982" y="-376419"/>
            <a:ext cx="7845396" cy="8194844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1"/>
          <p:cNvSpPr/>
          <p:nvPr/>
        </p:nvSpPr>
        <p:spPr>
          <a:xfrm rot="4849329" flipH="1">
            <a:off x="4296658" y="3384289"/>
            <a:ext cx="570501" cy="1126169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1"/>
          </p:nvPr>
        </p:nvSpPr>
        <p:spPr>
          <a:xfrm>
            <a:off x="7533300" y="1302896"/>
            <a:ext cx="2438400" cy="11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2"/>
          </p:nvPr>
        </p:nvSpPr>
        <p:spPr>
          <a:xfrm>
            <a:off x="7533300" y="4472092"/>
            <a:ext cx="24384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subTitle" idx="3"/>
          </p:nvPr>
        </p:nvSpPr>
        <p:spPr>
          <a:xfrm>
            <a:off x="7533300" y="2901959"/>
            <a:ext cx="24384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1"/>
          <p:cNvSpPr txBox="1">
            <a:spLocks noGrp="1"/>
          </p:cNvSpPr>
          <p:nvPr>
            <p:ph type="title"/>
          </p:nvPr>
        </p:nvSpPr>
        <p:spPr>
          <a:xfrm>
            <a:off x="971333" y="1135033"/>
            <a:ext cx="3009200" cy="14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729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chemeClr val="accen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26"/>
          <p:cNvGrpSpPr/>
          <p:nvPr/>
        </p:nvGrpSpPr>
        <p:grpSpPr>
          <a:xfrm>
            <a:off x="-1630265" y="-1051001"/>
            <a:ext cx="12138608" cy="9861172"/>
            <a:chOff x="-1230715" y="-1231603"/>
            <a:chExt cx="8198074" cy="6132956"/>
          </a:xfrm>
        </p:grpSpPr>
        <p:grpSp>
          <p:nvGrpSpPr>
            <p:cNvPr id="256" name="Google Shape;256;p26"/>
            <p:cNvGrpSpPr/>
            <p:nvPr/>
          </p:nvGrpSpPr>
          <p:grpSpPr>
            <a:xfrm>
              <a:off x="-1230715" y="-522827"/>
              <a:ext cx="7551223" cy="5424180"/>
              <a:chOff x="-1230715" y="-522827"/>
              <a:chExt cx="7551223" cy="5424180"/>
            </a:xfrm>
          </p:grpSpPr>
          <p:sp>
            <p:nvSpPr>
              <p:cNvPr id="257" name="Google Shape;257;p26"/>
              <p:cNvSpPr/>
              <p:nvPr/>
            </p:nvSpPr>
            <p:spPr>
              <a:xfrm>
                <a:off x="-25966" y="-522827"/>
                <a:ext cx="6133800" cy="250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8" name="Google Shape;258;p26"/>
              <p:cNvGrpSpPr/>
              <p:nvPr/>
            </p:nvGrpSpPr>
            <p:grpSpPr>
              <a:xfrm>
                <a:off x="4938836" y="1647653"/>
                <a:ext cx="1381672" cy="1409497"/>
                <a:chOff x="4116874" y="2484200"/>
                <a:chExt cx="906728" cy="924988"/>
              </a:xfrm>
            </p:grpSpPr>
            <p:sp>
              <p:nvSpPr>
                <p:cNvPr id="259" name="Google Shape;259;p26"/>
                <p:cNvSpPr/>
                <p:nvPr/>
              </p:nvSpPr>
              <p:spPr>
                <a:xfrm rot="-2429030">
                  <a:off x="4342097" y="2519253"/>
                  <a:ext cx="456283" cy="805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9" h="31311" extrusionOk="0">
                      <a:moveTo>
                        <a:pt x="18749" y="0"/>
                      </a:moveTo>
                      <a:lnTo>
                        <a:pt x="63" y="1375"/>
                      </a:lnTo>
                      <a:cubicBezTo>
                        <a:pt x="0" y="10750"/>
                        <a:pt x="0" y="20124"/>
                        <a:pt x="188" y="29499"/>
                      </a:cubicBezTo>
                      <a:lnTo>
                        <a:pt x="3812" y="31311"/>
                      </a:lnTo>
                      <a:cubicBezTo>
                        <a:pt x="4312" y="30124"/>
                        <a:pt x="4875" y="28999"/>
                        <a:pt x="5375" y="27811"/>
                      </a:cubicBezTo>
                      <a:cubicBezTo>
                        <a:pt x="9624" y="18437"/>
                        <a:pt x="14062" y="9187"/>
                        <a:pt x="18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26"/>
                <p:cNvSpPr/>
                <p:nvPr/>
              </p:nvSpPr>
              <p:spPr>
                <a:xfrm rot="-1014702">
                  <a:off x="4651392" y="3209897"/>
                  <a:ext cx="181821" cy="177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3" h="7063" extrusionOk="0">
                      <a:moveTo>
                        <a:pt x="1563" y="0"/>
                      </a:moveTo>
                      <a:cubicBezTo>
                        <a:pt x="1063" y="1125"/>
                        <a:pt x="500" y="2313"/>
                        <a:pt x="0" y="3500"/>
                      </a:cubicBezTo>
                      <a:cubicBezTo>
                        <a:pt x="2438" y="4687"/>
                        <a:pt x="4875" y="5875"/>
                        <a:pt x="7312" y="7062"/>
                      </a:cubicBezTo>
                      <a:lnTo>
                        <a:pt x="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1" name="Google Shape;261;p26"/>
              <p:cNvSpPr/>
              <p:nvPr/>
            </p:nvSpPr>
            <p:spPr>
              <a:xfrm rot="639678">
                <a:off x="-924070" y="606549"/>
                <a:ext cx="5451809" cy="38235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26"/>
            <p:cNvSpPr/>
            <p:nvPr/>
          </p:nvSpPr>
          <p:spPr>
            <a:xfrm rot="-200">
              <a:off x="1799259" y="-1231453"/>
              <a:ext cx="5168100" cy="4019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26"/>
          <p:cNvSpPr txBox="1">
            <a:spLocks noGrp="1"/>
          </p:cNvSpPr>
          <p:nvPr>
            <p:ph type="ctrTitle"/>
          </p:nvPr>
        </p:nvSpPr>
        <p:spPr>
          <a:xfrm>
            <a:off x="960400" y="514567"/>
            <a:ext cx="5135600" cy="1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4" name="Google Shape;264;p26"/>
          <p:cNvSpPr txBox="1">
            <a:spLocks noGrp="1"/>
          </p:cNvSpPr>
          <p:nvPr>
            <p:ph type="subTitle" idx="1"/>
          </p:nvPr>
        </p:nvSpPr>
        <p:spPr>
          <a:xfrm>
            <a:off x="960400" y="2190921"/>
            <a:ext cx="3655600" cy="1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5" name="Google Shape;265;p26"/>
          <p:cNvSpPr/>
          <p:nvPr/>
        </p:nvSpPr>
        <p:spPr>
          <a:xfrm>
            <a:off x="139133" y="272151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6"/>
          <p:cNvSpPr/>
          <p:nvPr/>
        </p:nvSpPr>
        <p:spPr>
          <a:xfrm>
            <a:off x="11628467" y="272167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6"/>
          <p:cNvSpPr/>
          <p:nvPr/>
        </p:nvSpPr>
        <p:spPr>
          <a:xfrm>
            <a:off x="11348268" y="463234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6"/>
          <p:cNvSpPr/>
          <p:nvPr/>
        </p:nvSpPr>
        <p:spPr>
          <a:xfrm rot="3855602">
            <a:off x="8173115" y="-44359"/>
            <a:ext cx="2635275" cy="2231497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67988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 userDrawn="1">
  <p:cSld name="Title and body 2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957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9427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965533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" name="Google Shape;289;p29"/>
          <p:cNvSpPr txBox="1">
            <a:spLocks noGrp="1"/>
          </p:cNvSpPr>
          <p:nvPr>
            <p:ph type="subTitle" idx="1"/>
          </p:nvPr>
        </p:nvSpPr>
        <p:spPr>
          <a:xfrm>
            <a:off x="965533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9"/>
          <p:cNvSpPr txBox="1">
            <a:spLocks noGrp="1"/>
          </p:cNvSpPr>
          <p:nvPr>
            <p:ph type="title" idx="2"/>
          </p:nvPr>
        </p:nvSpPr>
        <p:spPr>
          <a:xfrm>
            <a:off x="4674100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subTitle" idx="3"/>
          </p:nvPr>
        </p:nvSpPr>
        <p:spPr>
          <a:xfrm>
            <a:off x="4674100" y="4266492"/>
            <a:ext cx="2841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9"/>
          <p:cNvSpPr txBox="1">
            <a:spLocks noGrp="1"/>
          </p:cNvSpPr>
          <p:nvPr>
            <p:ph type="title" idx="4"/>
          </p:nvPr>
        </p:nvSpPr>
        <p:spPr>
          <a:xfrm>
            <a:off x="8383051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subTitle" idx="5"/>
          </p:nvPr>
        </p:nvSpPr>
        <p:spPr>
          <a:xfrm>
            <a:off x="8383067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9"/>
          <p:cNvSpPr txBox="1">
            <a:spLocks noGrp="1"/>
          </p:cNvSpPr>
          <p:nvPr>
            <p:ph type="title" idx="6"/>
          </p:nvPr>
        </p:nvSpPr>
        <p:spPr>
          <a:xfrm>
            <a:off x="965533" y="719328"/>
            <a:ext cx="102584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5" name="Google Shape;295;p29"/>
          <p:cNvSpPr/>
          <p:nvPr/>
        </p:nvSpPr>
        <p:spPr>
          <a:xfrm>
            <a:off x="422551" y="5704218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9"/>
          <p:cNvSpPr/>
          <p:nvPr/>
        </p:nvSpPr>
        <p:spPr>
          <a:xfrm>
            <a:off x="528633" y="5241418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9"/>
          <p:cNvSpPr/>
          <p:nvPr/>
        </p:nvSpPr>
        <p:spPr>
          <a:xfrm rot="2912351">
            <a:off x="-1317691" y="5040900"/>
            <a:ext cx="2687036" cy="3433160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12346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 txBox="1">
            <a:spLocks noGrp="1"/>
          </p:cNvSpPr>
          <p:nvPr>
            <p:ph type="title"/>
          </p:nvPr>
        </p:nvSpPr>
        <p:spPr>
          <a:xfrm>
            <a:off x="960400" y="719328"/>
            <a:ext cx="724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34"/>
          <p:cNvSpPr/>
          <p:nvPr/>
        </p:nvSpPr>
        <p:spPr>
          <a:xfrm rot="2110842">
            <a:off x="10635514" y="-203873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34"/>
          <p:cNvSpPr/>
          <p:nvPr/>
        </p:nvSpPr>
        <p:spPr>
          <a:xfrm rot="-2902325">
            <a:off x="11614298" y="863527"/>
            <a:ext cx="287669" cy="222853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34"/>
          <p:cNvSpPr/>
          <p:nvPr/>
        </p:nvSpPr>
        <p:spPr>
          <a:xfrm>
            <a:off x="200067" y="6038800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34"/>
          <p:cNvSpPr/>
          <p:nvPr/>
        </p:nvSpPr>
        <p:spPr>
          <a:xfrm>
            <a:off x="119500" y="6651267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34"/>
          <p:cNvSpPr/>
          <p:nvPr/>
        </p:nvSpPr>
        <p:spPr>
          <a:xfrm>
            <a:off x="677100" y="6651268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34"/>
          <p:cNvSpPr/>
          <p:nvPr/>
        </p:nvSpPr>
        <p:spPr>
          <a:xfrm rot="2027983">
            <a:off x="247788" y="-621363"/>
            <a:ext cx="2635240" cy="2231468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01316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5676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" type="title">
  <p:cSld name="Diapositiva con título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00199" y="-2026920"/>
            <a:ext cx="14536161" cy="8884920"/>
            <a:chOff x="-1127545" y="-1774916"/>
            <a:chExt cx="10783796" cy="561394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127545" y="-1774916"/>
              <a:ext cx="10401570" cy="5613946"/>
              <a:chOff x="-1127545" y="-1774916"/>
              <a:chExt cx="10401570" cy="5613946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25975" y="-522825"/>
                <a:ext cx="9300000" cy="250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2029712" y="-1774916"/>
                <a:ext cx="4828236" cy="5613946"/>
                <a:chOff x="2207750" y="238125"/>
                <a:chExt cx="3168550" cy="3684175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2207750" y="238125"/>
                  <a:ext cx="3168550" cy="31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42" h="124493" extrusionOk="0">
                      <a:moveTo>
                        <a:pt x="1687" y="0"/>
                      </a:moveTo>
                      <a:lnTo>
                        <a:pt x="1687" y="0"/>
                      </a:lnTo>
                      <a:cubicBezTo>
                        <a:pt x="0" y="38248"/>
                        <a:pt x="313" y="76620"/>
                        <a:pt x="2750" y="114868"/>
                      </a:cubicBezTo>
                      <a:cubicBezTo>
                        <a:pt x="15124" y="117868"/>
                        <a:pt x="27686" y="121805"/>
                        <a:pt x="44060" y="124493"/>
                      </a:cubicBezTo>
                      <a:cubicBezTo>
                        <a:pt x="52997" y="124493"/>
                        <a:pt x="69183" y="121930"/>
                        <a:pt x="77557" y="120868"/>
                      </a:cubicBezTo>
                      <a:cubicBezTo>
                        <a:pt x="94056" y="118680"/>
                        <a:pt x="110430" y="115993"/>
                        <a:pt x="126742" y="112618"/>
                      </a:cubicBezTo>
                      <a:cubicBezTo>
                        <a:pt x="123242" y="75433"/>
                        <a:pt x="122617" y="38060"/>
                        <a:pt x="124867" y="812"/>
                      </a:cubicBezTo>
                      <a:lnTo>
                        <a:pt x="124867" y="812"/>
                      </a:lnTo>
                      <a:cubicBezTo>
                        <a:pt x="121492" y="937"/>
                        <a:pt x="118180" y="1000"/>
                        <a:pt x="114805" y="1062"/>
                      </a:cubicBezTo>
                      <a:cubicBezTo>
                        <a:pt x="101230" y="1400"/>
                        <a:pt x="87654" y="1568"/>
                        <a:pt x="74076" y="1568"/>
                      </a:cubicBezTo>
                      <a:cubicBezTo>
                        <a:pt x="49961" y="1568"/>
                        <a:pt x="25837" y="1040"/>
                        <a:pt x="16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3121750" y="3050450"/>
                  <a:ext cx="468725" cy="7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9" h="31311" extrusionOk="0">
                      <a:moveTo>
                        <a:pt x="18749" y="0"/>
                      </a:moveTo>
                      <a:lnTo>
                        <a:pt x="63" y="1375"/>
                      </a:lnTo>
                      <a:cubicBezTo>
                        <a:pt x="0" y="10750"/>
                        <a:pt x="0" y="20124"/>
                        <a:pt x="188" y="29499"/>
                      </a:cubicBezTo>
                      <a:lnTo>
                        <a:pt x="3812" y="31311"/>
                      </a:lnTo>
                      <a:cubicBezTo>
                        <a:pt x="4312" y="30124"/>
                        <a:pt x="4875" y="28999"/>
                        <a:pt x="5375" y="27811"/>
                      </a:cubicBezTo>
                      <a:cubicBezTo>
                        <a:pt x="9624" y="18437"/>
                        <a:pt x="14062" y="9187"/>
                        <a:pt x="18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217050" y="3745725"/>
                  <a:ext cx="182825" cy="17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3" h="7063" extrusionOk="0">
                      <a:moveTo>
                        <a:pt x="1563" y="0"/>
                      </a:moveTo>
                      <a:cubicBezTo>
                        <a:pt x="1063" y="1125"/>
                        <a:pt x="500" y="2313"/>
                        <a:pt x="0" y="3500"/>
                      </a:cubicBezTo>
                      <a:cubicBezTo>
                        <a:pt x="2438" y="4687"/>
                        <a:pt x="4875" y="5875"/>
                        <a:pt x="7312" y="7062"/>
                      </a:cubicBezTo>
                      <a:lnTo>
                        <a:pt x="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" name="Google Shape;16;p2"/>
              <p:cNvSpPr/>
              <p:nvPr/>
            </p:nvSpPr>
            <p:spPr>
              <a:xfrm rot="639656">
                <a:off x="-903799" y="232978"/>
                <a:ext cx="5168207" cy="290068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 rot="-200">
              <a:off x="4488151" y="-323821"/>
              <a:ext cx="5168100" cy="2900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960400" y="1018567"/>
            <a:ext cx="10271200" cy="15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995800" y="2280067"/>
            <a:ext cx="10189600" cy="9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39133" y="5085100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313800" y="-431966"/>
            <a:ext cx="208333" cy="164633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584233" y="4768801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1968100" y="-394466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3855602">
            <a:off x="-410119" y="3706641"/>
            <a:ext cx="2635275" cy="2231497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369560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960400" y="4463633"/>
            <a:ext cx="1019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282301" y="362100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299651" y="1471834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11291767" y="5930101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3623200" y="717767"/>
            <a:ext cx="4868800" cy="33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-1014534" y="485033"/>
            <a:ext cx="3177867" cy="1569467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-13063">
            <a:off x="8600650" y="4491348"/>
            <a:ext cx="3763793" cy="2322417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-13063">
            <a:off x="8718153" y="4669902"/>
            <a:ext cx="3812595" cy="2356351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84901" y="22501"/>
            <a:ext cx="2931633" cy="239143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0" y="-20967"/>
            <a:ext cx="2878533" cy="230500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48176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9856534" y="8590"/>
            <a:ext cx="2343733" cy="6858181"/>
          </a:xfrm>
          <a:custGeom>
            <a:avLst/>
            <a:gdLst/>
            <a:ahLst/>
            <a:cxnLst/>
            <a:rect l="l" t="t" r="r" b="b"/>
            <a:pathLst>
              <a:path w="70312" h="125058" extrusionOk="0">
                <a:moveTo>
                  <a:pt x="0" y="1"/>
                </a:moveTo>
                <a:lnTo>
                  <a:pt x="0" y="125058"/>
                </a:lnTo>
                <a:lnTo>
                  <a:pt x="70312" y="125058"/>
                </a:lnTo>
                <a:lnTo>
                  <a:pt x="7031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/>
          <p:nvPr/>
        </p:nvSpPr>
        <p:spPr>
          <a:xfrm rot="-2083439">
            <a:off x="9392452" y="4412384"/>
            <a:ext cx="3297131" cy="2995384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0" y="-83"/>
            <a:ext cx="2343733" cy="6858181"/>
          </a:xfrm>
          <a:custGeom>
            <a:avLst/>
            <a:gdLst/>
            <a:ahLst/>
            <a:cxnLst/>
            <a:rect l="l" t="t" r="r" b="b"/>
            <a:pathLst>
              <a:path w="70312" h="125058" extrusionOk="0">
                <a:moveTo>
                  <a:pt x="0" y="1"/>
                </a:moveTo>
                <a:lnTo>
                  <a:pt x="0" y="125058"/>
                </a:lnTo>
                <a:lnTo>
                  <a:pt x="70312" y="125058"/>
                </a:lnTo>
                <a:lnTo>
                  <a:pt x="7031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 rot="9972499">
            <a:off x="191621" y="-2225387"/>
            <a:ext cx="2687152" cy="3433309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 rot="2014349">
            <a:off x="2048344" y="902581"/>
            <a:ext cx="153203" cy="118868"/>
          </a:xfrm>
          <a:custGeom>
            <a:avLst/>
            <a:gdLst/>
            <a:ahLst/>
            <a:cxnLst/>
            <a:rect l="l" t="t" r="r" b="b"/>
            <a:pathLst>
              <a:path w="4596" h="3566" extrusionOk="0">
                <a:moveTo>
                  <a:pt x="2298" y="0"/>
                </a:moveTo>
                <a:cubicBezTo>
                  <a:pt x="1" y="0"/>
                  <a:pt x="1" y="3566"/>
                  <a:pt x="2298" y="3566"/>
                </a:cubicBezTo>
                <a:cubicBezTo>
                  <a:pt x="4596" y="3566"/>
                  <a:pt x="4596" y="0"/>
                  <a:pt x="2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 rot="2014349">
            <a:off x="2071465" y="1151216"/>
            <a:ext cx="106968" cy="83235"/>
          </a:xfrm>
          <a:custGeom>
            <a:avLst/>
            <a:gdLst/>
            <a:ahLst/>
            <a:cxnLst/>
            <a:rect l="l" t="t" r="r" b="b"/>
            <a:pathLst>
              <a:path w="3209" h="2497" extrusionOk="0">
                <a:moveTo>
                  <a:pt x="1585" y="0"/>
                </a:moveTo>
                <a:cubicBezTo>
                  <a:pt x="0" y="0"/>
                  <a:pt x="0" y="2496"/>
                  <a:pt x="1585" y="2496"/>
                </a:cubicBezTo>
                <a:cubicBezTo>
                  <a:pt x="3209" y="2496"/>
                  <a:pt x="3209" y="0"/>
                  <a:pt x="15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3775400" y="1601235"/>
            <a:ext cx="4641200" cy="12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1"/>
          </p:nvPr>
        </p:nvSpPr>
        <p:spPr>
          <a:xfrm>
            <a:off x="3775400" y="2843093"/>
            <a:ext cx="4641200" cy="1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/>
          <p:nvPr/>
        </p:nvSpPr>
        <p:spPr>
          <a:xfrm rot="-2295052">
            <a:off x="9582622" y="5982423"/>
            <a:ext cx="72665" cy="54167"/>
          </a:xfrm>
          <a:custGeom>
            <a:avLst/>
            <a:gdLst/>
            <a:ahLst/>
            <a:cxnLst/>
            <a:rect l="l" t="t" r="r" b="b"/>
            <a:pathLst>
              <a:path w="2180" h="1625" extrusionOk="0">
                <a:moveTo>
                  <a:pt x="1070" y="0"/>
                </a:moveTo>
                <a:cubicBezTo>
                  <a:pt x="1" y="0"/>
                  <a:pt x="1" y="1624"/>
                  <a:pt x="1070" y="1624"/>
                </a:cubicBezTo>
                <a:cubicBezTo>
                  <a:pt x="2179" y="1624"/>
                  <a:pt x="2179" y="0"/>
                  <a:pt x="10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 rot="-2295052">
            <a:off x="9303764" y="5858336"/>
            <a:ext cx="106965" cy="83232"/>
          </a:xfrm>
          <a:custGeom>
            <a:avLst/>
            <a:gdLst/>
            <a:ahLst/>
            <a:cxnLst/>
            <a:rect l="l" t="t" r="r" b="b"/>
            <a:pathLst>
              <a:path w="3209" h="2497" extrusionOk="0">
                <a:moveTo>
                  <a:pt x="1585" y="0"/>
                </a:moveTo>
                <a:cubicBezTo>
                  <a:pt x="0" y="0"/>
                  <a:pt x="0" y="2496"/>
                  <a:pt x="1585" y="2496"/>
                </a:cubicBezTo>
                <a:cubicBezTo>
                  <a:pt x="3209" y="2496"/>
                  <a:pt x="3209" y="0"/>
                  <a:pt x="15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 rot="-5400000">
            <a:off x="1642985" y="4273318"/>
            <a:ext cx="2931633" cy="239143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 rot="-5400000">
            <a:off x="1582851" y="4427984"/>
            <a:ext cx="2878533" cy="230500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4"/>
          <p:cNvGrpSpPr/>
          <p:nvPr/>
        </p:nvGrpSpPr>
        <p:grpSpPr>
          <a:xfrm rot="-7661675">
            <a:off x="1327440" y="4621080"/>
            <a:ext cx="1138528" cy="1053593"/>
            <a:chOff x="3904050" y="2322725"/>
            <a:chExt cx="464475" cy="429825"/>
          </a:xfrm>
        </p:grpSpPr>
        <p:sp>
          <p:nvSpPr>
            <p:cNvPr id="50" name="Google Shape;50;p4"/>
            <p:cNvSpPr/>
            <p:nvPr/>
          </p:nvSpPr>
          <p:spPr>
            <a:xfrm>
              <a:off x="3904050" y="2531675"/>
              <a:ext cx="114900" cy="89150"/>
            </a:xfrm>
            <a:custGeom>
              <a:avLst/>
              <a:gdLst/>
              <a:ahLst/>
              <a:cxnLst/>
              <a:rect l="l" t="t" r="r" b="b"/>
              <a:pathLst>
                <a:path w="4596" h="3566" extrusionOk="0">
                  <a:moveTo>
                    <a:pt x="2298" y="0"/>
                  </a:moveTo>
                  <a:cubicBezTo>
                    <a:pt x="1" y="0"/>
                    <a:pt x="1" y="3566"/>
                    <a:pt x="2298" y="3566"/>
                  </a:cubicBezTo>
                  <a:cubicBezTo>
                    <a:pt x="4596" y="3566"/>
                    <a:pt x="4596" y="0"/>
                    <a:pt x="2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4001100" y="2322725"/>
              <a:ext cx="54500" cy="40625"/>
            </a:xfrm>
            <a:custGeom>
              <a:avLst/>
              <a:gdLst/>
              <a:ahLst/>
              <a:cxnLst/>
              <a:rect l="l" t="t" r="r" b="b"/>
              <a:pathLst>
                <a:path w="2180" h="1625" extrusionOk="0">
                  <a:moveTo>
                    <a:pt x="1070" y="0"/>
                  </a:moveTo>
                  <a:cubicBezTo>
                    <a:pt x="1" y="0"/>
                    <a:pt x="1" y="1624"/>
                    <a:pt x="1070" y="1624"/>
                  </a:cubicBezTo>
                  <a:cubicBezTo>
                    <a:pt x="2179" y="1624"/>
                    <a:pt x="2179" y="0"/>
                    <a:pt x="1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88300" y="2690125"/>
              <a:ext cx="80225" cy="62425"/>
            </a:xfrm>
            <a:custGeom>
              <a:avLst/>
              <a:gdLst/>
              <a:ahLst/>
              <a:cxnLst/>
              <a:rect l="l" t="t" r="r" b="b"/>
              <a:pathLst>
                <a:path w="3209" h="2497" extrusionOk="0">
                  <a:moveTo>
                    <a:pt x="1585" y="0"/>
                  </a:moveTo>
                  <a:cubicBezTo>
                    <a:pt x="0" y="0"/>
                    <a:pt x="0" y="2496"/>
                    <a:pt x="1585" y="2496"/>
                  </a:cubicBezTo>
                  <a:cubicBezTo>
                    <a:pt x="3209" y="2496"/>
                    <a:pt x="3209" y="0"/>
                    <a:pt x="1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815579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8835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/>
          <p:nvPr/>
        </p:nvSpPr>
        <p:spPr>
          <a:xfrm rot="6583395" flipH="1">
            <a:off x="1076953" y="-3028519"/>
            <a:ext cx="7984047" cy="11844768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7C42B"/>
              </a:highlight>
            </a:endParaRPr>
          </a:p>
        </p:txBody>
      </p:sp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960400" y="600200"/>
            <a:ext cx="818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82" name="Google Shape;82;p8"/>
          <p:cNvGrpSpPr/>
          <p:nvPr/>
        </p:nvGrpSpPr>
        <p:grpSpPr>
          <a:xfrm rot="-6654526">
            <a:off x="9819653" y="1347829"/>
            <a:ext cx="1794929" cy="2110480"/>
            <a:chOff x="5233125" y="-310150"/>
            <a:chExt cx="1346125" cy="1582775"/>
          </a:xfrm>
        </p:grpSpPr>
        <p:sp>
          <p:nvSpPr>
            <p:cNvPr id="83" name="Google Shape;83;p8"/>
            <p:cNvSpPr/>
            <p:nvPr/>
          </p:nvSpPr>
          <p:spPr>
            <a:xfrm>
              <a:off x="5233125" y="-310150"/>
              <a:ext cx="1346125" cy="1582775"/>
            </a:xfrm>
            <a:custGeom>
              <a:avLst/>
              <a:gdLst/>
              <a:ahLst/>
              <a:cxnLst/>
              <a:rect l="l" t="t" r="r" b="b"/>
              <a:pathLst>
                <a:path w="53845" h="63311" extrusionOk="0">
                  <a:moveTo>
                    <a:pt x="42580" y="1"/>
                  </a:moveTo>
                  <a:lnTo>
                    <a:pt x="3914" y="48452"/>
                  </a:lnTo>
                  <a:lnTo>
                    <a:pt x="739" y="59673"/>
                  </a:lnTo>
                  <a:cubicBezTo>
                    <a:pt x="739" y="59673"/>
                    <a:pt x="0" y="61935"/>
                    <a:pt x="1174" y="62935"/>
                  </a:cubicBezTo>
                  <a:cubicBezTo>
                    <a:pt x="1527" y="63212"/>
                    <a:pt x="1967" y="63311"/>
                    <a:pt x="2414" y="63311"/>
                  </a:cubicBezTo>
                  <a:cubicBezTo>
                    <a:pt x="3512" y="63311"/>
                    <a:pt x="4654" y="62718"/>
                    <a:pt x="4654" y="62718"/>
                  </a:cubicBezTo>
                  <a:lnTo>
                    <a:pt x="14179" y="57672"/>
                  </a:lnTo>
                  <a:lnTo>
                    <a:pt x="53844" y="8003"/>
                  </a:lnTo>
                  <a:cubicBezTo>
                    <a:pt x="53844" y="8003"/>
                    <a:pt x="51800" y="2045"/>
                    <a:pt x="42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8"/>
            <p:cNvGrpSpPr/>
            <p:nvPr/>
          </p:nvGrpSpPr>
          <p:grpSpPr>
            <a:xfrm>
              <a:off x="5315750" y="-256875"/>
              <a:ext cx="1263500" cy="1526650"/>
              <a:chOff x="5315750" y="-256875"/>
              <a:chExt cx="1263500" cy="1526650"/>
            </a:xfrm>
          </p:grpSpPr>
          <p:sp>
            <p:nvSpPr>
              <p:cNvPr id="85" name="Google Shape;85;p8"/>
              <p:cNvSpPr/>
              <p:nvPr/>
            </p:nvSpPr>
            <p:spPr>
              <a:xfrm>
                <a:off x="5315750" y="-256875"/>
                <a:ext cx="1263500" cy="1526650"/>
              </a:xfrm>
              <a:custGeom>
                <a:avLst/>
                <a:gdLst/>
                <a:ahLst/>
                <a:cxnLst/>
                <a:rect l="l" t="t" r="r" b="b"/>
                <a:pathLst>
                  <a:path w="50540" h="61066" extrusionOk="0">
                    <a:moveTo>
                      <a:pt x="44929" y="1"/>
                    </a:moveTo>
                    <a:lnTo>
                      <a:pt x="5785" y="49061"/>
                    </a:lnTo>
                    <a:cubicBezTo>
                      <a:pt x="5785" y="49061"/>
                      <a:pt x="1523" y="55020"/>
                      <a:pt x="1914" y="57499"/>
                    </a:cubicBezTo>
                    <a:cubicBezTo>
                      <a:pt x="2045" y="58543"/>
                      <a:pt x="1131" y="59847"/>
                      <a:pt x="0" y="61065"/>
                    </a:cubicBezTo>
                    <a:cubicBezTo>
                      <a:pt x="479" y="60935"/>
                      <a:pt x="914" y="60804"/>
                      <a:pt x="1349" y="60587"/>
                    </a:cubicBezTo>
                    <a:lnTo>
                      <a:pt x="10874" y="55541"/>
                    </a:lnTo>
                    <a:lnTo>
                      <a:pt x="50539" y="5872"/>
                    </a:lnTo>
                    <a:cubicBezTo>
                      <a:pt x="50539" y="5872"/>
                      <a:pt x="49365" y="2523"/>
                      <a:pt x="44929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8"/>
              <p:cNvSpPr/>
              <p:nvPr/>
            </p:nvSpPr>
            <p:spPr>
              <a:xfrm>
                <a:off x="5431000" y="-99200"/>
                <a:ext cx="962325" cy="1066700"/>
              </a:xfrm>
              <a:custGeom>
                <a:avLst/>
                <a:gdLst/>
                <a:ahLst/>
                <a:cxnLst/>
                <a:rect l="l" t="t" r="r" b="b"/>
                <a:pathLst>
                  <a:path w="38493" h="42668" extrusionOk="0">
                    <a:moveTo>
                      <a:pt x="26749" y="0"/>
                    </a:moveTo>
                    <a:lnTo>
                      <a:pt x="1" y="33490"/>
                    </a:lnTo>
                    <a:cubicBezTo>
                      <a:pt x="10091" y="36274"/>
                      <a:pt x="12701" y="42667"/>
                      <a:pt x="12701" y="42667"/>
                    </a:cubicBezTo>
                    <a:lnTo>
                      <a:pt x="38492" y="10352"/>
                    </a:lnTo>
                    <a:cubicBezTo>
                      <a:pt x="37144" y="4958"/>
                      <a:pt x="28097" y="261"/>
                      <a:pt x="267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6024675" y="-36150"/>
                <a:ext cx="328400" cy="282750"/>
              </a:xfrm>
              <a:custGeom>
                <a:avLst/>
                <a:gdLst/>
                <a:ahLst/>
                <a:cxnLst/>
                <a:rect l="l" t="t" r="r" b="b"/>
                <a:pathLst>
                  <a:path w="13136" h="11310" extrusionOk="0">
                    <a:moveTo>
                      <a:pt x="523" y="1"/>
                    </a:moveTo>
                    <a:lnTo>
                      <a:pt x="1" y="1871"/>
                    </a:lnTo>
                    <a:lnTo>
                      <a:pt x="88" y="1915"/>
                    </a:lnTo>
                    <a:cubicBezTo>
                      <a:pt x="1654" y="2523"/>
                      <a:pt x="3219" y="3306"/>
                      <a:pt x="4698" y="4133"/>
                    </a:cubicBezTo>
                    <a:cubicBezTo>
                      <a:pt x="4220" y="4220"/>
                      <a:pt x="3785" y="4437"/>
                      <a:pt x="3480" y="4829"/>
                    </a:cubicBezTo>
                    <a:cubicBezTo>
                      <a:pt x="2741" y="5785"/>
                      <a:pt x="3089" y="7395"/>
                      <a:pt x="4307" y="8352"/>
                    </a:cubicBezTo>
                    <a:cubicBezTo>
                      <a:pt x="4916" y="8852"/>
                      <a:pt x="5633" y="9102"/>
                      <a:pt x="6297" y="9102"/>
                    </a:cubicBezTo>
                    <a:cubicBezTo>
                      <a:pt x="6960" y="9102"/>
                      <a:pt x="7569" y="8852"/>
                      <a:pt x="7960" y="8352"/>
                    </a:cubicBezTo>
                    <a:cubicBezTo>
                      <a:pt x="8178" y="8047"/>
                      <a:pt x="8352" y="7612"/>
                      <a:pt x="8352" y="7221"/>
                    </a:cubicBezTo>
                    <a:cubicBezTo>
                      <a:pt x="9439" y="8482"/>
                      <a:pt x="10483" y="9874"/>
                      <a:pt x="11396" y="11309"/>
                    </a:cubicBezTo>
                    <a:lnTo>
                      <a:pt x="13136" y="10526"/>
                    </a:lnTo>
                    <a:cubicBezTo>
                      <a:pt x="8526" y="3524"/>
                      <a:pt x="5873" y="2393"/>
                      <a:pt x="610" y="88"/>
                    </a:cubicBezTo>
                    <a:lnTo>
                      <a:pt x="523" y="1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5512550" y="610825"/>
                <a:ext cx="319700" cy="283800"/>
              </a:xfrm>
              <a:custGeom>
                <a:avLst/>
                <a:gdLst/>
                <a:ahLst/>
                <a:cxnLst/>
                <a:rect l="l" t="t" r="r" b="b"/>
                <a:pathLst>
                  <a:path w="12788" h="11352" extrusionOk="0">
                    <a:moveTo>
                      <a:pt x="1" y="0"/>
                    </a:moveTo>
                    <a:lnTo>
                      <a:pt x="44" y="2001"/>
                    </a:lnTo>
                    <a:cubicBezTo>
                      <a:pt x="1393" y="2305"/>
                      <a:pt x="9569" y="6742"/>
                      <a:pt x="10700" y="11352"/>
                    </a:cubicBezTo>
                    <a:lnTo>
                      <a:pt x="12788" y="11308"/>
                    </a:lnTo>
                    <a:cubicBezTo>
                      <a:pt x="12309" y="9264"/>
                      <a:pt x="10831" y="7351"/>
                      <a:pt x="9091" y="5698"/>
                    </a:cubicBezTo>
                    <a:cubicBezTo>
                      <a:pt x="9613" y="5654"/>
                      <a:pt x="10135" y="5393"/>
                      <a:pt x="10483" y="4958"/>
                    </a:cubicBezTo>
                    <a:cubicBezTo>
                      <a:pt x="11265" y="4002"/>
                      <a:pt x="10918" y="2392"/>
                      <a:pt x="9656" y="1436"/>
                    </a:cubicBezTo>
                    <a:cubicBezTo>
                      <a:pt x="9047" y="935"/>
                      <a:pt x="8341" y="685"/>
                      <a:pt x="7688" y="685"/>
                    </a:cubicBezTo>
                    <a:cubicBezTo>
                      <a:pt x="7036" y="685"/>
                      <a:pt x="6438" y="935"/>
                      <a:pt x="6046" y="1436"/>
                    </a:cubicBezTo>
                    <a:cubicBezTo>
                      <a:pt x="5698" y="1870"/>
                      <a:pt x="5568" y="2436"/>
                      <a:pt x="5655" y="2958"/>
                    </a:cubicBezTo>
                    <a:cubicBezTo>
                      <a:pt x="3132" y="1218"/>
                      <a:pt x="784" y="131"/>
                      <a:pt x="1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91043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/>
          <p:nvPr/>
        </p:nvSpPr>
        <p:spPr>
          <a:xfrm rot="-3970567">
            <a:off x="5198244" y="4543361"/>
            <a:ext cx="2424787" cy="3098091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2"/>
          </p:nvPr>
        </p:nvSpPr>
        <p:spPr>
          <a:xfrm>
            <a:off x="6822133" y="1135867"/>
            <a:ext cx="4409600" cy="5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54498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583433" y="4414833"/>
            <a:ext cx="8792800" cy="21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0"/>
          <p:cNvSpPr txBox="1">
            <a:spLocks noGrp="1"/>
          </p:cNvSpPr>
          <p:nvPr>
            <p:ph type="body" idx="1"/>
          </p:nvPr>
        </p:nvSpPr>
        <p:spPr>
          <a:xfrm>
            <a:off x="960400" y="5333433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Gochi Hand"/>
              <a:buNone/>
              <a:defRPr sz="3733"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sp>
        <p:nvSpPr>
          <p:cNvPr id="98" name="Google Shape;98;p10"/>
          <p:cNvSpPr/>
          <p:nvPr/>
        </p:nvSpPr>
        <p:spPr>
          <a:xfrm rot="-2083439">
            <a:off x="9392452" y="4412384"/>
            <a:ext cx="3297131" cy="2995384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" name="Google Shape;99;p10"/>
          <p:cNvGrpSpPr/>
          <p:nvPr/>
        </p:nvGrpSpPr>
        <p:grpSpPr>
          <a:xfrm rot="891456">
            <a:off x="10552066" y="2406087"/>
            <a:ext cx="798012" cy="3162184"/>
            <a:chOff x="3608950" y="238125"/>
            <a:chExt cx="598550" cy="2371800"/>
          </a:xfrm>
        </p:grpSpPr>
        <p:sp>
          <p:nvSpPr>
            <p:cNvPr id="100" name="Google Shape;100;p10"/>
            <p:cNvSpPr/>
            <p:nvPr/>
          </p:nvSpPr>
          <p:spPr>
            <a:xfrm>
              <a:off x="3608950" y="1942450"/>
              <a:ext cx="423875" cy="667475"/>
            </a:xfrm>
            <a:custGeom>
              <a:avLst/>
              <a:gdLst/>
              <a:ahLst/>
              <a:cxnLst/>
              <a:rect l="l" t="t" r="r" b="b"/>
              <a:pathLst>
                <a:path w="16955" h="26699" extrusionOk="0">
                  <a:moveTo>
                    <a:pt x="8794" y="0"/>
                  </a:moveTo>
                  <a:cubicBezTo>
                    <a:pt x="7527" y="4912"/>
                    <a:pt x="2218" y="8279"/>
                    <a:pt x="1030" y="13191"/>
                  </a:cubicBezTo>
                  <a:cubicBezTo>
                    <a:pt x="0" y="17390"/>
                    <a:pt x="2179" y="21668"/>
                    <a:pt x="4278" y="25590"/>
                  </a:cubicBezTo>
                  <a:lnTo>
                    <a:pt x="4873" y="26699"/>
                  </a:lnTo>
                  <a:cubicBezTo>
                    <a:pt x="5150" y="25194"/>
                    <a:pt x="5784" y="23728"/>
                    <a:pt x="6695" y="22500"/>
                  </a:cubicBezTo>
                  <a:cubicBezTo>
                    <a:pt x="8398" y="20282"/>
                    <a:pt x="10933" y="18776"/>
                    <a:pt x="13310" y="17152"/>
                  </a:cubicBezTo>
                  <a:cubicBezTo>
                    <a:pt x="13944" y="16717"/>
                    <a:pt x="14538" y="16202"/>
                    <a:pt x="15053" y="15647"/>
                  </a:cubicBezTo>
                  <a:cubicBezTo>
                    <a:pt x="15528" y="15053"/>
                    <a:pt x="15885" y="14379"/>
                    <a:pt x="16083" y="13666"/>
                  </a:cubicBezTo>
                  <a:cubicBezTo>
                    <a:pt x="16954" y="11290"/>
                    <a:pt x="16875" y="8675"/>
                    <a:pt x="15885" y="6378"/>
                  </a:cubicBezTo>
                  <a:cubicBezTo>
                    <a:pt x="14696" y="3882"/>
                    <a:pt x="12478" y="2060"/>
                    <a:pt x="9824" y="1426"/>
                  </a:cubicBezTo>
                  <a:lnTo>
                    <a:pt x="87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775625" y="238125"/>
              <a:ext cx="431875" cy="1686525"/>
            </a:xfrm>
            <a:custGeom>
              <a:avLst/>
              <a:gdLst/>
              <a:ahLst/>
              <a:cxnLst/>
              <a:rect l="l" t="t" r="r" b="b"/>
              <a:pathLst>
                <a:path w="17275" h="67461" extrusionOk="0">
                  <a:moveTo>
                    <a:pt x="12228" y="0"/>
                  </a:moveTo>
                  <a:lnTo>
                    <a:pt x="12228" y="0"/>
                  </a:lnTo>
                  <a:cubicBezTo>
                    <a:pt x="12281" y="230"/>
                    <a:pt x="12332" y="460"/>
                    <a:pt x="12383" y="690"/>
                  </a:cubicBezTo>
                  <a:lnTo>
                    <a:pt x="12383" y="690"/>
                  </a:lnTo>
                  <a:cubicBezTo>
                    <a:pt x="12489" y="473"/>
                    <a:pt x="12596" y="256"/>
                    <a:pt x="12704" y="40"/>
                  </a:cubicBezTo>
                  <a:lnTo>
                    <a:pt x="12228" y="0"/>
                  </a:lnTo>
                  <a:close/>
                  <a:moveTo>
                    <a:pt x="12383" y="690"/>
                  </a:moveTo>
                  <a:cubicBezTo>
                    <a:pt x="2393" y="21128"/>
                    <a:pt x="1" y="44170"/>
                    <a:pt x="1216" y="66707"/>
                  </a:cubicBezTo>
                  <a:lnTo>
                    <a:pt x="7633" y="67460"/>
                  </a:lnTo>
                  <a:cubicBezTo>
                    <a:pt x="14181" y="45857"/>
                    <a:pt x="17275" y="22935"/>
                    <a:pt x="12383" y="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622800" y="2254675"/>
              <a:ext cx="309000" cy="355250"/>
            </a:xfrm>
            <a:custGeom>
              <a:avLst/>
              <a:gdLst/>
              <a:ahLst/>
              <a:cxnLst/>
              <a:rect l="l" t="t" r="r" b="b"/>
              <a:pathLst>
                <a:path w="12360" h="14210" extrusionOk="0">
                  <a:moveTo>
                    <a:pt x="6778" y="0"/>
                  </a:moveTo>
                  <a:cubicBezTo>
                    <a:pt x="6699" y="0"/>
                    <a:pt x="6618" y="9"/>
                    <a:pt x="6537" y="29"/>
                  </a:cubicBezTo>
                  <a:cubicBezTo>
                    <a:pt x="6260" y="147"/>
                    <a:pt x="6061" y="306"/>
                    <a:pt x="5863" y="504"/>
                  </a:cubicBezTo>
                  <a:cubicBezTo>
                    <a:pt x="5507" y="900"/>
                    <a:pt x="5230" y="1415"/>
                    <a:pt x="5071" y="1930"/>
                  </a:cubicBezTo>
                  <a:cubicBezTo>
                    <a:pt x="4992" y="2287"/>
                    <a:pt x="4873" y="2683"/>
                    <a:pt x="4715" y="3000"/>
                  </a:cubicBezTo>
                  <a:cubicBezTo>
                    <a:pt x="4517" y="3396"/>
                    <a:pt x="4120" y="3594"/>
                    <a:pt x="3724" y="3594"/>
                  </a:cubicBezTo>
                  <a:cubicBezTo>
                    <a:pt x="2972" y="3515"/>
                    <a:pt x="2734" y="2603"/>
                    <a:pt x="2179" y="2168"/>
                  </a:cubicBezTo>
                  <a:cubicBezTo>
                    <a:pt x="1915" y="2019"/>
                    <a:pt x="1623" y="1946"/>
                    <a:pt x="1333" y="1946"/>
                  </a:cubicBezTo>
                  <a:cubicBezTo>
                    <a:pt x="926" y="1946"/>
                    <a:pt x="522" y="2089"/>
                    <a:pt x="199" y="2366"/>
                  </a:cubicBezTo>
                  <a:cubicBezTo>
                    <a:pt x="1" y="6010"/>
                    <a:pt x="1863" y="9694"/>
                    <a:pt x="3685" y="13101"/>
                  </a:cubicBezTo>
                  <a:lnTo>
                    <a:pt x="4319" y="14210"/>
                  </a:lnTo>
                  <a:cubicBezTo>
                    <a:pt x="4596" y="12705"/>
                    <a:pt x="5230" y="11239"/>
                    <a:pt x="6141" y="10011"/>
                  </a:cubicBezTo>
                  <a:cubicBezTo>
                    <a:pt x="7646" y="8070"/>
                    <a:pt x="9785" y="6644"/>
                    <a:pt x="11924" y="5218"/>
                  </a:cubicBezTo>
                  <a:cubicBezTo>
                    <a:pt x="12083" y="4980"/>
                    <a:pt x="12201" y="4703"/>
                    <a:pt x="12281" y="4386"/>
                  </a:cubicBezTo>
                  <a:cubicBezTo>
                    <a:pt x="12360" y="3871"/>
                    <a:pt x="12083" y="3396"/>
                    <a:pt x="11607" y="3198"/>
                  </a:cubicBezTo>
                  <a:cubicBezTo>
                    <a:pt x="11471" y="3139"/>
                    <a:pt x="11336" y="3114"/>
                    <a:pt x="11202" y="3114"/>
                  </a:cubicBezTo>
                  <a:cubicBezTo>
                    <a:pt x="10516" y="3114"/>
                    <a:pt x="9853" y="3777"/>
                    <a:pt x="9191" y="4109"/>
                  </a:cubicBezTo>
                  <a:cubicBezTo>
                    <a:pt x="9063" y="4194"/>
                    <a:pt x="8913" y="4233"/>
                    <a:pt x="8759" y="4233"/>
                  </a:cubicBezTo>
                  <a:cubicBezTo>
                    <a:pt x="8625" y="4233"/>
                    <a:pt x="8488" y="4203"/>
                    <a:pt x="8359" y="4148"/>
                  </a:cubicBezTo>
                  <a:cubicBezTo>
                    <a:pt x="8240" y="4029"/>
                    <a:pt x="8161" y="3871"/>
                    <a:pt x="8121" y="3713"/>
                  </a:cubicBezTo>
                  <a:cubicBezTo>
                    <a:pt x="7923" y="3000"/>
                    <a:pt x="8240" y="2207"/>
                    <a:pt x="8161" y="1455"/>
                  </a:cubicBezTo>
                  <a:cubicBezTo>
                    <a:pt x="8125" y="776"/>
                    <a:pt x="7509" y="0"/>
                    <a:pt x="6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790175" y="1723575"/>
              <a:ext cx="233725" cy="305050"/>
            </a:xfrm>
            <a:custGeom>
              <a:avLst/>
              <a:gdLst/>
              <a:ahLst/>
              <a:cxnLst/>
              <a:rect l="l" t="t" r="r" b="b"/>
              <a:pathLst>
                <a:path w="9349" h="12202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3922"/>
                    <a:pt x="198" y="7804"/>
                    <a:pt x="476" y="11726"/>
                  </a:cubicBezTo>
                  <a:cubicBezTo>
                    <a:pt x="2298" y="11964"/>
                    <a:pt x="4160" y="12122"/>
                    <a:pt x="6021" y="12201"/>
                  </a:cubicBezTo>
                  <a:cubicBezTo>
                    <a:pt x="7447" y="8676"/>
                    <a:pt x="8557" y="5032"/>
                    <a:pt x="9349" y="1348"/>
                  </a:cubicBezTo>
                  <a:cubicBezTo>
                    <a:pt x="6259" y="793"/>
                    <a:pt x="3130" y="31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3958525" y="2079350"/>
              <a:ext cx="146575" cy="140300"/>
            </a:xfrm>
            <a:custGeom>
              <a:avLst/>
              <a:gdLst/>
              <a:ahLst/>
              <a:cxnLst/>
              <a:rect l="l" t="t" r="r" b="b"/>
              <a:pathLst>
                <a:path w="5863" h="5612" extrusionOk="0">
                  <a:moveTo>
                    <a:pt x="5031" y="2011"/>
                  </a:moveTo>
                  <a:lnTo>
                    <a:pt x="5110" y="2090"/>
                  </a:lnTo>
                  <a:lnTo>
                    <a:pt x="5205" y="2166"/>
                  </a:lnTo>
                  <a:lnTo>
                    <a:pt x="5205" y="2166"/>
                  </a:lnTo>
                  <a:lnTo>
                    <a:pt x="5248" y="2225"/>
                  </a:lnTo>
                  <a:lnTo>
                    <a:pt x="5248" y="2225"/>
                  </a:lnTo>
                  <a:cubicBezTo>
                    <a:pt x="5242" y="2220"/>
                    <a:pt x="5236" y="2215"/>
                    <a:pt x="5230" y="2210"/>
                  </a:cubicBezTo>
                  <a:lnTo>
                    <a:pt x="5230" y="2210"/>
                  </a:lnTo>
                  <a:lnTo>
                    <a:pt x="5256" y="2235"/>
                  </a:lnTo>
                  <a:lnTo>
                    <a:pt x="5258" y="2238"/>
                  </a:lnTo>
                  <a:lnTo>
                    <a:pt x="5258" y="2238"/>
                  </a:lnTo>
                  <a:cubicBezTo>
                    <a:pt x="5245" y="2226"/>
                    <a:pt x="5232" y="2213"/>
                    <a:pt x="5219" y="2201"/>
                  </a:cubicBezTo>
                  <a:lnTo>
                    <a:pt x="5219" y="2201"/>
                  </a:lnTo>
                  <a:cubicBezTo>
                    <a:pt x="5179" y="2168"/>
                    <a:pt x="5138" y="2136"/>
                    <a:pt x="5095" y="2106"/>
                  </a:cubicBezTo>
                  <a:lnTo>
                    <a:pt x="5095" y="2106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111" y="2098"/>
                    <a:pt x="5165" y="2148"/>
                    <a:pt x="5219" y="2201"/>
                  </a:cubicBezTo>
                  <a:lnTo>
                    <a:pt x="5219" y="2201"/>
                  </a:lnTo>
                  <a:cubicBezTo>
                    <a:pt x="5223" y="2204"/>
                    <a:pt x="5226" y="2207"/>
                    <a:pt x="5230" y="2210"/>
                  </a:cubicBezTo>
                  <a:lnTo>
                    <a:pt x="5230" y="2210"/>
                  </a:lnTo>
                  <a:lnTo>
                    <a:pt x="5110" y="2090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043" y="2038"/>
                    <a:pt x="5029" y="2026"/>
                    <a:pt x="5015" y="2014"/>
                  </a:cubicBezTo>
                  <a:lnTo>
                    <a:pt x="5015" y="2014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31" y="2011"/>
                  </a:lnTo>
                  <a:close/>
                  <a:moveTo>
                    <a:pt x="5048" y="2257"/>
                  </a:moveTo>
                  <a:lnTo>
                    <a:pt x="5071" y="2288"/>
                  </a:lnTo>
                  <a:cubicBezTo>
                    <a:pt x="5066" y="2283"/>
                    <a:pt x="5061" y="2277"/>
                    <a:pt x="5056" y="2271"/>
                  </a:cubicBezTo>
                  <a:lnTo>
                    <a:pt x="5056" y="2271"/>
                  </a:lnTo>
                  <a:cubicBezTo>
                    <a:pt x="5053" y="2267"/>
                    <a:pt x="5050" y="2262"/>
                    <a:pt x="5048" y="2257"/>
                  </a:cubicBezTo>
                  <a:close/>
                  <a:moveTo>
                    <a:pt x="5459" y="2662"/>
                  </a:moveTo>
                  <a:lnTo>
                    <a:pt x="5459" y="2662"/>
                  </a:lnTo>
                  <a:cubicBezTo>
                    <a:pt x="5459" y="2662"/>
                    <a:pt x="5459" y="2663"/>
                    <a:pt x="5460" y="2663"/>
                  </a:cubicBezTo>
                  <a:lnTo>
                    <a:pt x="5460" y="2663"/>
                  </a:lnTo>
                  <a:cubicBezTo>
                    <a:pt x="5458" y="2667"/>
                    <a:pt x="5457" y="2670"/>
                    <a:pt x="5456" y="2673"/>
                  </a:cubicBezTo>
                  <a:lnTo>
                    <a:pt x="5456" y="2673"/>
                  </a:lnTo>
                  <a:cubicBezTo>
                    <a:pt x="5456" y="2672"/>
                    <a:pt x="5455" y="2671"/>
                    <a:pt x="5455" y="2670"/>
                  </a:cubicBezTo>
                  <a:lnTo>
                    <a:pt x="5455" y="2670"/>
                  </a:lnTo>
                  <a:cubicBezTo>
                    <a:pt x="5457" y="2667"/>
                    <a:pt x="5458" y="2664"/>
                    <a:pt x="5459" y="2662"/>
                  </a:cubicBezTo>
                  <a:close/>
                  <a:moveTo>
                    <a:pt x="5469" y="2696"/>
                  </a:moveTo>
                  <a:lnTo>
                    <a:pt x="5469" y="2696"/>
                  </a:lnTo>
                  <a:cubicBezTo>
                    <a:pt x="5482" y="2745"/>
                    <a:pt x="5494" y="2794"/>
                    <a:pt x="5506" y="2843"/>
                  </a:cubicBezTo>
                  <a:lnTo>
                    <a:pt x="5506" y="3239"/>
                  </a:lnTo>
                  <a:cubicBezTo>
                    <a:pt x="5506" y="3068"/>
                    <a:pt x="5483" y="2897"/>
                    <a:pt x="5462" y="2727"/>
                  </a:cubicBezTo>
                  <a:lnTo>
                    <a:pt x="5462" y="2727"/>
                  </a:lnTo>
                  <a:cubicBezTo>
                    <a:pt x="5465" y="2717"/>
                    <a:pt x="5467" y="2707"/>
                    <a:pt x="5469" y="2696"/>
                  </a:cubicBezTo>
                  <a:close/>
                  <a:moveTo>
                    <a:pt x="2875" y="0"/>
                  </a:moveTo>
                  <a:cubicBezTo>
                    <a:pt x="2571" y="0"/>
                    <a:pt x="2268" y="49"/>
                    <a:pt x="1981" y="149"/>
                  </a:cubicBezTo>
                  <a:cubicBezTo>
                    <a:pt x="911" y="506"/>
                    <a:pt x="159" y="1417"/>
                    <a:pt x="40" y="2486"/>
                  </a:cubicBezTo>
                  <a:cubicBezTo>
                    <a:pt x="0" y="3001"/>
                    <a:pt x="80" y="3516"/>
                    <a:pt x="317" y="3991"/>
                  </a:cubicBezTo>
                  <a:cubicBezTo>
                    <a:pt x="436" y="4229"/>
                    <a:pt x="555" y="4467"/>
                    <a:pt x="753" y="4665"/>
                  </a:cubicBezTo>
                  <a:cubicBezTo>
                    <a:pt x="1228" y="5180"/>
                    <a:pt x="1862" y="5497"/>
                    <a:pt x="2575" y="5576"/>
                  </a:cubicBezTo>
                  <a:cubicBezTo>
                    <a:pt x="2713" y="5600"/>
                    <a:pt x="2851" y="5612"/>
                    <a:pt x="2988" y="5612"/>
                  </a:cubicBezTo>
                  <a:cubicBezTo>
                    <a:pt x="3531" y="5612"/>
                    <a:pt x="4054" y="5429"/>
                    <a:pt x="4477" y="5132"/>
                  </a:cubicBezTo>
                  <a:lnTo>
                    <a:pt x="4477" y="5132"/>
                  </a:lnTo>
                  <a:cubicBezTo>
                    <a:pt x="4708" y="5056"/>
                    <a:pt x="4934" y="4953"/>
                    <a:pt x="5150" y="4823"/>
                  </a:cubicBezTo>
                  <a:cubicBezTo>
                    <a:pt x="5586" y="4546"/>
                    <a:pt x="5863" y="3991"/>
                    <a:pt x="5863" y="3476"/>
                  </a:cubicBezTo>
                  <a:cubicBezTo>
                    <a:pt x="5837" y="3119"/>
                    <a:pt x="5713" y="2777"/>
                    <a:pt x="5500" y="2495"/>
                  </a:cubicBezTo>
                  <a:lnTo>
                    <a:pt x="5500" y="2495"/>
                  </a:lnTo>
                  <a:cubicBezTo>
                    <a:pt x="5570" y="1819"/>
                    <a:pt x="5296" y="1123"/>
                    <a:pt x="4714" y="664"/>
                  </a:cubicBezTo>
                  <a:cubicBezTo>
                    <a:pt x="4199" y="230"/>
                    <a:pt x="3535" y="0"/>
                    <a:pt x="2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3699050" y="1743575"/>
              <a:ext cx="193575" cy="207050"/>
            </a:xfrm>
            <a:custGeom>
              <a:avLst/>
              <a:gdLst/>
              <a:ahLst/>
              <a:cxnLst/>
              <a:rect l="l" t="t" r="r" b="b"/>
              <a:pathLst>
                <a:path w="7743" h="8282" extrusionOk="0">
                  <a:moveTo>
                    <a:pt x="2955" y="0"/>
                  </a:moveTo>
                  <a:cubicBezTo>
                    <a:pt x="2043" y="0"/>
                    <a:pt x="1139" y="392"/>
                    <a:pt x="674" y="1102"/>
                  </a:cubicBezTo>
                  <a:cubicBezTo>
                    <a:pt x="1" y="2013"/>
                    <a:pt x="437" y="3320"/>
                    <a:pt x="1546" y="3677"/>
                  </a:cubicBezTo>
                  <a:cubicBezTo>
                    <a:pt x="1591" y="3692"/>
                    <a:pt x="1636" y="3706"/>
                    <a:pt x="1682" y="3719"/>
                  </a:cubicBezTo>
                  <a:lnTo>
                    <a:pt x="1682" y="3719"/>
                  </a:lnTo>
                  <a:cubicBezTo>
                    <a:pt x="1768" y="4003"/>
                    <a:pt x="1875" y="4289"/>
                    <a:pt x="2061" y="4548"/>
                  </a:cubicBezTo>
                  <a:cubicBezTo>
                    <a:pt x="2067" y="4559"/>
                    <a:pt x="2073" y="4569"/>
                    <a:pt x="2079" y="4580"/>
                  </a:cubicBezTo>
                  <a:lnTo>
                    <a:pt x="2079" y="4580"/>
                  </a:lnTo>
                  <a:cubicBezTo>
                    <a:pt x="1763" y="4950"/>
                    <a:pt x="1594" y="5433"/>
                    <a:pt x="1663" y="5960"/>
                  </a:cubicBezTo>
                  <a:lnTo>
                    <a:pt x="1663" y="5960"/>
                  </a:lnTo>
                  <a:cubicBezTo>
                    <a:pt x="1250" y="6329"/>
                    <a:pt x="1261" y="7027"/>
                    <a:pt x="1783" y="7321"/>
                  </a:cubicBezTo>
                  <a:cubicBezTo>
                    <a:pt x="2192" y="7598"/>
                    <a:pt x="2613" y="7763"/>
                    <a:pt x="3026" y="7835"/>
                  </a:cubicBezTo>
                  <a:lnTo>
                    <a:pt x="3026" y="7835"/>
                  </a:lnTo>
                  <a:cubicBezTo>
                    <a:pt x="3535" y="8124"/>
                    <a:pt x="4132" y="8282"/>
                    <a:pt x="4725" y="8282"/>
                  </a:cubicBezTo>
                  <a:cubicBezTo>
                    <a:pt x="5554" y="8282"/>
                    <a:pt x="6374" y="7973"/>
                    <a:pt x="6933" y="7282"/>
                  </a:cubicBezTo>
                  <a:cubicBezTo>
                    <a:pt x="7742" y="6315"/>
                    <a:pt x="7620" y="5120"/>
                    <a:pt x="6930" y="4237"/>
                  </a:cubicBezTo>
                  <a:lnTo>
                    <a:pt x="6930" y="4237"/>
                  </a:lnTo>
                  <a:cubicBezTo>
                    <a:pt x="6751" y="3812"/>
                    <a:pt x="6475" y="3406"/>
                    <a:pt x="6141" y="3043"/>
                  </a:cubicBezTo>
                  <a:cubicBezTo>
                    <a:pt x="5388" y="2211"/>
                    <a:pt x="5665" y="1142"/>
                    <a:pt x="4556" y="468"/>
                  </a:cubicBezTo>
                  <a:cubicBezTo>
                    <a:pt x="4087" y="150"/>
                    <a:pt x="3519" y="0"/>
                    <a:pt x="2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3973375" y="1405800"/>
              <a:ext cx="170350" cy="313350"/>
            </a:xfrm>
            <a:custGeom>
              <a:avLst/>
              <a:gdLst/>
              <a:ahLst/>
              <a:cxnLst/>
              <a:rect l="l" t="t" r="r" b="b"/>
              <a:pathLst>
                <a:path w="6814" h="12534" extrusionOk="0">
                  <a:moveTo>
                    <a:pt x="5013" y="0"/>
                  </a:moveTo>
                  <a:cubicBezTo>
                    <a:pt x="4645" y="0"/>
                    <a:pt x="4283" y="89"/>
                    <a:pt x="4001" y="273"/>
                  </a:cubicBezTo>
                  <a:cubicBezTo>
                    <a:pt x="2575" y="1184"/>
                    <a:pt x="2179" y="2531"/>
                    <a:pt x="1466" y="3918"/>
                  </a:cubicBezTo>
                  <a:cubicBezTo>
                    <a:pt x="872" y="5146"/>
                    <a:pt x="1" y="6572"/>
                    <a:pt x="40" y="7998"/>
                  </a:cubicBezTo>
                  <a:cubicBezTo>
                    <a:pt x="56" y="8836"/>
                    <a:pt x="375" y="9396"/>
                    <a:pt x="863" y="9714"/>
                  </a:cubicBezTo>
                  <a:lnTo>
                    <a:pt x="863" y="9714"/>
                  </a:lnTo>
                  <a:cubicBezTo>
                    <a:pt x="749" y="10308"/>
                    <a:pt x="749" y="10899"/>
                    <a:pt x="1030" y="11444"/>
                  </a:cubicBezTo>
                  <a:cubicBezTo>
                    <a:pt x="1354" y="11983"/>
                    <a:pt x="1938" y="12327"/>
                    <a:pt x="2576" y="12327"/>
                  </a:cubicBezTo>
                  <a:cubicBezTo>
                    <a:pt x="2641" y="12327"/>
                    <a:pt x="2707" y="12323"/>
                    <a:pt x="2773" y="12316"/>
                  </a:cubicBezTo>
                  <a:cubicBezTo>
                    <a:pt x="3061" y="12316"/>
                    <a:pt x="3236" y="12313"/>
                    <a:pt x="3359" y="12313"/>
                  </a:cubicBezTo>
                  <a:cubicBezTo>
                    <a:pt x="3727" y="12313"/>
                    <a:pt x="3615" y="12335"/>
                    <a:pt x="4596" y="12514"/>
                  </a:cubicBezTo>
                  <a:cubicBezTo>
                    <a:pt x="4668" y="12527"/>
                    <a:pt x="4740" y="12533"/>
                    <a:pt x="4810" y="12533"/>
                  </a:cubicBezTo>
                  <a:cubicBezTo>
                    <a:pt x="5579" y="12533"/>
                    <a:pt x="6154" y="11771"/>
                    <a:pt x="5863" y="11008"/>
                  </a:cubicBezTo>
                  <a:lnTo>
                    <a:pt x="5903" y="11008"/>
                  </a:lnTo>
                  <a:cubicBezTo>
                    <a:pt x="5584" y="10180"/>
                    <a:pt x="5118" y="9819"/>
                    <a:pt x="4528" y="9643"/>
                  </a:cubicBezTo>
                  <a:lnTo>
                    <a:pt x="4528" y="9643"/>
                  </a:lnTo>
                  <a:cubicBezTo>
                    <a:pt x="4730" y="9245"/>
                    <a:pt x="4916" y="8827"/>
                    <a:pt x="4914" y="8827"/>
                  </a:cubicBezTo>
                  <a:lnTo>
                    <a:pt x="4914" y="8827"/>
                  </a:lnTo>
                  <a:cubicBezTo>
                    <a:pt x="4914" y="8827"/>
                    <a:pt x="4913" y="8828"/>
                    <a:pt x="4912" y="8830"/>
                  </a:cubicBezTo>
                  <a:cubicBezTo>
                    <a:pt x="5225" y="8101"/>
                    <a:pt x="4899" y="7342"/>
                    <a:pt x="4201" y="6899"/>
                  </a:cubicBezTo>
                  <a:lnTo>
                    <a:pt x="4201" y="6899"/>
                  </a:lnTo>
                  <a:cubicBezTo>
                    <a:pt x="4665" y="6048"/>
                    <a:pt x="5391" y="5128"/>
                    <a:pt x="5665" y="4631"/>
                  </a:cubicBezTo>
                  <a:cubicBezTo>
                    <a:pt x="6339" y="3442"/>
                    <a:pt x="6814" y="2650"/>
                    <a:pt x="6735" y="1264"/>
                  </a:cubicBezTo>
                  <a:cubicBezTo>
                    <a:pt x="6680" y="443"/>
                    <a:pt x="5832" y="0"/>
                    <a:pt x="5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9312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/>
          <p:nvPr/>
        </p:nvSpPr>
        <p:spPr>
          <a:xfrm rot="5501286" flipH="1">
            <a:off x="6387455" y="-56275"/>
            <a:ext cx="6697239" cy="708893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3"/>
          <p:cNvSpPr/>
          <p:nvPr/>
        </p:nvSpPr>
        <p:spPr>
          <a:xfrm rot="-5289552" flipH="1">
            <a:off x="-533037" y="-624715"/>
            <a:ext cx="6773053" cy="822581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/>
          </p:nvPr>
        </p:nvSpPr>
        <p:spPr>
          <a:xfrm>
            <a:off x="965533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"/>
          </p:nvPr>
        </p:nvSpPr>
        <p:spPr>
          <a:xfrm>
            <a:off x="965533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2"/>
          </p:nvPr>
        </p:nvSpPr>
        <p:spPr>
          <a:xfrm>
            <a:off x="4674100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3"/>
          </p:nvPr>
        </p:nvSpPr>
        <p:spPr>
          <a:xfrm>
            <a:off x="4674100" y="4266492"/>
            <a:ext cx="2841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4"/>
          </p:nvPr>
        </p:nvSpPr>
        <p:spPr>
          <a:xfrm>
            <a:off x="8383051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5"/>
          </p:nvPr>
        </p:nvSpPr>
        <p:spPr>
          <a:xfrm>
            <a:off x="8383067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6"/>
          </p:nvPr>
        </p:nvSpPr>
        <p:spPr>
          <a:xfrm>
            <a:off x="965533" y="309136"/>
            <a:ext cx="10258400" cy="11281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31" name="Google Shape;131;p13"/>
          <p:cNvSpPr/>
          <p:nvPr/>
        </p:nvSpPr>
        <p:spPr>
          <a:xfrm>
            <a:off x="855352" y="226134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3"/>
          <p:cNvSpPr/>
          <p:nvPr/>
        </p:nvSpPr>
        <p:spPr>
          <a:xfrm rot="-4135010">
            <a:off x="119287" y="-462726"/>
            <a:ext cx="1182959" cy="1538369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51321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0179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/>
          <p:nvPr/>
        </p:nvSpPr>
        <p:spPr>
          <a:xfrm rot="5501286" flipH="1">
            <a:off x="6387455" y="-56275"/>
            <a:ext cx="6697239" cy="708893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3"/>
          <p:cNvSpPr/>
          <p:nvPr/>
        </p:nvSpPr>
        <p:spPr>
          <a:xfrm rot="-5289552" flipH="1">
            <a:off x="-533037" y="-624715"/>
            <a:ext cx="6773053" cy="822581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/>
          </p:nvPr>
        </p:nvSpPr>
        <p:spPr>
          <a:xfrm>
            <a:off x="965533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"/>
          </p:nvPr>
        </p:nvSpPr>
        <p:spPr>
          <a:xfrm>
            <a:off x="965533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2"/>
          </p:nvPr>
        </p:nvSpPr>
        <p:spPr>
          <a:xfrm>
            <a:off x="4674100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3"/>
          </p:nvPr>
        </p:nvSpPr>
        <p:spPr>
          <a:xfrm>
            <a:off x="4674100" y="4266492"/>
            <a:ext cx="2841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4"/>
          </p:nvPr>
        </p:nvSpPr>
        <p:spPr>
          <a:xfrm>
            <a:off x="8383051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5"/>
          </p:nvPr>
        </p:nvSpPr>
        <p:spPr>
          <a:xfrm>
            <a:off x="8383067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6"/>
          </p:nvPr>
        </p:nvSpPr>
        <p:spPr>
          <a:xfrm>
            <a:off x="965533" y="309136"/>
            <a:ext cx="10258400" cy="11281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31" name="Google Shape;131;p13"/>
          <p:cNvSpPr/>
          <p:nvPr/>
        </p:nvSpPr>
        <p:spPr>
          <a:xfrm>
            <a:off x="855352" y="226134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3"/>
          <p:cNvSpPr/>
          <p:nvPr/>
        </p:nvSpPr>
        <p:spPr>
          <a:xfrm rot="-4135010">
            <a:off x="119287" y="-462726"/>
            <a:ext cx="1182959" cy="1538369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50629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3351200" y="4463633"/>
            <a:ext cx="548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700000" y="705344"/>
            <a:ext cx="4792000" cy="33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/>
          <p:nvPr/>
        </p:nvSpPr>
        <p:spPr>
          <a:xfrm flipH="1">
            <a:off x="9394733" y="-66983"/>
            <a:ext cx="3177867" cy="1569467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4"/>
          <p:cNvSpPr/>
          <p:nvPr/>
        </p:nvSpPr>
        <p:spPr>
          <a:xfrm rot="-6299960">
            <a:off x="-1008475" y="5147748"/>
            <a:ext cx="2931545" cy="2391361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4"/>
          <p:cNvSpPr/>
          <p:nvPr/>
        </p:nvSpPr>
        <p:spPr>
          <a:xfrm rot="4226098">
            <a:off x="8742357" y="-778065"/>
            <a:ext cx="3563028" cy="2906484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64064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">
  <p:cSld name="Title and bullet list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/>
          <p:nvPr/>
        </p:nvSpPr>
        <p:spPr>
          <a:xfrm rot="2110842">
            <a:off x="10402981" y="-559991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5"/>
          <p:cNvSpPr/>
          <p:nvPr/>
        </p:nvSpPr>
        <p:spPr>
          <a:xfrm rot="-2902359">
            <a:off x="10804656" y="1170053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3994000" y="2849700"/>
            <a:ext cx="5089200" cy="33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3994000" y="1605000"/>
            <a:ext cx="50892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 rot="5370777" flipH="1">
            <a:off x="-814144" y="437893"/>
            <a:ext cx="3763527" cy="2322252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solidFill>
            <a:schemeClr val="accent1"/>
          </a:solidFill>
          <a:ln w="111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 rot="5370777" flipH="1">
            <a:off x="-1035807" y="281459"/>
            <a:ext cx="3812323" cy="2356183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60309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noFill/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/>
          <p:nvPr/>
        </p:nvSpPr>
        <p:spPr>
          <a:xfrm rot="244223">
            <a:off x="395242" y="181923"/>
            <a:ext cx="6751029" cy="29618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6"/>
          <p:cNvSpPr/>
          <p:nvPr/>
        </p:nvSpPr>
        <p:spPr>
          <a:xfrm rot="-9783406" flipH="1">
            <a:off x="5752891" y="1175285"/>
            <a:ext cx="5266597" cy="7594960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7561667" y="2296837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1"/>
          </p:nvPr>
        </p:nvSpPr>
        <p:spPr>
          <a:xfrm>
            <a:off x="7561667" y="309555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462068" y="187033"/>
            <a:ext cx="7909603" cy="6534584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6"/>
          <p:cNvSpPr/>
          <p:nvPr/>
        </p:nvSpPr>
        <p:spPr>
          <a:xfrm rot="2110842">
            <a:off x="10635514" y="-203873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6"/>
          <p:cNvSpPr/>
          <p:nvPr/>
        </p:nvSpPr>
        <p:spPr>
          <a:xfrm rot="2178021">
            <a:off x="1001092" y="542011"/>
            <a:ext cx="39165" cy="27565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6"/>
          <p:cNvSpPr/>
          <p:nvPr/>
        </p:nvSpPr>
        <p:spPr>
          <a:xfrm rot="-2902359">
            <a:off x="10873916" y="1732390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0"/>
                </a:moveTo>
                <a:cubicBezTo>
                  <a:pt x="1" y="0"/>
                  <a:pt x="1" y="2392"/>
                  <a:pt x="1566" y="2392"/>
                </a:cubicBezTo>
                <a:cubicBezTo>
                  <a:pt x="3089" y="2392"/>
                  <a:pt x="3089" y="0"/>
                  <a:pt x="1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6"/>
          <p:cNvSpPr/>
          <p:nvPr/>
        </p:nvSpPr>
        <p:spPr>
          <a:xfrm rot="-2902359">
            <a:off x="12203514" y="1040395"/>
            <a:ext cx="165337" cy="165671"/>
          </a:xfrm>
          <a:custGeom>
            <a:avLst/>
            <a:gdLst/>
            <a:ahLst/>
            <a:cxnLst/>
            <a:rect l="l" t="t" r="r" b="b"/>
            <a:pathLst>
              <a:path w="4960" h="4970" extrusionOk="0">
                <a:moveTo>
                  <a:pt x="2480" y="1"/>
                </a:moveTo>
                <a:cubicBezTo>
                  <a:pt x="1828" y="44"/>
                  <a:pt x="1219" y="305"/>
                  <a:pt x="697" y="740"/>
                </a:cubicBezTo>
                <a:cubicBezTo>
                  <a:pt x="262" y="1218"/>
                  <a:pt x="1" y="1827"/>
                  <a:pt x="1" y="2480"/>
                </a:cubicBezTo>
                <a:lnTo>
                  <a:pt x="88" y="3132"/>
                </a:lnTo>
                <a:cubicBezTo>
                  <a:pt x="218" y="3567"/>
                  <a:pt x="436" y="3915"/>
                  <a:pt x="697" y="4219"/>
                </a:cubicBezTo>
                <a:lnTo>
                  <a:pt x="1219" y="4611"/>
                </a:lnTo>
                <a:cubicBezTo>
                  <a:pt x="1610" y="4828"/>
                  <a:pt x="2045" y="4959"/>
                  <a:pt x="2480" y="4959"/>
                </a:cubicBezTo>
                <a:cubicBezTo>
                  <a:pt x="2540" y="4966"/>
                  <a:pt x="2598" y="4970"/>
                  <a:pt x="2655" y="4970"/>
                </a:cubicBezTo>
                <a:cubicBezTo>
                  <a:pt x="2932" y="4970"/>
                  <a:pt x="3185" y="4885"/>
                  <a:pt x="3437" y="4741"/>
                </a:cubicBezTo>
                <a:cubicBezTo>
                  <a:pt x="3741" y="4654"/>
                  <a:pt x="4002" y="4480"/>
                  <a:pt x="4220" y="4263"/>
                </a:cubicBezTo>
                <a:cubicBezTo>
                  <a:pt x="4481" y="4045"/>
                  <a:pt x="4655" y="3741"/>
                  <a:pt x="4742" y="3437"/>
                </a:cubicBezTo>
                <a:cubicBezTo>
                  <a:pt x="4916" y="3176"/>
                  <a:pt x="4959" y="2828"/>
                  <a:pt x="4959" y="2480"/>
                </a:cubicBezTo>
                <a:lnTo>
                  <a:pt x="4872" y="1827"/>
                </a:lnTo>
                <a:cubicBezTo>
                  <a:pt x="4742" y="1436"/>
                  <a:pt x="4524" y="1044"/>
                  <a:pt x="4220" y="740"/>
                </a:cubicBezTo>
                <a:lnTo>
                  <a:pt x="3741" y="349"/>
                </a:lnTo>
                <a:cubicBezTo>
                  <a:pt x="3350" y="131"/>
                  <a:pt x="2915" y="1"/>
                  <a:pt x="24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6"/>
          <p:cNvSpPr/>
          <p:nvPr/>
        </p:nvSpPr>
        <p:spPr>
          <a:xfrm rot="-2902359">
            <a:off x="10834989" y="1351237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6"/>
          <p:cNvSpPr/>
          <p:nvPr/>
        </p:nvSpPr>
        <p:spPr>
          <a:xfrm rot="-2902359">
            <a:off x="10379112" y="1028548"/>
            <a:ext cx="39168" cy="27568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6"/>
          <p:cNvSpPr/>
          <p:nvPr/>
        </p:nvSpPr>
        <p:spPr>
          <a:xfrm>
            <a:off x="717600" y="5906800"/>
            <a:ext cx="81267" cy="62533"/>
          </a:xfrm>
          <a:custGeom>
            <a:avLst/>
            <a:gdLst/>
            <a:ahLst/>
            <a:cxnLst/>
            <a:rect l="l" t="t" r="r" b="b"/>
            <a:pathLst>
              <a:path w="2438" h="1876" extrusionOk="0">
                <a:moveTo>
                  <a:pt x="1250" y="1"/>
                </a:moveTo>
                <a:cubicBezTo>
                  <a:pt x="0" y="1"/>
                  <a:pt x="0" y="1876"/>
                  <a:pt x="1250" y="1876"/>
                </a:cubicBezTo>
                <a:cubicBezTo>
                  <a:pt x="2438" y="1813"/>
                  <a:pt x="2438" y="1"/>
                  <a:pt x="12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 txBox="1">
            <a:spLocks noGrp="1"/>
          </p:cNvSpPr>
          <p:nvPr>
            <p:ph type="title" idx="2"/>
          </p:nvPr>
        </p:nvSpPr>
        <p:spPr>
          <a:xfrm>
            <a:off x="3256600" y="2296837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title" idx="3" hasCustomPrompt="1"/>
          </p:nvPr>
        </p:nvSpPr>
        <p:spPr>
          <a:xfrm>
            <a:off x="1805933" y="2296841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1" name="Google Shape;161;p16"/>
          <p:cNvSpPr txBox="1">
            <a:spLocks noGrp="1"/>
          </p:cNvSpPr>
          <p:nvPr>
            <p:ph type="title" idx="4" hasCustomPrompt="1"/>
          </p:nvPr>
        </p:nvSpPr>
        <p:spPr>
          <a:xfrm>
            <a:off x="6111000" y="2296841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5"/>
          </p:nvPr>
        </p:nvSpPr>
        <p:spPr>
          <a:xfrm>
            <a:off x="3256600" y="4304100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6" hasCustomPrompt="1"/>
          </p:nvPr>
        </p:nvSpPr>
        <p:spPr>
          <a:xfrm>
            <a:off x="1805933" y="4304100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7"/>
          </p:nvPr>
        </p:nvSpPr>
        <p:spPr>
          <a:xfrm>
            <a:off x="7561667" y="4304100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8" hasCustomPrompt="1"/>
          </p:nvPr>
        </p:nvSpPr>
        <p:spPr>
          <a:xfrm>
            <a:off x="6111000" y="4304100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subTitle" idx="9"/>
          </p:nvPr>
        </p:nvSpPr>
        <p:spPr>
          <a:xfrm>
            <a:off x="3256600" y="309555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6"/>
          <p:cNvSpPr txBox="1">
            <a:spLocks noGrp="1"/>
          </p:cNvSpPr>
          <p:nvPr>
            <p:ph type="subTitle" idx="13"/>
          </p:nvPr>
        </p:nvSpPr>
        <p:spPr>
          <a:xfrm>
            <a:off x="3256600" y="510222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subTitle" idx="14"/>
          </p:nvPr>
        </p:nvSpPr>
        <p:spPr>
          <a:xfrm>
            <a:off x="7561667" y="510222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6"/>
          <p:cNvSpPr/>
          <p:nvPr/>
        </p:nvSpPr>
        <p:spPr>
          <a:xfrm rot="2015395">
            <a:off x="6167732" y="1514811"/>
            <a:ext cx="4944" cy="4424"/>
          </a:xfrm>
          <a:custGeom>
            <a:avLst/>
            <a:gdLst/>
            <a:ahLst/>
            <a:cxnLst/>
            <a:rect l="l" t="t" r="r" b="b"/>
            <a:pathLst>
              <a:path w="38" h="34" extrusionOk="0">
                <a:moveTo>
                  <a:pt x="31" y="0"/>
                </a:moveTo>
                <a:cubicBezTo>
                  <a:pt x="27" y="0"/>
                  <a:pt x="19" y="9"/>
                  <a:pt x="0" y="34"/>
                </a:cubicBezTo>
                <a:lnTo>
                  <a:pt x="38" y="34"/>
                </a:lnTo>
                <a:cubicBezTo>
                  <a:pt x="25" y="34"/>
                  <a:pt x="38" y="0"/>
                  <a:pt x="31" y="0"/>
                </a:cubicBezTo>
                <a:close/>
              </a:path>
            </a:pathLst>
          </a:custGeom>
          <a:solidFill>
            <a:srgbClr val="3780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6"/>
          <p:cNvSpPr/>
          <p:nvPr/>
        </p:nvSpPr>
        <p:spPr>
          <a:xfrm rot="2015395">
            <a:off x="7563122" y="-586008"/>
            <a:ext cx="12361" cy="14703"/>
          </a:xfrm>
          <a:custGeom>
            <a:avLst/>
            <a:gdLst/>
            <a:ahLst/>
            <a:cxnLst/>
            <a:rect l="l" t="t" r="r" b="b"/>
            <a:pathLst>
              <a:path w="95" h="113" extrusionOk="0">
                <a:moveTo>
                  <a:pt x="20" y="1"/>
                </a:moveTo>
                <a:lnTo>
                  <a:pt x="20" y="1"/>
                </a:lnTo>
                <a:cubicBezTo>
                  <a:pt x="1" y="94"/>
                  <a:pt x="38" y="113"/>
                  <a:pt x="94" y="113"/>
                </a:cubicBezTo>
                <a:lnTo>
                  <a:pt x="94" y="57"/>
                </a:lnTo>
                <a:lnTo>
                  <a:pt x="2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6"/>
          <p:cNvSpPr txBox="1">
            <a:spLocks noGrp="1"/>
          </p:cNvSpPr>
          <p:nvPr>
            <p:ph type="title" idx="15"/>
          </p:nvPr>
        </p:nvSpPr>
        <p:spPr>
          <a:xfrm>
            <a:off x="980633" y="719328"/>
            <a:ext cx="51152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8584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 big numbers">
  <p:cSld name="Some big numbers">
    <p:bg>
      <p:bgPr>
        <a:solidFill>
          <a:schemeClr val="accen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/>
          <p:nvPr/>
        </p:nvSpPr>
        <p:spPr>
          <a:xfrm rot="-5400000">
            <a:off x="-50307" y="-376419"/>
            <a:ext cx="7845396" cy="8194844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9"/>
          <p:cNvSpPr txBox="1">
            <a:spLocks noGrp="1"/>
          </p:cNvSpPr>
          <p:nvPr>
            <p:ph type="title" hasCustomPrompt="1"/>
          </p:nvPr>
        </p:nvSpPr>
        <p:spPr>
          <a:xfrm>
            <a:off x="1873533" y="6249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6" name="Google Shape;196;p19"/>
          <p:cNvSpPr txBox="1">
            <a:spLocks noGrp="1"/>
          </p:cNvSpPr>
          <p:nvPr>
            <p:ph type="subTitle" idx="1"/>
          </p:nvPr>
        </p:nvSpPr>
        <p:spPr>
          <a:xfrm>
            <a:off x="1873344" y="1660500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title" idx="2" hasCustomPrompt="1"/>
          </p:nvPr>
        </p:nvSpPr>
        <p:spPr>
          <a:xfrm>
            <a:off x="1873533" y="24817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8" name="Google Shape;198;p19"/>
          <p:cNvSpPr txBox="1">
            <a:spLocks noGrp="1"/>
          </p:cNvSpPr>
          <p:nvPr>
            <p:ph type="subTitle" idx="3"/>
          </p:nvPr>
        </p:nvSpPr>
        <p:spPr>
          <a:xfrm>
            <a:off x="1873344" y="3517305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 idx="4" hasCustomPrompt="1"/>
          </p:nvPr>
        </p:nvSpPr>
        <p:spPr>
          <a:xfrm>
            <a:off x="1873533" y="43385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5"/>
          </p:nvPr>
        </p:nvSpPr>
        <p:spPr>
          <a:xfrm>
            <a:off x="1873344" y="5374111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9"/>
          <p:cNvSpPr/>
          <p:nvPr/>
        </p:nvSpPr>
        <p:spPr>
          <a:xfrm rot="-4849329">
            <a:off x="7948911" y="3384289"/>
            <a:ext cx="570501" cy="1126169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9"/>
          <p:cNvSpPr/>
          <p:nvPr/>
        </p:nvSpPr>
        <p:spPr>
          <a:xfrm>
            <a:off x="11289951" y="1453252"/>
            <a:ext cx="208333" cy="164633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9"/>
          <p:cNvSpPr/>
          <p:nvPr/>
        </p:nvSpPr>
        <p:spPr>
          <a:xfrm>
            <a:off x="11602851" y="1289201"/>
            <a:ext cx="152100" cy="118767"/>
          </a:xfrm>
          <a:custGeom>
            <a:avLst/>
            <a:gdLst/>
            <a:ahLst/>
            <a:cxnLst/>
            <a:rect l="l" t="t" r="r" b="b"/>
            <a:pathLst>
              <a:path w="4563" h="3563" extrusionOk="0">
                <a:moveTo>
                  <a:pt x="2313" y="1"/>
                </a:moveTo>
                <a:cubicBezTo>
                  <a:pt x="0" y="1"/>
                  <a:pt x="0" y="3563"/>
                  <a:pt x="2313" y="3563"/>
                </a:cubicBezTo>
                <a:cubicBezTo>
                  <a:pt x="4562" y="3563"/>
                  <a:pt x="4562" y="1"/>
                  <a:pt x="23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9"/>
          <p:cNvSpPr/>
          <p:nvPr/>
        </p:nvSpPr>
        <p:spPr>
          <a:xfrm rot="-4135010">
            <a:off x="10762221" y="684374"/>
            <a:ext cx="1182959" cy="1538369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592007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accent4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/>
          <p:cNvSpPr/>
          <p:nvPr/>
        </p:nvSpPr>
        <p:spPr>
          <a:xfrm rot="5400000" flipH="1">
            <a:off x="5020982" y="-376419"/>
            <a:ext cx="7845396" cy="8194844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1"/>
          <p:cNvSpPr/>
          <p:nvPr/>
        </p:nvSpPr>
        <p:spPr>
          <a:xfrm rot="4849329" flipH="1">
            <a:off x="4296658" y="3384289"/>
            <a:ext cx="570501" cy="1126169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1"/>
          </p:nvPr>
        </p:nvSpPr>
        <p:spPr>
          <a:xfrm>
            <a:off x="7533300" y="1302896"/>
            <a:ext cx="2438400" cy="11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2"/>
          </p:nvPr>
        </p:nvSpPr>
        <p:spPr>
          <a:xfrm>
            <a:off x="7533300" y="4472092"/>
            <a:ext cx="24384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subTitle" idx="3"/>
          </p:nvPr>
        </p:nvSpPr>
        <p:spPr>
          <a:xfrm>
            <a:off x="7533300" y="2901959"/>
            <a:ext cx="24384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1"/>
          <p:cNvSpPr txBox="1">
            <a:spLocks noGrp="1"/>
          </p:cNvSpPr>
          <p:nvPr>
            <p:ph type="title"/>
          </p:nvPr>
        </p:nvSpPr>
        <p:spPr>
          <a:xfrm>
            <a:off x="971333" y="1135033"/>
            <a:ext cx="3009200" cy="14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2444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chemeClr val="accen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26"/>
          <p:cNvGrpSpPr/>
          <p:nvPr/>
        </p:nvGrpSpPr>
        <p:grpSpPr>
          <a:xfrm>
            <a:off x="-1630265" y="-1051001"/>
            <a:ext cx="12138608" cy="9861172"/>
            <a:chOff x="-1230715" y="-1231603"/>
            <a:chExt cx="8198074" cy="6132956"/>
          </a:xfrm>
        </p:grpSpPr>
        <p:grpSp>
          <p:nvGrpSpPr>
            <p:cNvPr id="256" name="Google Shape;256;p26"/>
            <p:cNvGrpSpPr/>
            <p:nvPr/>
          </p:nvGrpSpPr>
          <p:grpSpPr>
            <a:xfrm>
              <a:off x="-1230715" y="-522827"/>
              <a:ext cx="7551223" cy="5424180"/>
              <a:chOff x="-1230715" y="-522827"/>
              <a:chExt cx="7551223" cy="5424180"/>
            </a:xfrm>
          </p:grpSpPr>
          <p:sp>
            <p:nvSpPr>
              <p:cNvPr id="257" name="Google Shape;257;p26"/>
              <p:cNvSpPr/>
              <p:nvPr/>
            </p:nvSpPr>
            <p:spPr>
              <a:xfrm>
                <a:off x="-25966" y="-522827"/>
                <a:ext cx="6133800" cy="250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8" name="Google Shape;258;p26"/>
              <p:cNvGrpSpPr/>
              <p:nvPr/>
            </p:nvGrpSpPr>
            <p:grpSpPr>
              <a:xfrm>
                <a:off x="4938836" y="1647653"/>
                <a:ext cx="1381672" cy="1409497"/>
                <a:chOff x="4116874" y="2484200"/>
                <a:chExt cx="906728" cy="924988"/>
              </a:xfrm>
            </p:grpSpPr>
            <p:sp>
              <p:nvSpPr>
                <p:cNvPr id="259" name="Google Shape;259;p26"/>
                <p:cNvSpPr/>
                <p:nvPr/>
              </p:nvSpPr>
              <p:spPr>
                <a:xfrm rot="-2429030">
                  <a:off x="4342097" y="2519253"/>
                  <a:ext cx="456283" cy="805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9" h="31311" extrusionOk="0">
                      <a:moveTo>
                        <a:pt x="18749" y="0"/>
                      </a:moveTo>
                      <a:lnTo>
                        <a:pt x="63" y="1375"/>
                      </a:lnTo>
                      <a:cubicBezTo>
                        <a:pt x="0" y="10750"/>
                        <a:pt x="0" y="20124"/>
                        <a:pt x="188" y="29499"/>
                      </a:cubicBezTo>
                      <a:lnTo>
                        <a:pt x="3812" y="31311"/>
                      </a:lnTo>
                      <a:cubicBezTo>
                        <a:pt x="4312" y="30124"/>
                        <a:pt x="4875" y="28999"/>
                        <a:pt x="5375" y="27811"/>
                      </a:cubicBezTo>
                      <a:cubicBezTo>
                        <a:pt x="9624" y="18437"/>
                        <a:pt x="14062" y="9187"/>
                        <a:pt x="18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26"/>
                <p:cNvSpPr/>
                <p:nvPr/>
              </p:nvSpPr>
              <p:spPr>
                <a:xfrm rot="-1014702">
                  <a:off x="4651392" y="3209897"/>
                  <a:ext cx="181821" cy="177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3" h="7063" extrusionOk="0">
                      <a:moveTo>
                        <a:pt x="1563" y="0"/>
                      </a:moveTo>
                      <a:cubicBezTo>
                        <a:pt x="1063" y="1125"/>
                        <a:pt x="500" y="2313"/>
                        <a:pt x="0" y="3500"/>
                      </a:cubicBezTo>
                      <a:cubicBezTo>
                        <a:pt x="2438" y="4687"/>
                        <a:pt x="4875" y="5875"/>
                        <a:pt x="7312" y="7062"/>
                      </a:cubicBezTo>
                      <a:lnTo>
                        <a:pt x="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1" name="Google Shape;261;p26"/>
              <p:cNvSpPr/>
              <p:nvPr/>
            </p:nvSpPr>
            <p:spPr>
              <a:xfrm rot="639678">
                <a:off x="-924070" y="606549"/>
                <a:ext cx="5451809" cy="38235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26"/>
            <p:cNvSpPr/>
            <p:nvPr/>
          </p:nvSpPr>
          <p:spPr>
            <a:xfrm rot="-200">
              <a:off x="1799259" y="-1231453"/>
              <a:ext cx="5168100" cy="4019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26"/>
          <p:cNvSpPr txBox="1">
            <a:spLocks noGrp="1"/>
          </p:cNvSpPr>
          <p:nvPr>
            <p:ph type="ctrTitle"/>
          </p:nvPr>
        </p:nvSpPr>
        <p:spPr>
          <a:xfrm>
            <a:off x="960400" y="514567"/>
            <a:ext cx="5135600" cy="1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4" name="Google Shape;264;p26"/>
          <p:cNvSpPr txBox="1">
            <a:spLocks noGrp="1"/>
          </p:cNvSpPr>
          <p:nvPr>
            <p:ph type="subTitle" idx="1"/>
          </p:nvPr>
        </p:nvSpPr>
        <p:spPr>
          <a:xfrm>
            <a:off x="960400" y="2190921"/>
            <a:ext cx="3655600" cy="1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5" name="Google Shape;265;p26"/>
          <p:cNvSpPr/>
          <p:nvPr/>
        </p:nvSpPr>
        <p:spPr>
          <a:xfrm>
            <a:off x="139133" y="272151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6"/>
          <p:cNvSpPr/>
          <p:nvPr/>
        </p:nvSpPr>
        <p:spPr>
          <a:xfrm>
            <a:off x="11628467" y="272167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6"/>
          <p:cNvSpPr/>
          <p:nvPr/>
        </p:nvSpPr>
        <p:spPr>
          <a:xfrm>
            <a:off x="11348268" y="463234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6"/>
          <p:cNvSpPr/>
          <p:nvPr/>
        </p:nvSpPr>
        <p:spPr>
          <a:xfrm rot="3855602">
            <a:off x="8173115" y="-44359"/>
            <a:ext cx="2635275" cy="2231497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34717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 userDrawn="1">
  <p:cSld name="Title and body 2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8833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965533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" name="Google Shape;289;p29"/>
          <p:cNvSpPr txBox="1">
            <a:spLocks noGrp="1"/>
          </p:cNvSpPr>
          <p:nvPr>
            <p:ph type="subTitle" idx="1"/>
          </p:nvPr>
        </p:nvSpPr>
        <p:spPr>
          <a:xfrm>
            <a:off x="965533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9"/>
          <p:cNvSpPr txBox="1">
            <a:spLocks noGrp="1"/>
          </p:cNvSpPr>
          <p:nvPr>
            <p:ph type="title" idx="2"/>
          </p:nvPr>
        </p:nvSpPr>
        <p:spPr>
          <a:xfrm>
            <a:off x="4674100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subTitle" idx="3"/>
          </p:nvPr>
        </p:nvSpPr>
        <p:spPr>
          <a:xfrm>
            <a:off x="4674100" y="4266492"/>
            <a:ext cx="2841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9"/>
          <p:cNvSpPr txBox="1">
            <a:spLocks noGrp="1"/>
          </p:cNvSpPr>
          <p:nvPr>
            <p:ph type="title" idx="4"/>
          </p:nvPr>
        </p:nvSpPr>
        <p:spPr>
          <a:xfrm>
            <a:off x="8383051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subTitle" idx="5"/>
          </p:nvPr>
        </p:nvSpPr>
        <p:spPr>
          <a:xfrm>
            <a:off x="8383067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9"/>
          <p:cNvSpPr txBox="1">
            <a:spLocks noGrp="1"/>
          </p:cNvSpPr>
          <p:nvPr>
            <p:ph type="title" idx="6"/>
          </p:nvPr>
        </p:nvSpPr>
        <p:spPr>
          <a:xfrm>
            <a:off x="965533" y="719328"/>
            <a:ext cx="102584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5" name="Google Shape;295;p29"/>
          <p:cNvSpPr/>
          <p:nvPr/>
        </p:nvSpPr>
        <p:spPr>
          <a:xfrm>
            <a:off x="422551" y="5704218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9"/>
          <p:cNvSpPr/>
          <p:nvPr/>
        </p:nvSpPr>
        <p:spPr>
          <a:xfrm>
            <a:off x="528633" y="5241418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9"/>
          <p:cNvSpPr/>
          <p:nvPr/>
        </p:nvSpPr>
        <p:spPr>
          <a:xfrm rot="2912351">
            <a:off x="-1317691" y="5040900"/>
            <a:ext cx="2687036" cy="3433160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5996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7186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2024/4/6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1C9216B4-C8B3-DCCC-BD1E-4F25002A9E7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750" y="180975"/>
            <a:ext cx="15811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1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97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75ED7E-0ACC-4295-AA2B-D963D538980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08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4745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8379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6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6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7.wdp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3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6.xml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3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7.xml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CD778D5-CDE4-A58C-4AB5-C95E0311E8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7205" y="1390270"/>
            <a:ext cx="2681179" cy="807190"/>
          </a:xfrm>
          <a:prstGeom prst="rect">
            <a:avLst/>
          </a:prstGeom>
        </p:spPr>
      </p:pic>
      <p:pic>
        <p:nvPicPr>
          <p:cNvPr id="5" name="图片 41">
            <a:extLst>
              <a:ext uri="{FF2B5EF4-FFF2-40B4-BE49-F238E27FC236}">
                <a16:creationId xmlns:a16="http://schemas.microsoft.com/office/drawing/2014/main" id="{C0B426DD-99B0-81E5-30DB-ABAB570E5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558" y="84982"/>
            <a:ext cx="1982558" cy="596865"/>
          </a:xfrm>
          <a:prstGeom prst="rect">
            <a:avLst/>
          </a:prstGeom>
        </p:spPr>
      </p:pic>
      <p:pic>
        <p:nvPicPr>
          <p:cNvPr id="6" name="图片 41">
            <a:extLst>
              <a:ext uri="{FF2B5EF4-FFF2-40B4-BE49-F238E27FC236}">
                <a16:creationId xmlns:a16="http://schemas.microsoft.com/office/drawing/2014/main" id="{002AD897-DFDB-2938-53E0-0CF9F5D73A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154" y="1046885"/>
            <a:ext cx="2681179" cy="80719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1AB42BCE-F5C0-C5A8-BEBB-686DEF3682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884" y="278252"/>
            <a:ext cx="2681179" cy="807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6A0E19-45B3-A27F-9288-E97487D08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46" y="-141777"/>
            <a:ext cx="3429000" cy="3429000"/>
          </a:xfrm>
          <a:prstGeom prst="rect">
            <a:avLst/>
          </a:prstGeom>
        </p:spPr>
      </p:pic>
      <p:pic>
        <p:nvPicPr>
          <p:cNvPr id="12" name="图片 55">
            <a:extLst>
              <a:ext uri="{FF2B5EF4-FFF2-40B4-BE49-F238E27FC236}">
                <a16:creationId xmlns:a16="http://schemas.microsoft.com/office/drawing/2014/main" id="{BF92DD7F-8FD6-F1D4-058B-F484807785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8325" y="-1231744"/>
            <a:ext cx="830258" cy="700437"/>
          </a:xfrm>
          <a:prstGeom prst="rect">
            <a:avLst/>
          </a:prstGeom>
        </p:spPr>
      </p:pic>
      <p:pic>
        <p:nvPicPr>
          <p:cNvPr id="13" name="图片 56">
            <a:extLst>
              <a:ext uri="{FF2B5EF4-FFF2-40B4-BE49-F238E27FC236}">
                <a16:creationId xmlns:a16="http://schemas.microsoft.com/office/drawing/2014/main" id="{1341EAF7-BC80-9E1D-9FB8-F2F6AFCF39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9" t="-1444" r="9659" b="90452"/>
          <a:stretch/>
        </p:blipFill>
        <p:spPr>
          <a:xfrm>
            <a:off x="1191325" y="-478517"/>
            <a:ext cx="527328" cy="419100"/>
          </a:xfrm>
          <a:prstGeom prst="rect">
            <a:avLst/>
          </a:prstGeom>
        </p:spPr>
      </p:pic>
      <p:pic>
        <p:nvPicPr>
          <p:cNvPr id="14" name="图片 61">
            <a:extLst>
              <a:ext uri="{FF2B5EF4-FFF2-40B4-BE49-F238E27FC236}">
                <a16:creationId xmlns:a16="http://schemas.microsoft.com/office/drawing/2014/main" id="{A6969FA8-6FCA-70CC-3EB9-74C0FB8D19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2942" y="-675945"/>
            <a:ext cx="830258" cy="700437"/>
          </a:xfrm>
          <a:prstGeom prst="rect">
            <a:avLst/>
          </a:prstGeom>
        </p:spPr>
      </p:pic>
      <p:pic>
        <p:nvPicPr>
          <p:cNvPr id="15" name="图片 62">
            <a:extLst>
              <a:ext uri="{FF2B5EF4-FFF2-40B4-BE49-F238E27FC236}">
                <a16:creationId xmlns:a16="http://schemas.microsoft.com/office/drawing/2014/main" id="{826C39A2-99B7-C17E-449A-02BA7463F1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1229" y="-610351"/>
            <a:ext cx="830258" cy="700437"/>
          </a:xfrm>
          <a:prstGeom prst="rect">
            <a:avLst/>
          </a:prstGeom>
        </p:spPr>
      </p:pic>
      <p:pic>
        <p:nvPicPr>
          <p:cNvPr id="16" name="图片 63">
            <a:extLst>
              <a:ext uri="{FF2B5EF4-FFF2-40B4-BE49-F238E27FC236}">
                <a16:creationId xmlns:a16="http://schemas.microsoft.com/office/drawing/2014/main" id="{A8A44564-9FE5-07A8-DB02-7E5A40F2F3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3200" y="-1306743"/>
            <a:ext cx="830258" cy="700437"/>
          </a:xfrm>
          <a:prstGeom prst="rect">
            <a:avLst/>
          </a:prstGeom>
        </p:spPr>
      </p:pic>
      <p:pic>
        <p:nvPicPr>
          <p:cNvPr id="17" name="图片 64">
            <a:extLst>
              <a:ext uri="{FF2B5EF4-FFF2-40B4-BE49-F238E27FC236}">
                <a16:creationId xmlns:a16="http://schemas.microsoft.com/office/drawing/2014/main" id="{633EA875-6F02-2859-B22C-B0DF5A8090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1555" y="-671961"/>
            <a:ext cx="830258" cy="700437"/>
          </a:xfrm>
          <a:prstGeom prst="rect">
            <a:avLst/>
          </a:prstGeom>
        </p:spPr>
      </p:pic>
      <p:pic>
        <p:nvPicPr>
          <p:cNvPr id="18" name="图片 65">
            <a:extLst>
              <a:ext uri="{FF2B5EF4-FFF2-40B4-BE49-F238E27FC236}">
                <a16:creationId xmlns:a16="http://schemas.microsoft.com/office/drawing/2014/main" id="{EE2242E6-992C-5419-2230-5574CE1AF1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3025" y="-1266095"/>
            <a:ext cx="830258" cy="700437"/>
          </a:xfrm>
          <a:prstGeom prst="rect">
            <a:avLst/>
          </a:prstGeom>
        </p:spPr>
      </p:pic>
      <p:pic>
        <p:nvPicPr>
          <p:cNvPr id="19" name="图片 66">
            <a:extLst>
              <a:ext uri="{FF2B5EF4-FFF2-40B4-BE49-F238E27FC236}">
                <a16:creationId xmlns:a16="http://schemas.microsoft.com/office/drawing/2014/main" id="{A878E927-7B1B-CD4F-5EA6-84AFB8C891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8737" y="-770012"/>
            <a:ext cx="830258" cy="700437"/>
          </a:xfrm>
          <a:prstGeom prst="rect">
            <a:avLst/>
          </a:prstGeom>
        </p:spPr>
      </p:pic>
      <p:pic>
        <p:nvPicPr>
          <p:cNvPr id="20" name="图片 55">
            <a:extLst>
              <a:ext uri="{FF2B5EF4-FFF2-40B4-BE49-F238E27FC236}">
                <a16:creationId xmlns:a16="http://schemas.microsoft.com/office/drawing/2014/main" id="{B8630CF7-2B86-71C0-1186-7EC4F4EC0C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432" y="921160"/>
            <a:ext cx="830258" cy="700437"/>
          </a:xfrm>
          <a:prstGeom prst="rect">
            <a:avLst/>
          </a:prstGeom>
        </p:spPr>
      </p:pic>
      <p:pic>
        <p:nvPicPr>
          <p:cNvPr id="21" name="图片 61">
            <a:extLst>
              <a:ext uri="{FF2B5EF4-FFF2-40B4-BE49-F238E27FC236}">
                <a16:creationId xmlns:a16="http://schemas.microsoft.com/office/drawing/2014/main" id="{F5398063-9280-70BD-BD44-171674C8D8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7707" y="258911"/>
            <a:ext cx="830258" cy="700437"/>
          </a:xfrm>
          <a:prstGeom prst="rect">
            <a:avLst/>
          </a:prstGeom>
        </p:spPr>
      </p:pic>
      <p:pic>
        <p:nvPicPr>
          <p:cNvPr id="22" name="图片 62">
            <a:extLst>
              <a:ext uri="{FF2B5EF4-FFF2-40B4-BE49-F238E27FC236}">
                <a16:creationId xmlns:a16="http://schemas.microsoft.com/office/drawing/2014/main" id="{D68D4363-BA77-48DC-4BC4-7F62AFB30A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3580" y="800635"/>
            <a:ext cx="830258" cy="700437"/>
          </a:xfrm>
          <a:prstGeom prst="rect">
            <a:avLst/>
          </a:prstGeom>
        </p:spPr>
      </p:pic>
      <p:pic>
        <p:nvPicPr>
          <p:cNvPr id="23" name="图片 64">
            <a:extLst>
              <a:ext uri="{FF2B5EF4-FFF2-40B4-BE49-F238E27FC236}">
                <a16:creationId xmlns:a16="http://schemas.microsoft.com/office/drawing/2014/main" id="{815B60B5-A32A-5F08-A865-D579B9335F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767" y="610637"/>
            <a:ext cx="830258" cy="700437"/>
          </a:xfrm>
          <a:prstGeom prst="rect">
            <a:avLst/>
          </a:prstGeom>
        </p:spPr>
      </p:pic>
      <p:pic>
        <p:nvPicPr>
          <p:cNvPr id="25" name="Picture 24" descr="Shape, background pattern&#10;&#10;Description automatically generated">
            <a:extLst>
              <a:ext uri="{FF2B5EF4-FFF2-40B4-BE49-F238E27FC236}">
                <a16:creationId xmlns:a16="http://schemas.microsoft.com/office/drawing/2014/main" id="{E20BC4A8-C457-DA30-DC65-3A49ECCCC0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818397" y="3267486"/>
            <a:ext cx="3940017" cy="31232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E47C684-5FEE-BFAE-848C-486C101B5DB4}"/>
              </a:ext>
            </a:extLst>
          </p:cNvPr>
          <p:cNvSpPr txBox="1"/>
          <p:nvPr/>
        </p:nvSpPr>
        <p:spPr>
          <a:xfrm>
            <a:off x="1451272" y="4622035"/>
            <a:ext cx="34435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SVN-Sunday" panose="00000500000000000000" pitchFamily="2" charset="0"/>
                <a:cs typeface="Itim" panose="00000500000000000000" pitchFamily="2" charset="-34"/>
              </a:rPr>
              <a:t>Lớp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SVN-Sunday" panose="00000500000000000000" pitchFamily="2" charset="0"/>
                <a:cs typeface="Itim" panose="00000500000000000000" pitchFamily="2" charset="-34"/>
              </a:rPr>
              <a:t> ……..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97C8FB-28C1-D85D-BD45-3C7607EB90ED}"/>
              </a:ext>
            </a:extLst>
          </p:cNvPr>
          <p:cNvSpPr txBox="1"/>
          <p:nvPr/>
        </p:nvSpPr>
        <p:spPr>
          <a:xfrm>
            <a:off x="2051949" y="5959968"/>
            <a:ext cx="887295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GVCN: ……………….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B406B2-4009-583D-621D-1A2C790D02BA}"/>
              </a:ext>
            </a:extLst>
          </p:cNvPr>
          <p:cNvGrpSpPr/>
          <p:nvPr/>
        </p:nvGrpSpPr>
        <p:grpSpPr>
          <a:xfrm>
            <a:off x="2989719" y="2410006"/>
            <a:ext cx="7526530" cy="1803045"/>
            <a:chOff x="3294519" y="2286181"/>
            <a:chExt cx="7526530" cy="1803045"/>
          </a:xfrm>
        </p:grpSpPr>
        <p:sp>
          <p:nvSpPr>
            <p:cNvPr id="29" name="矩形 7">
              <a:extLst>
                <a:ext uri="{FF2B5EF4-FFF2-40B4-BE49-F238E27FC236}">
                  <a16:creationId xmlns:a16="http://schemas.microsoft.com/office/drawing/2014/main" id="{E197AEC3-DBA6-F283-9AB9-B6FBCE668E28}"/>
                </a:ext>
              </a:extLst>
            </p:cNvPr>
            <p:cNvSpPr/>
            <p:nvPr/>
          </p:nvSpPr>
          <p:spPr>
            <a:xfrm>
              <a:off x="3294519" y="2286181"/>
              <a:ext cx="7468083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55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4">
                        <a:satMod val="175000"/>
                        <a:alpha val="35000"/>
                      </a:scheme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SVN-Every Movie Every Night" panose="02000500000000000000" pitchFamily="2" charset="0"/>
                  <a:ea typeface="字魂27号-布丁体" panose="00000505000000000000" pitchFamily="2" charset="-122"/>
                </a:rPr>
                <a:t>HỌP PHỤ HUYNH</a:t>
              </a:r>
            </a:p>
            <a:p>
              <a:pPr lvl="0" algn="ctr"/>
              <a:r>
                <a:rPr lang="en-US" altLang="zh-CN" sz="55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4">
                        <a:satMod val="175000"/>
                        <a:alpha val="35000"/>
                      </a:scheme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SVN-Every Movie Every Night" panose="02000500000000000000" pitchFamily="2" charset="0"/>
                  <a:ea typeface="字魂27号-布丁体" panose="00000505000000000000" pitchFamily="2" charset="-122"/>
                </a:rPr>
                <a:t>CUỐI HỌC KÌ II</a:t>
              </a:r>
              <a:endParaRPr lang="zh-CN" altLang="en-US" sz="5500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35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Every Movie Every Night" panose="020005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30" name="矩形 7">
              <a:extLst>
                <a:ext uri="{FF2B5EF4-FFF2-40B4-BE49-F238E27FC236}">
                  <a16:creationId xmlns:a16="http://schemas.microsoft.com/office/drawing/2014/main" id="{59D80932-B0F2-1AEF-9F8A-416593F10812}"/>
                </a:ext>
              </a:extLst>
            </p:cNvPr>
            <p:cNvSpPr/>
            <p:nvPr/>
          </p:nvSpPr>
          <p:spPr>
            <a:xfrm>
              <a:off x="3352966" y="2304122"/>
              <a:ext cx="7468083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5500" b="1" dirty="0">
                  <a:ln w="22225">
                    <a:solidFill>
                      <a:schemeClr val="accent2"/>
                    </a:solidFill>
                    <a:prstDash val="solid"/>
                  </a:ln>
                  <a:blipFill dpi="0"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Every Movie Every Night" panose="02000500000000000000" pitchFamily="2" charset="0"/>
                  <a:ea typeface="字魂27号-布丁体" panose="00000505000000000000" pitchFamily="2" charset="-122"/>
                </a:rPr>
                <a:t>HỌP PHỤ HUYNH</a:t>
              </a:r>
            </a:p>
            <a:p>
              <a:pPr lvl="0" algn="ctr"/>
              <a:r>
                <a:rPr lang="en-US" altLang="zh-CN" sz="5500" b="1" dirty="0">
                  <a:ln w="22225">
                    <a:solidFill>
                      <a:schemeClr val="accent2"/>
                    </a:solidFill>
                    <a:prstDash val="solid"/>
                  </a:ln>
                  <a:blipFill dpi="0"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Every Movie Every Night" panose="02000500000000000000" pitchFamily="2" charset="0"/>
                  <a:ea typeface="字魂27号-布丁体" panose="00000505000000000000" pitchFamily="2" charset="-122"/>
                </a:rPr>
                <a:t>CUỐI HỌC KÌ II</a:t>
              </a:r>
              <a:endParaRPr lang="zh-CN" altLang="en-US" sz="5500" b="1" dirty="0">
                <a:ln w="22225">
                  <a:solidFill>
                    <a:schemeClr val="accent2"/>
                  </a:solidFill>
                  <a:prstDash val="solid"/>
                </a:ln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Every Movie Every Night" panose="02000500000000000000" pitchFamily="2" charset="0"/>
                <a:ea typeface="字魂27号-布丁体" panose="00000505000000000000" pitchFamily="2" charset="-122"/>
              </a:endParaRP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E50915A8-1817-6258-A423-97DDC113358C}"/>
              </a:ext>
            </a:extLst>
          </p:cNvPr>
          <p:cNvSpPr txBox="1">
            <a:spLocks/>
          </p:cNvSpPr>
          <p:nvPr/>
        </p:nvSpPr>
        <p:spPr>
          <a:xfrm>
            <a:off x="326491" y="1209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err="1">
                <a:solidFill>
                  <a:srgbClr val="FF0000"/>
                </a:solidFill>
                <a:latin typeface="#9Slide07 IcielCadena" panose="02000503000000020004" pitchFamily="2" charset="0"/>
              </a:rPr>
              <a:t>Măng</a:t>
            </a:r>
            <a:r>
              <a:rPr lang="en-US" sz="1400" dirty="0">
                <a:solidFill>
                  <a:srgbClr val="FF0000"/>
                </a:solidFill>
                <a:latin typeface="#9Slide07 IcielCadena" panose="02000503000000020004" pitchFamily="2" charset="0"/>
              </a:rPr>
              <a:t> Non</a:t>
            </a:r>
          </a:p>
        </p:txBody>
      </p:sp>
      <p:pic>
        <p:nvPicPr>
          <p:cNvPr id="320" name="图片 3">
            <a:extLst>
              <a:ext uri="{FF2B5EF4-FFF2-40B4-BE49-F238E27FC236}">
                <a16:creationId xmlns:a16="http://schemas.microsoft.com/office/drawing/2014/main" id="{917B61EA-8A14-2E3E-D71B-77300FEDAC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1940" y="625990"/>
            <a:ext cx="2681179" cy="807190"/>
          </a:xfrm>
          <a:prstGeom prst="rect">
            <a:avLst/>
          </a:prstGeom>
        </p:spPr>
      </p:pic>
      <p:pic>
        <p:nvPicPr>
          <p:cNvPr id="321" name="图片 41">
            <a:extLst>
              <a:ext uri="{FF2B5EF4-FFF2-40B4-BE49-F238E27FC236}">
                <a16:creationId xmlns:a16="http://schemas.microsoft.com/office/drawing/2014/main" id="{C53AC0B6-AB07-8200-4D28-D7AA10D47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558" y="84982"/>
            <a:ext cx="1982558" cy="596865"/>
          </a:xfrm>
          <a:prstGeom prst="rect">
            <a:avLst/>
          </a:prstGeom>
        </p:spPr>
      </p:pic>
      <p:pic>
        <p:nvPicPr>
          <p:cNvPr id="322" name="图片 41">
            <a:extLst>
              <a:ext uri="{FF2B5EF4-FFF2-40B4-BE49-F238E27FC236}">
                <a16:creationId xmlns:a16="http://schemas.microsoft.com/office/drawing/2014/main" id="{72AA07A3-E72F-51AA-90DB-34E5FC77B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218" y="1006222"/>
            <a:ext cx="2681179" cy="807190"/>
          </a:xfrm>
          <a:prstGeom prst="rect">
            <a:avLst/>
          </a:prstGeom>
        </p:spPr>
      </p:pic>
      <p:pic>
        <p:nvPicPr>
          <p:cNvPr id="323" name="图片 3">
            <a:extLst>
              <a:ext uri="{FF2B5EF4-FFF2-40B4-BE49-F238E27FC236}">
                <a16:creationId xmlns:a16="http://schemas.microsoft.com/office/drawing/2014/main" id="{A3E36A43-B212-2623-6904-05E0ECC094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2697" y="275272"/>
            <a:ext cx="2681179" cy="807190"/>
          </a:xfrm>
          <a:prstGeom prst="rect">
            <a:avLst/>
          </a:prstGeom>
        </p:spPr>
      </p:pic>
      <p:pic>
        <p:nvPicPr>
          <p:cNvPr id="324" name="图片 41">
            <a:extLst>
              <a:ext uri="{FF2B5EF4-FFF2-40B4-BE49-F238E27FC236}">
                <a16:creationId xmlns:a16="http://schemas.microsoft.com/office/drawing/2014/main" id="{C2B1C00F-D157-6115-876D-4E7F953FA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03" y="1673615"/>
            <a:ext cx="1982558" cy="596865"/>
          </a:xfrm>
          <a:prstGeom prst="rect">
            <a:avLst/>
          </a:prstGeom>
        </p:spPr>
      </p:pic>
      <p:pic>
        <p:nvPicPr>
          <p:cNvPr id="326" name="图片 41">
            <a:extLst>
              <a:ext uri="{FF2B5EF4-FFF2-40B4-BE49-F238E27FC236}">
                <a16:creationId xmlns:a16="http://schemas.microsoft.com/office/drawing/2014/main" id="{3D300A38-9FC5-1178-439E-B52BF373D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20" y="1529164"/>
            <a:ext cx="2681179" cy="807190"/>
          </a:xfrm>
          <a:prstGeom prst="rect">
            <a:avLst/>
          </a:prstGeom>
        </p:spPr>
      </p:pic>
      <p:pic>
        <p:nvPicPr>
          <p:cNvPr id="327" name="图片 2">
            <a:extLst>
              <a:ext uri="{FF2B5EF4-FFF2-40B4-BE49-F238E27FC236}">
                <a16:creationId xmlns:a16="http://schemas.microsoft.com/office/drawing/2014/main" id="{539F47C9-EB6C-BA43-CF6A-98DE1DAB19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284" y="3375824"/>
            <a:ext cx="3768842" cy="34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5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33333E-6 2.22222E-6 L -0.03125 0.14491 L 0.02812 0.31944 L -0.03125 0.43333 L -0.02813 0.56666 L 0.01406 0.61366 L 0.03281 0.76944 L 3.33333E-6 0.84699 L -0.01094 0.91111 " pathEditMode="relative" rAng="0" ptsTypes="AAAAAAAAA">
                                      <p:cBhvr>
                                        <p:cTn id="33" dur="7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02747 0.15463 L 0.03997 0.3713 L -0.01471 0.56018 L 0.01185 0.70741 L -0.00534 0.87106 L 0.03841 0.92407 L 0.04466 1.00463 L 0.02279 1.08796 " pathEditMode="relative" rAng="0" ptsTypes="AAAAAAAA">
                                      <p:cBhvr>
                                        <p:cTn id="35" dur="6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4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1406 -0.02454 L -0.01719 0.1199 L 0.04219 0.2949 L -0.01719 0.40879 L -0.01406 0.54213 L 0.02812 0.58912 L 0.04687 0.7449 L 0.01406 0.82245 L 0.00312 0.88657 " pathEditMode="relative" rAng="0" ptsTypes="AAAAAAAAA">
                                      <p:cBhvr>
                                        <p:cTn id="37" dur="6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1.48148E-6 L -0.03125 0.14444 L 0.02812 0.31944 L -0.03125 0.43333 L -0.02813 0.56667 L 0.01406 0.61366 L 0.03281 0.76944 L 1.66667E-6 0.84699 L -0.01094 0.91111 " pathEditMode="relative" rAng="0" ptsTypes="AAAAAAAAA">
                                      <p:cBhvr>
                                        <p:cTn id="39" dur="7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469 0.02708 L -0.03594 0.17199 L 0.02343 0.34653 L -0.03594 0.46041 L -0.03282 0.59375 L 0.00937 0.64074 L 0.02812 0.79653 L -0.00469 0.87407 L -0.01563 0.93819 " pathEditMode="relative" rAng="0" ptsTypes="AAAAAAAAA">
                                      <p:cBhvr>
                                        <p:cTn id="41" dur="8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4.16667E-6 -7.40741E-7 L -0.03125 0.14468 L 0.02812 0.31945 L -0.03125 0.43333 L -0.02813 0.56667 L 0.01406 0.61366 L 0.03281 0.76945 L 4.16667E-6 0.84699 L -0.01094 0.91111 " pathEditMode="relative" rAng="0" ptsTypes="AAAAAAAAA">
                                      <p:cBhvr>
                                        <p:cTn id="43" dur="7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3.33333E-6 4.81481E-6 L -0.03125 0.1449 L 0.02813 0.31944 L -0.03125 0.43333 L -0.02812 0.56666 L 0.01407 0.61365 L 0.03282 0.76944 L -3.33333E-6 0.84699 L -0.01093 0.91111 " pathEditMode="relative" rAng="0" ptsTypes="AAAAAAAAA">
                                      <p:cBhvr>
                                        <p:cTn id="45" dur="7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3.95833E-6 1.11111E-6 L -0.03125 0.14491 L 0.02813 0.31944 L -0.03125 0.43333 L -0.02812 0.56667 L 0.01407 0.61366 L 0.03282 0.76944 L -3.95833E-6 0.84699 L -0.01093 0.91111 " pathEditMode="relative" rAng="0" ptsTypes="AAAAAAAAA">
                                      <p:cBhvr>
                                        <p:cTn id="47" dur="7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5E-6 2.59259E-6 L -0.03125 0.1449 L 0.02813 0.31944 L -0.03125 0.43333 L -0.02812 0.56666 L 0.01407 0.61365 L 0.03282 0.76944 L -2.5E-6 0.84699 L -0.01093 0.91111 " pathEditMode="relative" rAng="0" ptsTypes="AAAAAAAAA">
                                      <p:cBhvr>
                                        <p:cTn id="49" dur="7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1406 -0.02454 L -0.01719 0.1199 L 0.04218 0.2949 L -0.01719 0.40879 L -0.01407 0.54213 L 0.02812 0.58912 L 0.04687 0.7449 L 0.01406 0.82245 L 0.00312 0.88657 " pathEditMode="relative" rAng="0" ptsTypes="AAAAAAAAA">
                                      <p:cBhvr>
                                        <p:cTn id="51" dur="6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5E-6 -4.07407E-6 L -0.03125 0.14445 L 0.02813 0.31945 L -0.03125 0.43334 L -0.02812 0.56667 L 0.01407 0.61366 L 0.03282 0.76945 L -2.5E-6 0.84699 L -0.01093 0.91112 " pathEditMode="relative" rAng="0" ptsTypes="AAAAAAAAA">
                                      <p:cBhvr>
                                        <p:cTn id="53" dur="7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4.375E-6 3.7037E-6 L -0.03125 0.14467 L 0.02813 0.31944 L -0.03125 0.43333 L -0.02812 0.56666 L 0.01407 0.61365 L 0.03282 0.76944 L -4.375E-6 0.84699 L -0.01093 0.91111 " pathEditMode="relative" rAng="0" ptsTypes="AAAAAAAAA">
                                      <p:cBhvr>
                                        <p:cTn id="55" dur="7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-0.76953 -0.02963 " pathEditMode="relative" rAng="0" ptsTypes="AA">
                                      <p:cBhvr>
                                        <p:cTn id="57" dur="7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23 -0.00371 L 0.71302 -0.0169 " pathEditMode="relative" rAng="0" ptsTypes="AA">
                                      <p:cBhvr>
                                        <p:cTn id="59" dur="5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3" y="-67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-0.76953 -0.02963 " pathEditMode="relative" rAng="0" ptsTypes="AA">
                                      <p:cBhvr>
                                        <p:cTn id="61" dur="7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23 -0.0037 L 0.71302 -0.01689 " pathEditMode="relative" rAng="0" ptsTypes="AA">
                                      <p:cBhvr>
                                        <p:cTn id="63" dur="5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3" y="-67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76953 -0.02963 " pathEditMode="relative" rAng="0" ptsTypes="AA">
                                      <p:cBhvr>
                                        <p:cTn id="65" dur="77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-0.76953 -0.02963 " pathEditMode="relative" rAng="0" ptsTypes="AA">
                                      <p:cBhvr>
                                        <p:cTn id="67" dur="77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23 -0.0037 L 0.71302 -0.0169 " pathEditMode="relative" rAng="0" ptsTypes="AA">
                                      <p:cBhvr>
                                        <p:cTn id="69" dur="56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3" y="-67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76953 -0.02963 " pathEditMode="relative" rAng="0" ptsTypes="AA">
                                      <p:cBhvr>
                                        <p:cTn id="71" dur="77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76953 -0.02963 " pathEditMode="relative" rAng="0" ptsTypes="AA">
                                      <p:cBhvr>
                                        <p:cTn id="73" dur="77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23 -0.0037 L 0.71302 -0.0169 " pathEditMode="relative" rAng="0" ptsTypes="AA">
                                      <p:cBhvr>
                                        <p:cTn id="75" dur="56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3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64;p48">
            <a:extLst>
              <a:ext uri="{FF2B5EF4-FFF2-40B4-BE49-F238E27FC236}">
                <a16:creationId xmlns:a16="http://schemas.microsoft.com/office/drawing/2014/main" id="{1B19BCCC-FA7F-B231-D8B4-0817DFBF0099}"/>
              </a:ext>
            </a:extLst>
          </p:cNvPr>
          <p:cNvSpPr txBox="1">
            <a:spLocks/>
          </p:cNvSpPr>
          <p:nvPr/>
        </p:nvSpPr>
        <p:spPr>
          <a:xfrm>
            <a:off x="413688" y="1464739"/>
            <a:ext cx="10902011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14300" indent="0" algn="just">
              <a:buNone/>
            </a:pPr>
            <a:endParaRPr lang="vi-VN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2C3E61-4A6D-11A9-CE60-66FFF02B096C}"/>
              </a:ext>
            </a:extLst>
          </p:cNvPr>
          <p:cNvGrpSpPr/>
          <p:nvPr/>
        </p:nvGrpSpPr>
        <p:grpSpPr>
          <a:xfrm rot="21113830">
            <a:off x="-154959" y="-75907"/>
            <a:ext cx="3077875" cy="1198761"/>
            <a:chOff x="2024740" y="1691534"/>
            <a:chExt cx="3077875" cy="1198761"/>
          </a:xfrm>
        </p:grpSpPr>
        <p:sp>
          <p:nvSpPr>
            <p:cNvPr id="6" name="矩形 32">
              <a:extLst>
                <a:ext uri="{FF2B5EF4-FFF2-40B4-BE49-F238E27FC236}">
                  <a16:creationId xmlns:a16="http://schemas.microsoft.com/office/drawing/2014/main" id="{22F7F09D-DD41-9B81-49E6-C897A5FD5376}"/>
                </a:ext>
              </a:extLst>
            </p:cNvPr>
            <p:cNvSpPr/>
            <p:nvPr/>
          </p:nvSpPr>
          <p:spPr>
            <a:xfrm>
              <a:off x="2754436" y="2014650"/>
              <a:ext cx="2348179" cy="63402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Ưu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điểm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9E749E-72D3-E4FE-2B15-63DFF9FD3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" b="29150" l="2200" r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" r="77778" b="70417"/>
            <a:stretch/>
          </p:blipFill>
          <p:spPr>
            <a:xfrm>
              <a:off x="2024740" y="1691534"/>
              <a:ext cx="1165233" cy="11987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7D794B-B969-72AD-EB79-C8ED891FB062}"/>
              </a:ext>
            </a:extLst>
          </p:cNvPr>
          <p:cNvSpPr txBox="1"/>
          <p:nvPr/>
        </p:nvSpPr>
        <p:spPr>
          <a:xfrm>
            <a:off x="914400" y="1447800"/>
            <a:ext cx="104679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chung các em đều ngoan ngoãn, lễ phép, vâng lời thầy cô, có ý thức học tập tốt.</a:t>
            </a:r>
            <a:endParaRPr lang="en-US" sz="3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tốt các nề nếp thể dục vệ sinh, giữ vở sạch, viết chữ đẹp, các quy định về nề nếp của trường, lớp.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và duy trì phong trào thi đua giành điểm tốt, thi đua giữa các tổ, giữa các cá nhân. Đặc biệt PT có ý nghĩa thi đua và giáo dục cao.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 em có ý thức học tập tốt, tiếp thu bài chủ động, tích cực, tự giác, hoàn thành tốt các bài tập, nhiều em có tiến bộ hơn so với học kì I</a:t>
            </a:r>
          </a:p>
        </p:txBody>
      </p:sp>
    </p:spTree>
    <p:extLst>
      <p:ext uri="{BB962C8B-B14F-4D97-AF65-F5344CB8AC3E}">
        <p14:creationId xmlns:p14="http://schemas.microsoft.com/office/powerpoint/2010/main" val="330860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FA9479-482C-2FD4-085A-8520D99C0CFF}"/>
              </a:ext>
            </a:extLst>
          </p:cNvPr>
          <p:cNvGrpSpPr/>
          <p:nvPr/>
        </p:nvGrpSpPr>
        <p:grpSpPr>
          <a:xfrm rot="381784">
            <a:off x="53920" y="70393"/>
            <a:ext cx="2857156" cy="1131871"/>
            <a:chOff x="2119341" y="2769768"/>
            <a:chExt cx="2857156" cy="1131871"/>
          </a:xfrm>
        </p:grpSpPr>
        <p:sp>
          <p:nvSpPr>
            <p:cNvPr id="5" name="矩形 32">
              <a:extLst>
                <a:ext uri="{FF2B5EF4-FFF2-40B4-BE49-F238E27FC236}">
                  <a16:creationId xmlns:a16="http://schemas.microsoft.com/office/drawing/2014/main" id="{301CABF6-C289-D137-D25C-54A1531160B1}"/>
                </a:ext>
              </a:extLst>
            </p:cNvPr>
            <p:cNvSpPr/>
            <p:nvPr/>
          </p:nvSpPr>
          <p:spPr>
            <a:xfrm>
              <a:off x="2508422" y="3081682"/>
              <a:ext cx="2468075" cy="684711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Tồn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tại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BB5B8B-6BAF-C28B-A7DE-F6BFB65F4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400" b="29150" l="21550" r="38900">
                          <a14:foregroundMark x1="26250" y1="10700" x2="26250" y2="10700"/>
                          <a14:foregroundMark x1="27100" y1="10700" x2="27100" y2="10700"/>
                          <a14:foregroundMark x1="26100" y1="12650" x2="26100" y2="126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5" t="5000" r="61389" b="70555"/>
            <a:stretch/>
          </p:blipFill>
          <p:spPr>
            <a:xfrm>
              <a:off x="2119341" y="2769768"/>
              <a:ext cx="778162" cy="113187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39EEDAB-6E76-FF8D-FA6C-E4E762CCE73D}"/>
              </a:ext>
            </a:extLst>
          </p:cNvPr>
          <p:cNvSpPr txBox="1"/>
          <p:nvPr/>
        </p:nvSpPr>
        <p:spPr>
          <a:xfrm>
            <a:off x="630073" y="1634582"/>
            <a:ext cx="1049512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 một vài h/s chưa thực ngoan, có em còn vi phạm nề nếp, chưa hoàn thành các bài tập kịp thời, có em còn nói chuyện trong giờ học.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em thường xuyên không làm bài tập về nhà, không thuộc bài cũ……….…);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vài em chưa tham gia tốt các phong trào quyên góp ủng hộ, gom lon bia, giấy vụn.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vài em chữ viết so với kì I chưa có tiến bộ.</a:t>
            </a:r>
            <a:endParaRPr lang="vi-VN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4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C855F4F-7663-48B8-9E4E-7CC44BBB602E}"/>
              </a:ext>
            </a:extLst>
          </p:cNvPr>
          <p:cNvSpPr txBox="1"/>
          <p:nvPr/>
        </p:nvSpPr>
        <p:spPr>
          <a:xfrm>
            <a:off x="1704121" y="798225"/>
            <a:ext cx="98306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BF09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Arial"/>
                <a:sym typeface="Arial"/>
              </a:rPr>
              <a:t>KẾT QUẢ HỌC TẬP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Arial"/>
                <a:sym typeface="Arial"/>
              </a:rPr>
              <a:t>CUỐI HỌC KÌ 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  <a:cs typeface="Arial"/>
                <a:sym typeface="Arial"/>
              </a:rPr>
              <a:t>II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Gradoo" panose="020406030505060202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1B7FA7-459F-43E7-BA9F-3CDC2A38F8DA}"/>
              </a:ext>
            </a:extLst>
          </p:cNvPr>
          <p:cNvGrpSpPr/>
          <p:nvPr/>
        </p:nvGrpSpPr>
        <p:grpSpPr>
          <a:xfrm>
            <a:off x="1684141" y="2133932"/>
            <a:ext cx="7789708" cy="1198761"/>
            <a:chOff x="1913275" y="1720449"/>
            <a:chExt cx="7789708" cy="1198761"/>
          </a:xfrm>
        </p:grpSpPr>
        <p:sp>
          <p:nvSpPr>
            <p:cNvPr id="19" name="矩形 32">
              <a:extLst>
                <a:ext uri="{FF2B5EF4-FFF2-40B4-BE49-F238E27FC236}">
                  <a16:creationId xmlns:a16="http://schemas.microsoft.com/office/drawing/2014/main" id="{5E0F4A63-C679-4F95-9E70-9DF76F9C106A}"/>
                </a:ext>
              </a:extLst>
            </p:cNvPr>
            <p:cNvSpPr/>
            <p:nvPr/>
          </p:nvSpPr>
          <p:spPr>
            <a:xfrm>
              <a:off x="2495892" y="1956373"/>
              <a:ext cx="7207091" cy="865276"/>
            </a:xfrm>
            <a:prstGeom prst="roundRect">
              <a:avLst/>
            </a:prstGeom>
            <a:solidFill>
              <a:srgbClr val="E64683">
                <a:alpha val="55000"/>
              </a:srgbClr>
            </a:solidFill>
            <a:ln w="38100" cmpd="sng">
              <a:solidFill>
                <a:srgbClr val="00406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F7F2DD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Hoàn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7F2DD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F7F2DD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thành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7F2DD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F7F2DD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tốt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7F2DD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:…….. </a:t>
              </a: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F7F2DD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em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7F2D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9C520D0-F3A1-436E-9E17-4FA478E10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00" b="29150" l="2200" r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" r="77778" b="70417"/>
            <a:stretch/>
          </p:blipFill>
          <p:spPr>
            <a:xfrm>
              <a:off x="1913275" y="1720449"/>
              <a:ext cx="1165233" cy="119876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C9FB0F-F975-4E16-89F0-0004F7A645E1}"/>
              </a:ext>
            </a:extLst>
          </p:cNvPr>
          <p:cNvGrpSpPr/>
          <p:nvPr/>
        </p:nvGrpSpPr>
        <p:grpSpPr>
          <a:xfrm>
            <a:off x="2571342" y="3446739"/>
            <a:ext cx="6597922" cy="1131871"/>
            <a:chOff x="2158755" y="2862793"/>
            <a:chExt cx="5335996" cy="1131871"/>
          </a:xfrm>
        </p:grpSpPr>
        <p:sp>
          <p:nvSpPr>
            <p:cNvPr id="22" name="矩形 32">
              <a:extLst>
                <a:ext uri="{FF2B5EF4-FFF2-40B4-BE49-F238E27FC236}">
                  <a16:creationId xmlns:a16="http://schemas.microsoft.com/office/drawing/2014/main" id="{61A8F42D-A655-43BE-96FA-3CF2B8AD0D40}"/>
                </a:ext>
              </a:extLst>
            </p:cNvPr>
            <p:cNvSpPr/>
            <p:nvPr/>
          </p:nvSpPr>
          <p:spPr>
            <a:xfrm>
              <a:off x="2570615" y="3034385"/>
              <a:ext cx="4924136" cy="865276"/>
            </a:xfrm>
            <a:prstGeom prst="roundRect">
              <a:avLst/>
            </a:prstGeom>
            <a:solidFill>
              <a:schemeClr val="accent3">
                <a:alpha val="55000"/>
              </a:schemeClr>
            </a:solidFill>
            <a:ln w="38100" cmpd="sng">
              <a:solidFill>
                <a:srgbClr val="00406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Hoàn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thành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: …… </a:t>
              </a: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em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2E84A32-9403-4CA2-A9E4-9FC53E2A3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400" b="29150" l="21550" r="38900">
                          <a14:foregroundMark x1="26250" y1="10700" x2="26250" y2="10700"/>
                          <a14:foregroundMark x1="27100" y1="10700" x2="27100" y2="10700"/>
                          <a14:foregroundMark x1="26100" y1="12650" x2="26100" y2="126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5" t="5000" r="61389" b="70555"/>
            <a:stretch/>
          </p:blipFill>
          <p:spPr>
            <a:xfrm>
              <a:off x="2158755" y="2862793"/>
              <a:ext cx="778162" cy="11318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8CBFB14-D1DD-4EE2-927C-C0996360E3C4}"/>
              </a:ext>
            </a:extLst>
          </p:cNvPr>
          <p:cNvGrpSpPr/>
          <p:nvPr/>
        </p:nvGrpSpPr>
        <p:grpSpPr>
          <a:xfrm>
            <a:off x="3371596" y="4699041"/>
            <a:ext cx="6663629" cy="1057349"/>
            <a:chOff x="1857121" y="4018024"/>
            <a:chExt cx="6663629" cy="1057349"/>
          </a:xfrm>
        </p:grpSpPr>
        <p:sp>
          <p:nvSpPr>
            <p:cNvPr id="25" name="矩形 32">
              <a:extLst>
                <a:ext uri="{FF2B5EF4-FFF2-40B4-BE49-F238E27FC236}">
                  <a16:creationId xmlns:a16="http://schemas.microsoft.com/office/drawing/2014/main" id="{B98EF2E8-A086-40DB-A262-6863094AA657}"/>
                </a:ext>
              </a:extLst>
            </p:cNvPr>
            <p:cNvSpPr/>
            <p:nvPr/>
          </p:nvSpPr>
          <p:spPr>
            <a:xfrm>
              <a:off x="2283333" y="4114060"/>
              <a:ext cx="6237417" cy="86527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5000"/>
              </a:schemeClr>
            </a:solidFill>
            <a:ln w="38100" cmpd="sng">
              <a:solidFill>
                <a:srgbClr val="00406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Chưa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hoàn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thành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:……. </a:t>
              </a: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em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7C3246A-DEB7-4AB3-AF00-100F34C0C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00" b="29150" l="40000" r="54950">
                          <a14:foregroundMark x1="45950" y1="9450" x2="45950" y2="9450"/>
                          <a14:foregroundMark x1="46650" y1="9150" x2="46650" y2="9150"/>
                          <a14:foregroundMark x1="46800" y1="8350" x2="46800" y2="8350"/>
                          <a14:foregroundMark x1="47800" y1="8750" x2="47800" y2="8750"/>
                          <a14:foregroundMark x1="46950" y1="10000" x2="45950" y2="9050"/>
                          <a14:foregroundMark x1="47650" y1="8750" x2="45150" y2="12100"/>
                          <a14:foregroundMark x1="45150" y1="7350" x2="45700" y2="1110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11" t="4861" r="43194" b="70417"/>
            <a:stretch/>
          </p:blipFill>
          <p:spPr>
            <a:xfrm>
              <a:off x="1857121" y="4018024"/>
              <a:ext cx="778162" cy="1057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3287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687;p44">
            <a:extLst>
              <a:ext uri="{FF2B5EF4-FFF2-40B4-BE49-F238E27FC236}">
                <a16:creationId xmlns:a16="http://schemas.microsoft.com/office/drawing/2014/main" id="{040426B3-179B-42D3-8644-262759C93B81}"/>
              </a:ext>
            </a:extLst>
          </p:cNvPr>
          <p:cNvGrpSpPr/>
          <p:nvPr/>
        </p:nvGrpSpPr>
        <p:grpSpPr>
          <a:xfrm>
            <a:off x="8090550" y="1669975"/>
            <a:ext cx="2478075" cy="2361275"/>
            <a:chOff x="6042675" y="631750"/>
            <a:chExt cx="2478075" cy="2361275"/>
          </a:xfrm>
        </p:grpSpPr>
        <p:sp>
          <p:nvSpPr>
            <p:cNvPr id="5" name="Google Shape;2688;p44">
              <a:extLst>
                <a:ext uri="{FF2B5EF4-FFF2-40B4-BE49-F238E27FC236}">
                  <a16:creationId xmlns:a16="http://schemas.microsoft.com/office/drawing/2014/main" id="{E5D926F2-3355-4465-B88B-2FE9A41DEA15}"/>
                </a:ext>
              </a:extLst>
            </p:cNvPr>
            <p:cNvSpPr/>
            <p:nvPr/>
          </p:nvSpPr>
          <p:spPr>
            <a:xfrm>
              <a:off x="8327250" y="2809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689;p44">
              <a:extLst>
                <a:ext uri="{FF2B5EF4-FFF2-40B4-BE49-F238E27FC236}">
                  <a16:creationId xmlns:a16="http://schemas.microsoft.com/office/drawing/2014/main" id="{6AD48AD5-906A-41F5-A1DF-5BA0B82EEF06}"/>
                </a:ext>
              </a:extLst>
            </p:cNvPr>
            <p:cNvSpPr/>
            <p:nvPr/>
          </p:nvSpPr>
          <p:spPr>
            <a:xfrm>
              <a:off x="6042675" y="631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2690;p44">
            <a:extLst>
              <a:ext uri="{FF2B5EF4-FFF2-40B4-BE49-F238E27FC236}">
                <a16:creationId xmlns:a16="http://schemas.microsoft.com/office/drawing/2014/main" id="{2A092935-33D9-458E-8441-891106C3D4FD}"/>
              </a:ext>
            </a:extLst>
          </p:cNvPr>
          <p:cNvGrpSpPr/>
          <p:nvPr/>
        </p:nvGrpSpPr>
        <p:grpSpPr>
          <a:xfrm>
            <a:off x="2190100" y="1728399"/>
            <a:ext cx="8746393" cy="3913315"/>
            <a:chOff x="142225" y="690174"/>
            <a:chExt cx="8746393" cy="3913315"/>
          </a:xfrm>
        </p:grpSpPr>
        <p:sp>
          <p:nvSpPr>
            <p:cNvPr id="10" name="Google Shape;2691;p44">
              <a:extLst>
                <a:ext uri="{FF2B5EF4-FFF2-40B4-BE49-F238E27FC236}">
                  <a16:creationId xmlns:a16="http://schemas.microsoft.com/office/drawing/2014/main" id="{3354FDFC-5A37-4299-AE51-B5FCF342C8B5}"/>
                </a:ext>
              </a:extLst>
            </p:cNvPr>
            <p:cNvSpPr/>
            <p:nvPr/>
          </p:nvSpPr>
          <p:spPr>
            <a:xfrm>
              <a:off x="7959375" y="4291237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92;p44">
              <a:extLst>
                <a:ext uri="{FF2B5EF4-FFF2-40B4-BE49-F238E27FC236}">
                  <a16:creationId xmlns:a16="http://schemas.microsoft.com/office/drawing/2014/main" id="{B1BC2387-0F45-4A85-B83F-987D35AA2CA9}"/>
                </a:ext>
              </a:extLst>
            </p:cNvPr>
            <p:cNvSpPr/>
            <p:nvPr/>
          </p:nvSpPr>
          <p:spPr>
            <a:xfrm>
              <a:off x="142225" y="354726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93;p44">
              <a:extLst>
                <a:ext uri="{FF2B5EF4-FFF2-40B4-BE49-F238E27FC236}">
                  <a16:creationId xmlns:a16="http://schemas.microsoft.com/office/drawing/2014/main" id="{CCF25DEE-BDC1-404F-BFF6-4BB0C7220791}"/>
                </a:ext>
              </a:extLst>
            </p:cNvPr>
            <p:cNvSpPr/>
            <p:nvPr/>
          </p:nvSpPr>
          <p:spPr>
            <a:xfrm>
              <a:off x="7494750" y="69017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09D977D-814F-4E61-8CC5-117D5E39AD2F}"/>
              </a:ext>
            </a:extLst>
          </p:cNvPr>
          <p:cNvSpPr txBox="1"/>
          <p:nvPr/>
        </p:nvSpPr>
        <p:spPr>
          <a:xfrm>
            <a:off x="2752725" y="757656"/>
            <a:ext cx="1025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F09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Arial"/>
                <a:sym typeface="Arial"/>
              </a:rPr>
              <a:t>KẾT QUẢ HỌC TẬP TỪNG MÔN HỌC</a:t>
            </a:r>
          </a:p>
        </p:txBody>
      </p:sp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C02EE48D-3DC3-42D9-86A8-9277237CC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844432"/>
              </p:ext>
            </p:extLst>
          </p:nvPr>
        </p:nvGraphicFramePr>
        <p:xfrm>
          <a:off x="666750" y="1631076"/>
          <a:ext cx="11172825" cy="4572000"/>
        </p:xfrm>
        <a:graphic>
          <a:graphicData uri="http://schemas.openxmlformats.org/drawingml/2006/table">
            <a:tbl>
              <a:tblPr firstRow="1" bandRow="1"/>
              <a:tblGrid>
                <a:gridCol w="2577498">
                  <a:extLst>
                    <a:ext uri="{9D8B030D-6E8A-4147-A177-3AD203B41FA5}">
                      <a16:colId xmlns:a16="http://schemas.microsoft.com/office/drawing/2014/main" val="3881872095"/>
                    </a:ext>
                  </a:extLst>
                </a:gridCol>
                <a:gridCol w="2916112">
                  <a:extLst>
                    <a:ext uri="{9D8B030D-6E8A-4147-A177-3AD203B41FA5}">
                      <a16:colId xmlns:a16="http://schemas.microsoft.com/office/drawing/2014/main" val="433933139"/>
                    </a:ext>
                  </a:extLst>
                </a:gridCol>
                <a:gridCol w="2568958">
                  <a:extLst>
                    <a:ext uri="{9D8B030D-6E8A-4147-A177-3AD203B41FA5}">
                      <a16:colId xmlns:a16="http://schemas.microsoft.com/office/drawing/2014/main" val="2700880367"/>
                    </a:ext>
                  </a:extLst>
                </a:gridCol>
                <a:gridCol w="3110257">
                  <a:extLst>
                    <a:ext uri="{9D8B030D-6E8A-4147-A177-3AD203B41FA5}">
                      <a16:colId xmlns:a16="http://schemas.microsoft.com/office/drawing/2014/main" val="2949803996"/>
                    </a:ext>
                  </a:extLst>
                </a:gridCol>
              </a:tblGrid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901F3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</a:t>
                      </a:r>
                      <a:endParaRPr lang="en-US" sz="2400" b="1" dirty="0">
                        <a:solidFill>
                          <a:srgbClr val="901F38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901F3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 THÀNH TỐT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 THÀNH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 HOÀN THÀNH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589383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Toán</a:t>
                      </a:r>
                      <a:endParaRPr lang="en-US" sz="2400" b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615624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err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US" sz="2400" b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err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việt</a:t>
                      </a:r>
                      <a:endParaRPr lang="en-US" sz="2400" b="1">
                        <a:solidFill>
                          <a:srgbClr val="E64683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259925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xã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795841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Đạo</a:t>
                      </a:r>
                      <a:r>
                        <a:rPr lang="en-US" sz="2400" b="1" dirty="0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đức</a:t>
                      </a:r>
                      <a:endParaRPr lang="en-US" sz="2400" b="1" dirty="0">
                        <a:solidFill>
                          <a:srgbClr val="E64683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400280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nghệ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656892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 </a:t>
                      </a:r>
                      <a:r>
                        <a:rPr lang="en-US" sz="2400" b="1" dirty="0" err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400" b="1" dirty="0">
                        <a:solidFill>
                          <a:srgbClr val="E64683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840390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Âm</a:t>
                      </a:r>
                      <a:r>
                        <a:rPr lang="en-US" sz="2400" b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</a:t>
                      </a:r>
                      <a:endParaRPr lang="en-US" sz="2400" b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623133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err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Mĩ</a:t>
                      </a:r>
                      <a:r>
                        <a:rPr lang="en-US" sz="2400" b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err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thuật</a:t>
                      </a:r>
                      <a:endParaRPr lang="en-US" sz="2400" b="1">
                        <a:solidFill>
                          <a:srgbClr val="E64683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937236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2400" b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endParaRPr lang="en-US" sz="2400" b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61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89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A7DF886F-C0A9-4230-AC90-2D49C0889F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822168"/>
              </p:ext>
            </p:extLst>
          </p:nvPr>
        </p:nvGraphicFramePr>
        <p:xfrm>
          <a:off x="1133475" y="1968744"/>
          <a:ext cx="10410825" cy="2119398"/>
        </p:xfrm>
        <a:graphic>
          <a:graphicData uri="http://schemas.openxmlformats.org/drawingml/2006/table">
            <a:tbl>
              <a:tblPr firstRow="1" bandRow="1"/>
              <a:tblGrid>
                <a:gridCol w="2962035">
                  <a:extLst>
                    <a:ext uri="{9D8B030D-6E8A-4147-A177-3AD203B41FA5}">
                      <a16:colId xmlns:a16="http://schemas.microsoft.com/office/drawing/2014/main" val="3881872095"/>
                    </a:ext>
                  </a:extLst>
                </a:gridCol>
                <a:gridCol w="2160632">
                  <a:extLst>
                    <a:ext uri="{9D8B030D-6E8A-4147-A177-3AD203B41FA5}">
                      <a16:colId xmlns:a16="http://schemas.microsoft.com/office/drawing/2014/main" val="433933139"/>
                    </a:ext>
                  </a:extLst>
                </a:gridCol>
                <a:gridCol w="1926687">
                  <a:extLst>
                    <a:ext uri="{9D8B030D-6E8A-4147-A177-3AD203B41FA5}">
                      <a16:colId xmlns:a16="http://schemas.microsoft.com/office/drawing/2014/main" val="2700880367"/>
                    </a:ext>
                  </a:extLst>
                </a:gridCol>
                <a:gridCol w="3361471">
                  <a:extLst>
                    <a:ext uri="{9D8B030D-6E8A-4147-A177-3AD203B41FA5}">
                      <a16:colId xmlns:a16="http://schemas.microsoft.com/office/drawing/2014/main" val="2949803996"/>
                    </a:ext>
                  </a:extLst>
                </a:gridCol>
              </a:tblGrid>
              <a:tr h="706466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rgbClr val="901F3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XẾP LOẠI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901F3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TỐT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 CỐ GẮNG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589383"/>
                  </a:ext>
                </a:extLst>
              </a:tr>
              <a:tr h="706466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PHẨM CHẤT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615624"/>
                  </a:ext>
                </a:extLst>
              </a:tr>
              <a:tr h="706466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 LỰC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25992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E965601-817D-437F-AB3A-594B3C6F9101}"/>
              </a:ext>
            </a:extLst>
          </p:cNvPr>
          <p:cNvSpPr txBox="1"/>
          <p:nvPr/>
        </p:nvSpPr>
        <p:spPr>
          <a:xfrm>
            <a:off x="1287434" y="657053"/>
            <a:ext cx="10409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KẾT QUẢ XẾP LOẠI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PHẨM CHẤT,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NĂNG LỰC</a:t>
            </a:r>
          </a:p>
        </p:txBody>
      </p:sp>
    </p:spTree>
    <p:extLst>
      <p:ext uri="{BB962C8B-B14F-4D97-AF65-F5344CB8AC3E}">
        <p14:creationId xmlns:p14="http://schemas.microsoft.com/office/powerpoint/2010/main" val="258856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箭头: 五边形 24">
            <a:extLst>
              <a:ext uri="{FF2B5EF4-FFF2-40B4-BE49-F238E27FC236}">
                <a16:creationId xmlns:a16="http://schemas.microsoft.com/office/drawing/2014/main" id="{B32D1FAB-C2F5-4EC2-A32C-EE53FABEF0A5}"/>
              </a:ext>
            </a:extLst>
          </p:cNvPr>
          <p:cNvSpPr/>
          <p:nvPr/>
        </p:nvSpPr>
        <p:spPr>
          <a:xfrm>
            <a:off x="0" y="533400"/>
            <a:ext cx="2971600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25">
            <a:extLst>
              <a:ext uri="{FF2B5EF4-FFF2-40B4-BE49-F238E27FC236}">
                <a16:creationId xmlns:a16="http://schemas.microsoft.com/office/drawing/2014/main" id="{846C3D0A-6532-4FC8-913A-EF0514C83F3D}"/>
              </a:ext>
            </a:extLst>
          </p:cNvPr>
          <p:cNvSpPr/>
          <p:nvPr/>
        </p:nvSpPr>
        <p:spPr>
          <a:xfrm>
            <a:off x="1235946" y="533400"/>
            <a:ext cx="4686520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箭头: V 形 28">
            <a:extLst>
              <a:ext uri="{FF2B5EF4-FFF2-40B4-BE49-F238E27FC236}">
                <a16:creationId xmlns:a16="http://schemas.microsoft.com/office/drawing/2014/main" id="{93B6144A-F675-4F48-894A-E1FAB0AF4E92}"/>
              </a:ext>
            </a:extLst>
          </p:cNvPr>
          <p:cNvSpPr/>
          <p:nvPr/>
        </p:nvSpPr>
        <p:spPr>
          <a:xfrm>
            <a:off x="2723224" y="533400"/>
            <a:ext cx="1730789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椭圆 30">
            <a:extLst>
              <a:ext uri="{FF2B5EF4-FFF2-40B4-BE49-F238E27FC236}">
                <a16:creationId xmlns:a16="http://schemas.microsoft.com/office/drawing/2014/main" id="{D17627C9-A435-4E4B-BC45-6E4B2181FAE8}"/>
              </a:ext>
            </a:extLst>
          </p:cNvPr>
          <p:cNvSpPr/>
          <p:nvPr/>
        </p:nvSpPr>
        <p:spPr>
          <a:xfrm>
            <a:off x="714844" y="677262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" name="椭圆 32">
            <a:extLst>
              <a:ext uri="{FF2B5EF4-FFF2-40B4-BE49-F238E27FC236}">
                <a16:creationId xmlns:a16="http://schemas.microsoft.com/office/drawing/2014/main" id="{D94FE0CB-0066-4164-87C2-565EBF11C761}"/>
              </a:ext>
            </a:extLst>
          </p:cNvPr>
          <p:cNvSpPr/>
          <p:nvPr/>
        </p:nvSpPr>
        <p:spPr>
          <a:xfrm>
            <a:off x="3130384" y="677261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76BBC1C5-E255-4B49-8CCF-7D10293D3B64}"/>
              </a:ext>
            </a:extLst>
          </p:cNvPr>
          <p:cNvSpPr/>
          <p:nvPr/>
        </p:nvSpPr>
        <p:spPr>
          <a:xfrm>
            <a:off x="-620673" y="657922"/>
            <a:ext cx="6882581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5478E4-D567-46C0-BB42-A2E26DF5D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2" r="24453"/>
          <a:stretch/>
        </p:blipFill>
        <p:spPr>
          <a:xfrm>
            <a:off x="419100" y="1638300"/>
            <a:ext cx="2552700" cy="52197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8DB0DA-5114-454E-8EE6-78E194DF4688}"/>
              </a:ext>
            </a:extLst>
          </p:cNvPr>
          <p:cNvSpPr/>
          <p:nvPr/>
        </p:nvSpPr>
        <p:spPr>
          <a:xfrm>
            <a:off x="2933700" y="2019300"/>
            <a:ext cx="8896350" cy="990600"/>
          </a:xfrm>
          <a:prstGeom prst="roundRect">
            <a:avLst/>
          </a:prstGeom>
          <a:gradFill flip="none" rotWithShape="1">
            <a:gsLst>
              <a:gs pos="0">
                <a:srgbClr val="FECD59"/>
              </a:gs>
              <a:gs pos="50000">
                <a:srgbClr val="FFE666"/>
              </a:gs>
              <a:gs pos="100000">
                <a:srgbClr val="FFFF9E"/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B050"/>
                </a:solidFill>
                <a:latin typeface="#9Slide07 Marbelia Regular" panose="02000500000000000000" pitchFamily="2" charset="0"/>
              </a:rPr>
              <a:t>Nguyễn</a:t>
            </a:r>
            <a:r>
              <a:rPr lang="en-US" sz="4800" dirty="0">
                <a:solidFill>
                  <a:srgbClr val="00B050"/>
                </a:solidFill>
                <a:latin typeface="#9Slide07 Marbelia Regular" panose="02000500000000000000" pitchFamily="2" charset="0"/>
              </a:rPr>
              <a:t> 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7E5A3D-A7DD-4732-9977-11B66E45F455}"/>
              </a:ext>
            </a:extLst>
          </p:cNvPr>
          <p:cNvSpPr/>
          <p:nvPr/>
        </p:nvSpPr>
        <p:spPr>
          <a:xfrm>
            <a:off x="2933700" y="3581400"/>
            <a:ext cx="8896350" cy="990600"/>
          </a:xfrm>
          <a:prstGeom prst="roundRect">
            <a:avLst/>
          </a:prstGeom>
          <a:gradFill flip="none" rotWithShape="1">
            <a:gsLst>
              <a:gs pos="0">
                <a:srgbClr val="FECD59"/>
              </a:gs>
              <a:gs pos="50000">
                <a:srgbClr val="FFE666"/>
              </a:gs>
              <a:gs pos="100000">
                <a:srgbClr val="FFFF9E"/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C00000"/>
                </a:solidFill>
                <a:latin typeface="#9Slide07 Marbelia Regular" panose="02000500000000000000" pitchFamily="2" charset="0"/>
              </a:rPr>
              <a:t>Nguyễn</a:t>
            </a:r>
            <a:r>
              <a:rPr lang="en-US" sz="4800" dirty="0">
                <a:solidFill>
                  <a:srgbClr val="C00000"/>
                </a:solidFill>
                <a:latin typeface="#9Slide07 Marbelia Regular" panose="02000500000000000000" pitchFamily="2" charset="0"/>
              </a:rPr>
              <a:t> B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C500E5-DFAD-410D-B16B-08326B250C6A}"/>
              </a:ext>
            </a:extLst>
          </p:cNvPr>
          <p:cNvSpPr/>
          <p:nvPr/>
        </p:nvSpPr>
        <p:spPr>
          <a:xfrm>
            <a:off x="2933700" y="5295900"/>
            <a:ext cx="8896350" cy="990600"/>
          </a:xfrm>
          <a:prstGeom prst="roundRect">
            <a:avLst/>
          </a:prstGeom>
          <a:gradFill flip="none" rotWithShape="1">
            <a:gsLst>
              <a:gs pos="0">
                <a:srgbClr val="FECD59"/>
              </a:gs>
              <a:gs pos="50000">
                <a:srgbClr val="FFE666"/>
              </a:gs>
              <a:gs pos="100000">
                <a:srgbClr val="FFFF9E"/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#9Slide07 Marbelia Regular" panose="02000500000000000000" pitchFamily="2" charset="0"/>
              </a:rPr>
              <a:t>Nguyễn</a:t>
            </a:r>
            <a:r>
              <a:rPr lang="en-US" sz="4800" dirty="0">
                <a:solidFill>
                  <a:srgbClr val="0070C0"/>
                </a:solidFill>
                <a:latin typeface="#9Slide07 Marbelia Regular" panose="02000500000000000000" pitchFamily="2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463509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Picture 404">
            <a:extLst>
              <a:ext uri="{FF2B5EF4-FFF2-40B4-BE49-F238E27FC236}">
                <a16:creationId xmlns:a16="http://schemas.microsoft.com/office/drawing/2014/main" id="{7BB787EC-B081-66D3-8F2A-31F3F71BD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7"/>
          <a:stretch/>
        </p:blipFill>
        <p:spPr>
          <a:xfrm>
            <a:off x="69785" y="155625"/>
            <a:ext cx="12192000" cy="6858000"/>
          </a:xfrm>
          <a:prstGeom prst="rect">
            <a:avLst/>
          </a:prstGeom>
        </p:spPr>
      </p:pic>
      <p:grpSp>
        <p:nvGrpSpPr>
          <p:cNvPr id="389" name="Google Shape;2661;p43">
            <a:extLst>
              <a:ext uri="{FF2B5EF4-FFF2-40B4-BE49-F238E27FC236}">
                <a16:creationId xmlns:a16="http://schemas.microsoft.com/office/drawing/2014/main" id="{9EE3A7E7-713F-66C9-0F13-E898A4F9A656}"/>
              </a:ext>
            </a:extLst>
          </p:cNvPr>
          <p:cNvGrpSpPr/>
          <p:nvPr/>
        </p:nvGrpSpPr>
        <p:grpSpPr>
          <a:xfrm>
            <a:off x="-175922" y="-320445"/>
            <a:ext cx="12683415" cy="3428276"/>
            <a:chOff x="-131942" y="-240334"/>
            <a:chExt cx="9408147" cy="2571207"/>
          </a:xfrm>
        </p:grpSpPr>
        <p:grpSp>
          <p:nvGrpSpPr>
            <p:cNvPr id="390" name="Google Shape;2662;p43">
              <a:extLst>
                <a:ext uri="{FF2B5EF4-FFF2-40B4-BE49-F238E27FC236}">
                  <a16:creationId xmlns:a16="http://schemas.microsoft.com/office/drawing/2014/main" id="{0BC62E56-F752-957C-3276-2AD8C0227F1A}"/>
                </a:ext>
              </a:extLst>
            </p:cNvPr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398" name="Google Shape;2663;p43">
                <a:extLst>
                  <a:ext uri="{FF2B5EF4-FFF2-40B4-BE49-F238E27FC236}">
                    <a16:creationId xmlns:a16="http://schemas.microsoft.com/office/drawing/2014/main" id="{D64FEA96-ED32-BC06-80D9-B6F9632F522A}"/>
                  </a:ext>
                </a:extLst>
              </p:cNvPr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2664;p43">
                <a:extLst>
                  <a:ext uri="{FF2B5EF4-FFF2-40B4-BE49-F238E27FC236}">
                    <a16:creationId xmlns:a16="http://schemas.microsoft.com/office/drawing/2014/main" id="{00E152AF-1DC5-5684-334C-0CF5A31DF994}"/>
                  </a:ext>
                </a:extLst>
              </p:cNvPr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tx2">
                    <a:lumMod val="10000"/>
                  </a:schemeClr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2665;p43">
                <a:extLst>
                  <a:ext uri="{FF2B5EF4-FFF2-40B4-BE49-F238E27FC236}">
                    <a16:creationId xmlns:a16="http://schemas.microsoft.com/office/drawing/2014/main" id="{052EFCBD-05A9-C6E0-3ED6-E1D8A0D83DE8}"/>
                  </a:ext>
                </a:extLst>
              </p:cNvPr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2666;p43">
                <a:extLst>
                  <a:ext uri="{FF2B5EF4-FFF2-40B4-BE49-F238E27FC236}">
                    <a16:creationId xmlns:a16="http://schemas.microsoft.com/office/drawing/2014/main" id="{4C51786A-C50D-0181-D654-87DE45C81BB8}"/>
                  </a:ext>
                </a:extLst>
              </p:cNvPr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2667;p43">
                <a:extLst>
                  <a:ext uri="{FF2B5EF4-FFF2-40B4-BE49-F238E27FC236}">
                    <a16:creationId xmlns:a16="http://schemas.microsoft.com/office/drawing/2014/main" id="{2F5DF5D0-0C13-A962-BB39-298C1D487432}"/>
                  </a:ext>
                </a:extLst>
              </p:cNvPr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2668;p43">
                <a:extLst>
                  <a:ext uri="{FF2B5EF4-FFF2-40B4-BE49-F238E27FC236}">
                    <a16:creationId xmlns:a16="http://schemas.microsoft.com/office/drawing/2014/main" id="{D096D1E6-34A1-74FC-6971-1D64E7A1D411}"/>
                  </a:ext>
                </a:extLst>
              </p:cNvPr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1" name="Google Shape;2669;p43">
              <a:extLst>
                <a:ext uri="{FF2B5EF4-FFF2-40B4-BE49-F238E27FC236}">
                  <a16:creationId xmlns:a16="http://schemas.microsoft.com/office/drawing/2014/main" id="{471226E3-479A-A177-9356-46782AB58B9D}"/>
                </a:ext>
              </a:extLst>
            </p:cNvPr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392" name="Google Shape;2670;p43">
                <a:extLst>
                  <a:ext uri="{FF2B5EF4-FFF2-40B4-BE49-F238E27FC236}">
                    <a16:creationId xmlns:a16="http://schemas.microsoft.com/office/drawing/2014/main" id="{ECB54500-3E3E-A8BB-B95D-D389466B38AC}"/>
                  </a:ext>
                </a:extLst>
              </p:cNvPr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2671;p43">
                <a:extLst>
                  <a:ext uri="{FF2B5EF4-FFF2-40B4-BE49-F238E27FC236}">
                    <a16:creationId xmlns:a16="http://schemas.microsoft.com/office/drawing/2014/main" id="{EEDE6CDC-CE12-3C87-1DD0-7E01752659AE}"/>
                  </a:ext>
                </a:extLst>
              </p:cNvPr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2672;p43">
                <a:extLst>
                  <a:ext uri="{FF2B5EF4-FFF2-40B4-BE49-F238E27FC236}">
                    <a16:creationId xmlns:a16="http://schemas.microsoft.com/office/drawing/2014/main" id="{60341E2C-2CA9-4607-2DFF-B8230A481491}"/>
                  </a:ext>
                </a:extLst>
              </p:cNvPr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2673;p43">
                <a:extLst>
                  <a:ext uri="{FF2B5EF4-FFF2-40B4-BE49-F238E27FC236}">
                    <a16:creationId xmlns:a16="http://schemas.microsoft.com/office/drawing/2014/main" id="{2FE80316-687A-B7FD-B131-A5CC34F6D906}"/>
                  </a:ext>
                </a:extLst>
              </p:cNvPr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2674;p43">
                <a:extLst>
                  <a:ext uri="{FF2B5EF4-FFF2-40B4-BE49-F238E27FC236}">
                    <a16:creationId xmlns:a16="http://schemas.microsoft.com/office/drawing/2014/main" id="{48694F6F-3BB3-518D-FC43-482D8888006D}"/>
                  </a:ext>
                </a:extLst>
              </p:cNvPr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2675;p43">
                <a:extLst>
                  <a:ext uri="{FF2B5EF4-FFF2-40B4-BE49-F238E27FC236}">
                    <a16:creationId xmlns:a16="http://schemas.microsoft.com/office/drawing/2014/main" id="{03884B24-3405-56DC-7549-26F8F983BB94}"/>
                  </a:ext>
                </a:extLst>
              </p:cNvPr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14" name="Google Shape;1614;p59"/>
          <p:cNvSpPr/>
          <p:nvPr/>
        </p:nvSpPr>
        <p:spPr>
          <a:xfrm rot="543620">
            <a:off x="2344523" y="1156707"/>
            <a:ext cx="7771248" cy="4312076"/>
          </a:xfrm>
          <a:custGeom>
            <a:avLst/>
            <a:gdLst/>
            <a:ahLst/>
            <a:cxnLst/>
            <a:rect l="l" t="t" r="r" b="b"/>
            <a:pathLst>
              <a:path w="33522" h="21749" extrusionOk="0">
                <a:moveTo>
                  <a:pt x="29181" y="0"/>
                </a:moveTo>
                <a:cubicBezTo>
                  <a:pt x="23802" y="0"/>
                  <a:pt x="4022" y="2319"/>
                  <a:pt x="57" y="2496"/>
                </a:cubicBezTo>
                <a:cubicBezTo>
                  <a:pt x="1" y="5474"/>
                  <a:pt x="2548" y="20811"/>
                  <a:pt x="2604" y="21747"/>
                </a:cubicBezTo>
                <a:cubicBezTo>
                  <a:pt x="2612" y="21748"/>
                  <a:pt x="2624" y="21748"/>
                  <a:pt x="2640" y="21748"/>
                </a:cubicBezTo>
                <a:cubicBezTo>
                  <a:pt x="3908" y="21748"/>
                  <a:pt x="29281" y="19593"/>
                  <a:pt x="30076" y="19556"/>
                </a:cubicBezTo>
                <a:cubicBezTo>
                  <a:pt x="31274" y="19481"/>
                  <a:pt x="32398" y="19406"/>
                  <a:pt x="33522" y="18994"/>
                </a:cubicBezTo>
                <a:cubicBezTo>
                  <a:pt x="33259" y="18433"/>
                  <a:pt x="33241" y="17702"/>
                  <a:pt x="33091" y="17122"/>
                </a:cubicBezTo>
                <a:cubicBezTo>
                  <a:pt x="32567" y="15118"/>
                  <a:pt x="29907" y="492"/>
                  <a:pt x="29964" y="24"/>
                </a:cubicBezTo>
                <a:cubicBezTo>
                  <a:pt x="29755" y="8"/>
                  <a:pt x="29492" y="0"/>
                  <a:pt x="29181" y="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grpSp>
        <p:nvGrpSpPr>
          <p:cNvPr id="57" name="Google Shape;1779;p64">
            <a:extLst>
              <a:ext uri="{FF2B5EF4-FFF2-40B4-BE49-F238E27FC236}">
                <a16:creationId xmlns:a16="http://schemas.microsoft.com/office/drawing/2014/main" id="{6D0EE529-9B05-9AD8-3618-8300EAE9455F}"/>
              </a:ext>
            </a:extLst>
          </p:cNvPr>
          <p:cNvGrpSpPr/>
          <p:nvPr/>
        </p:nvGrpSpPr>
        <p:grpSpPr>
          <a:xfrm flipH="1">
            <a:off x="9338859" y="2550292"/>
            <a:ext cx="3161701" cy="4137899"/>
            <a:chOff x="945920" y="3288978"/>
            <a:chExt cx="948663" cy="1445934"/>
          </a:xfrm>
        </p:grpSpPr>
        <p:sp>
          <p:nvSpPr>
            <p:cNvPr id="58" name="Google Shape;1780;p64">
              <a:extLst>
                <a:ext uri="{FF2B5EF4-FFF2-40B4-BE49-F238E27FC236}">
                  <a16:creationId xmlns:a16="http://schemas.microsoft.com/office/drawing/2014/main" id="{B9D0E6B0-E97F-C878-CC53-B9BFBC4A9625}"/>
                </a:ext>
              </a:extLst>
            </p:cNvPr>
            <p:cNvSpPr/>
            <p:nvPr/>
          </p:nvSpPr>
          <p:spPr>
            <a:xfrm>
              <a:off x="1178456" y="4163476"/>
              <a:ext cx="66932" cy="116337"/>
            </a:xfrm>
            <a:custGeom>
              <a:avLst/>
              <a:gdLst/>
              <a:ahLst/>
              <a:cxnLst/>
              <a:rect l="l" t="t" r="r" b="b"/>
              <a:pathLst>
                <a:path w="2906" h="5051" extrusionOk="0">
                  <a:moveTo>
                    <a:pt x="405" y="0"/>
                  </a:moveTo>
                  <a:cubicBezTo>
                    <a:pt x="209" y="0"/>
                    <a:pt x="1" y="3636"/>
                    <a:pt x="245" y="4149"/>
                  </a:cubicBezTo>
                  <a:cubicBezTo>
                    <a:pt x="458" y="4555"/>
                    <a:pt x="1415" y="5050"/>
                    <a:pt x="1992" y="5050"/>
                  </a:cubicBezTo>
                  <a:cubicBezTo>
                    <a:pt x="2165" y="5050"/>
                    <a:pt x="2304" y="5006"/>
                    <a:pt x="2379" y="4902"/>
                  </a:cubicBezTo>
                  <a:cubicBezTo>
                    <a:pt x="2680" y="4450"/>
                    <a:pt x="2906" y="535"/>
                    <a:pt x="2906" y="535"/>
                  </a:cubicBezTo>
                  <a:lnTo>
                    <a:pt x="2906" y="535"/>
                  </a:lnTo>
                  <a:cubicBezTo>
                    <a:pt x="2906" y="535"/>
                    <a:pt x="2498" y="725"/>
                    <a:pt x="1961" y="725"/>
                  </a:cubicBezTo>
                  <a:cubicBezTo>
                    <a:pt x="1484" y="725"/>
                    <a:pt x="905" y="575"/>
                    <a:pt x="421" y="8"/>
                  </a:cubicBezTo>
                  <a:cubicBezTo>
                    <a:pt x="416" y="3"/>
                    <a:pt x="411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781;p64">
              <a:extLst>
                <a:ext uri="{FF2B5EF4-FFF2-40B4-BE49-F238E27FC236}">
                  <a16:creationId xmlns:a16="http://schemas.microsoft.com/office/drawing/2014/main" id="{E19F1C80-FE17-DD22-4FF5-378944828F36}"/>
                </a:ext>
              </a:extLst>
            </p:cNvPr>
            <p:cNvSpPr/>
            <p:nvPr/>
          </p:nvSpPr>
          <p:spPr>
            <a:xfrm>
              <a:off x="1239008" y="4130125"/>
              <a:ext cx="60737" cy="189627"/>
            </a:xfrm>
            <a:custGeom>
              <a:avLst/>
              <a:gdLst/>
              <a:ahLst/>
              <a:cxnLst/>
              <a:rect l="l" t="t" r="r" b="b"/>
              <a:pathLst>
                <a:path w="2637" h="8233" extrusionOk="0">
                  <a:moveTo>
                    <a:pt x="1105" y="0"/>
                  </a:moveTo>
                  <a:cubicBezTo>
                    <a:pt x="954" y="1104"/>
                    <a:pt x="1" y="7304"/>
                    <a:pt x="151" y="8233"/>
                  </a:cubicBezTo>
                  <a:cubicBezTo>
                    <a:pt x="1230" y="6049"/>
                    <a:pt x="2360" y="3865"/>
                    <a:pt x="2636" y="3363"/>
                  </a:cubicBezTo>
                  <a:cubicBezTo>
                    <a:pt x="1657" y="2560"/>
                    <a:pt x="1205" y="1355"/>
                    <a:pt x="1105" y="0"/>
                  </a:cubicBezTo>
                  <a:close/>
                </a:path>
              </a:pathLst>
            </a:custGeom>
            <a:solidFill>
              <a:srgbClr val="D359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782;p64">
              <a:extLst>
                <a:ext uri="{FF2B5EF4-FFF2-40B4-BE49-F238E27FC236}">
                  <a16:creationId xmlns:a16="http://schemas.microsoft.com/office/drawing/2014/main" id="{B0CB8978-7F2F-D5B3-06C0-F91D56810929}"/>
                </a:ext>
              </a:extLst>
            </p:cNvPr>
            <p:cNvSpPr/>
            <p:nvPr/>
          </p:nvSpPr>
          <p:spPr>
            <a:xfrm>
              <a:off x="1198540" y="3896299"/>
              <a:ext cx="211600" cy="164475"/>
            </a:xfrm>
            <a:custGeom>
              <a:avLst/>
              <a:gdLst/>
              <a:ahLst/>
              <a:cxnLst/>
              <a:rect l="l" t="t" r="r" b="b"/>
              <a:pathLst>
                <a:path w="9187" h="7141" extrusionOk="0">
                  <a:moveTo>
                    <a:pt x="8022" y="0"/>
                  </a:moveTo>
                  <a:cubicBezTo>
                    <a:pt x="6376" y="0"/>
                    <a:pt x="3437" y="206"/>
                    <a:pt x="1984" y="1568"/>
                  </a:cubicBezTo>
                  <a:cubicBezTo>
                    <a:pt x="1205" y="2271"/>
                    <a:pt x="603" y="4229"/>
                    <a:pt x="126" y="6463"/>
                  </a:cubicBezTo>
                  <a:cubicBezTo>
                    <a:pt x="76" y="6638"/>
                    <a:pt x="51" y="6839"/>
                    <a:pt x="1" y="7040"/>
                  </a:cubicBezTo>
                  <a:cubicBezTo>
                    <a:pt x="339" y="7016"/>
                    <a:pt x="677" y="7005"/>
                    <a:pt x="1014" y="7005"/>
                  </a:cubicBezTo>
                  <a:cubicBezTo>
                    <a:pt x="1728" y="7005"/>
                    <a:pt x="2439" y="7055"/>
                    <a:pt x="3138" y="7140"/>
                  </a:cubicBezTo>
                  <a:cubicBezTo>
                    <a:pt x="3565" y="5358"/>
                    <a:pt x="4343" y="3677"/>
                    <a:pt x="5121" y="2698"/>
                  </a:cubicBezTo>
                  <a:cubicBezTo>
                    <a:pt x="5648" y="2095"/>
                    <a:pt x="6301" y="1593"/>
                    <a:pt x="7003" y="1217"/>
                  </a:cubicBezTo>
                  <a:cubicBezTo>
                    <a:pt x="7430" y="991"/>
                    <a:pt x="7882" y="815"/>
                    <a:pt x="8334" y="665"/>
                  </a:cubicBezTo>
                  <a:cubicBezTo>
                    <a:pt x="8610" y="564"/>
                    <a:pt x="8911" y="464"/>
                    <a:pt x="9187" y="414"/>
                  </a:cubicBezTo>
                  <a:lnTo>
                    <a:pt x="9187" y="37"/>
                  </a:lnTo>
                  <a:cubicBezTo>
                    <a:pt x="9090" y="30"/>
                    <a:pt x="8650" y="0"/>
                    <a:pt x="8022" y="0"/>
                  </a:cubicBezTo>
                  <a:close/>
                </a:path>
              </a:pathLst>
            </a:custGeom>
            <a:solidFill>
              <a:srgbClr val="ED4F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783;p64">
              <a:extLst>
                <a:ext uri="{FF2B5EF4-FFF2-40B4-BE49-F238E27FC236}">
                  <a16:creationId xmlns:a16="http://schemas.microsoft.com/office/drawing/2014/main" id="{AE08C3C9-139C-16CF-B86F-0A4858CD0A84}"/>
                </a:ext>
              </a:extLst>
            </p:cNvPr>
            <p:cNvSpPr/>
            <p:nvPr/>
          </p:nvSpPr>
          <p:spPr>
            <a:xfrm>
              <a:off x="1175416" y="4057618"/>
              <a:ext cx="95999" cy="263285"/>
            </a:xfrm>
            <a:custGeom>
              <a:avLst/>
              <a:gdLst/>
              <a:ahLst/>
              <a:cxnLst/>
              <a:rect l="l" t="t" r="r" b="b"/>
              <a:pathLst>
                <a:path w="4168" h="11431" extrusionOk="0">
                  <a:moveTo>
                    <a:pt x="514" y="4596"/>
                  </a:moveTo>
                  <a:cubicBezTo>
                    <a:pt x="519" y="4596"/>
                    <a:pt x="523" y="4599"/>
                    <a:pt x="528" y="4604"/>
                  </a:cubicBezTo>
                  <a:cubicBezTo>
                    <a:pt x="1034" y="5182"/>
                    <a:pt x="1632" y="5332"/>
                    <a:pt x="2118" y="5332"/>
                  </a:cubicBezTo>
                  <a:cubicBezTo>
                    <a:pt x="2644" y="5332"/>
                    <a:pt x="3038" y="5156"/>
                    <a:pt x="3038" y="5156"/>
                  </a:cubicBezTo>
                  <a:lnTo>
                    <a:pt x="3038" y="5156"/>
                  </a:lnTo>
                  <a:cubicBezTo>
                    <a:pt x="3038" y="5156"/>
                    <a:pt x="2812" y="9071"/>
                    <a:pt x="2511" y="9523"/>
                  </a:cubicBezTo>
                  <a:cubicBezTo>
                    <a:pt x="2443" y="9619"/>
                    <a:pt x="2311" y="9661"/>
                    <a:pt x="2145" y="9661"/>
                  </a:cubicBezTo>
                  <a:cubicBezTo>
                    <a:pt x="1573" y="9661"/>
                    <a:pt x="591" y="9173"/>
                    <a:pt x="377" y="8745"/>
                  </a:cubicBezTo>
                  <a:cubicBezTo>
                    <a:pt x="108" y="8232"/>
                    <a:pt x="340" y="4596"/>
                    <a:pt x="514" y="4596"/>
                  </a:cubicBezTo>
                  <a:close/>
                  <a:moveTo>
                    <a:pt x="2018" y="1"/>
                  </a:moveTo>
                  <a:cubicBezTo>
                    <a:pt x="1681" y="1"/>
                    <a:pt x="1343" y="12"/>
                    <a:pt x="1005" y="36"/>
                  </a:cubicBezTo>
                  <a:cubicBezTo>
                    <a:pt x="302" y="3675"/>
                    <a:pt x="1" y="7867"/>
                    <a:pt x="126" y="8770"/>
                  </a:cubicBezTo>
                  <a:cubicBezTo>
                    <a:pt x="302" y="10176"/>
                    <a:pt x="2511" y="11255"/>
                    <a:pt x="2862" y="11431"/>
                  </a:cubicBezTo>
                  <a:cubicBezTo>
                    <a:pt x="2887" y="11406"/>
                    <a:pt x="2887" y="11381"/>
                    <a:pt x="2912" y="11381"/>
                  </a:cubicBezTo>
                  <a:cubicBezTo>
                    <a:pt x="2762" y="10427"/>
                    <a:pt x="3715" y="4227"/>
                    <a:pt x="3866" y="3148"/>
                  </a:cubicBezTo>
                  <a:cubicBezTo>
                    <a:pt x="3816" y="2119"/>
                    <a:pt x="3916" y="1115"/>
                    <a:pt x="4167" y="136"/>
                  </a:cubicBezTo>
                  <a:cubicBezTo>
                    <a:pt x="3451" y="51"/>
                    <a:pt x="2735" y="1"/>
                    <a:pt x="2018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784;p64">
              <a:extLst>
                <a:ext uri="{FF2B5EF4-FFF2-40B4-BE49-F238E27FC236}">
                  <a16:creationId xmlns:a16="http://schemas.microsoft.com/office/drawing/2014/main" id="{21A76A7D-DCA7-3234-4B66-16C9DE289D1E}"/>
                </a:ext>
              </a:extLst>
            </p:cNvPr>
            <p:cNvSpPr/>
            <p:nvPr/>
          </p:nvSpPr>
          <p:spPr>
            <a:xfrm>
              <a:off x="1192183" y="4188512"/>
              <a:ext cx="613954" cy="322110"/>
            </a:xfrm>
            <a:custGeom>
              <a:avLst/>
              <a:gdLst/>
              <a:ahLst/>
              <a:cxnLst/>
              <a:rect l="l" t="t" r="r" b="b"/>
              <a:pathLst>
                <a:path w="26656" h="13985" extrusionOk="0">
                  <a:moveTo>
                    <a:pt x="21008" y="0"/>
                  </a:moveTo>
                  <a:cubicBezTo>
                    <a:pt x="20043" y="590"/>
                    <a:pt x="18991" y="765"/>
                    <a:pt x="17849" y="765"/>
                  </a:cubicBezTo>
                  <a:cubicBezTo>
                    <a:pt x="16855" y="765"/>
                    <a:pt x="15792" y="632"/>
                    <a:pt x="14658" y="527"/>
                  </a:cubicBezTo>
                  <a:cubicBezTo>
                    <a:pt x="14257" y="477"/>
                    <a:pt x="13956" y="427"/>
                    <a:pt x="13604" y="377"/>
                  </a:cubicBezTo>
                  <a:lnTo>
                    <a:pt x="12550" y="226"/>
                  </a:lnTo>
                  <a:cubicBezTo>
                    <a:pt x="12550" y="226"/>
                    <a:pt x="10856" y="1260"/>
                    <a:pt x="8663" y="1260"/>
                  </a:cubicBezTo>
                  <a:cubicBezTo>
                    <a:pt x="7543" y="1260"/>
                    <a:pt x="6292" y="990"/>
                    <a:pt x="5071" y="176"/>
                  </a:cubicBezTo>
                  <a:cubicBezTo>
                    <a:pt x="5067" y="174"/>
                    <a:pt x="5064" y="173"/>
                    <a:pt x="5061" y="173"/>
                  </a:cubicBezTo>
                  <a:cubicBezTo>
                    <a:pt x="4961" y="173"/>
                    <a:pt x="4762" y="833"/>
                    <a:pt x="4680" y="833"/>
                  </a:cubicBezTo>
                  <a:cubicBezTo>
                    <a:pt x="4676" y="833"/>
                    <a:pt x="4672" y="832"/>
                    <a:pt x="4669" y="828"/>
                  </a:cubicBezTo>
                  <a:cubicBezTo>
                    <a:pt x="4393" y="1330"/>
                    <a:pt x="3238" y="3514"/>
                    <a:pt x="2184" y="5698"/>
                  </a:cubicBezTo>
                  <a:cubicBezTo>
                    <a:pt x="2184" y="5723"/>
                    <a:pt x="2184" y="5748"/>
                    <a:pt x="2209" y="5773"/>
                  </a:cubicBezTo>
                  <a:lnTo>
                    <a:pt x="2134" y="5748"/>
                  </a:lnTo>
                  <a:cubicBezTo>
                    <a:pt x="1030" y="8032"/>
                    <a:pt x="1" y="10265"/>
                    <a:pt x="176" y="10516"/>
                  </a:cubicBezTo>
                  <a:cubicBezTo>
                    <a:pt x="528" y="11044"/>
                    <a:pt x="2059" y="11395"/>
                    <a:pt x="4594" y="12198"/>
                  </a:cubicBezTo>
                  <a:cubicBezTo>
                    <a:pt x="5522" y="12474"/>
                    <a:pt x="6426" y="12851"/>
                    <a:pt x="7480" y="13202"/>
                  </a:cubicBezTo>
                  <a:cubicBezTo>
                    <a:pt x="9011" y="13704"/>
                    <a:pt x="10617" y="13955"/>
                    <a:pt x="12224" y="13980"/>
                  </a:cubicBezTo>
                  <a:cubicBezTo>
                    <a:pt x="12343" y="13983"/>
                    <a:pt x="12461" y="13985"/>
                    <a:pt x="12580" y="13985"/>
                  </a:cubicBezTo>
                  <a:cubicBezTo>
                    <a:pt x="13365" y="13985"/>
                    <a:pt x="14150" y="13917"/>
                    <a:pt x="14934" y="13829"/>
                  </a:cubicBezTo>
                  <a:lnTo>
                    <a:pt x="15160" y="13804"/>
                  </a:lnTo>
                  <a:cubicBezTo>
                    <a:pt x="17294" y="13503"/>
                    <a:pt x="18649" y="13001"/>
                    <a:pt x="19653" y="12424"/>
                  </a:cubicBezTo>
                  <a:cubicBezTo>
                    <a:pt x="21234" y="11546"/>
                    <a:pt x="21962" y="10542"/>
                    <a:pt x="23368" y="10065"/>
                  </a:cubicBezTo>
                  <a:cubicBezTo>
                    <a:pt x="25702" y="9262"/>
                    <a:pt x="26656" y="6250"/>
                    <a:pt x="26656" y="6250"/>
                  </a:cubicBezTo>
                  <a:lnTo>
                    <a:pt x="21033" y="25"/>
                  </a:lnTo>
                  <a:lnTo>
                    <a:pt x="2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785;p64">
              <a:extLst>
                <a:ext uri="{FF2B5EF4-FFF2-40B4-BE49-F238E27FC236}">
                  <a16:creationId xmlns:a16="http://schemas.microsoft.com/office/drawing/2014/main" id="{97D103E4-9733-A620-5503-05940BC80266}"/>
                </a:ext>
              </a:extLst>
            </p:cNvPr>
            <p:cNvSpPr/>
            <p:nvPr/>
          </p:nvSpPr>
          <p:spPr>
            <a:xfrm>
              <a:off x="1667009" y="3597705"/>
              <a:ext cx="114472" cy="139853"/>
            </a:xfrm>
            <a:custGeom>
              <a:avLst/>
              <a:gdLst/>
              <a:ahLst/>
              <a:cxnLst/>
              <a:rect l="l" t="t" r="r" b="b"/>
              <a:pathLst>
                <a:path w="4970" h="6072" extrusionOk="0">
                  <a:moveTo>
                    <a:pt x="1556" y="0"/>
                  </a:moveTo>
                  <a:cubicBezTo>
                    <a:pt x="1004" y="0"/>
                    <a:pt x="452" y="151"/>
                    <a:pt x="0" y="452"/>
                  </a:cubicBezTo>
                  <a:cubicBezTo>
                    <a:pt x="51" y="1280"/>
                    <a:pt x="126" y="2259"/>
                    <a:pt x="226" y="3238"/>
                  </a:cubicBezTo>
                  <a:cubicBezTo>
                    <a:pt x="302" y="4066"/>
                    <a:pt x="251" y="4894"/>
                    <a:pt x="101" y="5698"/>
                  </a:cubicBezTo>
                  <a:cubicBezTo>
                    <a:pt x="572" y="5953"/>
                    <a:pt x="1071" y="6072"/>
                    <a:pt x="1559" y="6072"/>
                  </a:cubicBezTo>
                  <a:cubicBezTo>
                    <a:pt x="2894" y="6072"/>
                    <a:pt x="4144" y="5186"/>
                    <a:pt x="4493" y="3790"/>
                  </a:cubicBezTo>
                  <a:cubicBezTo>
                    <a:pt x="4970" y="1857"/>
                    <a:pt x="3514" y="0"/>
                    <a:pt x="1556" y="0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786;p64">
              <a:extLst>
                <a:ext uri="{FF2B5EF4-FFF2-40B4-BE49-F238E27FC236}">
                  <a16:creationId xmlns:a16="http://schemas.microsoft.com/office/drawing/2014/main" id="{56AC822D-CB69-B2DC-DDA1-FE7E017E9015}"/>
                </a:ext>
              </a:extLst>
            </p:cNvPr>
            <p:cNvSpPr/>
            <p:nvPr/>
          </p:nvSpPr>
          <p:spPr>
            <a:xfrm>
              <a:off x="1462723" y="3923730"/>
              <a:ext cx="271737" cy="296451"/>
            </a:xfrm>
            <a:custGeom>
              <a:avLst/>
              <a:gdLst/>
              <a:ahLst/>
              <a:cxnLst/>
              <a:rect l="l" t="t" r="r" b="b"/>
              <a:pathLst>
                <a:path w="11798" h="12871" extrusionOk="0">
                  <a:moveTo>
                    <a:pt x="7280" y="1"/>
                  </a:moveTo>
                  <a:cubicBezTo>
                    <a:pt x="7807" y="1984"/>
                    <a:pt x="8133" y="6577"/>
                    <a:pt x="8158" y="6903"/>
                  </a:cubicBezTo>
                  <a:cubicBezTo>
                    <a:pt x="6329" y="8408"/>
                    <a:pt x="4051" y="9230"/>
                    <a:pt x="1699" y="9230"/>
                  </a:cubicBezTo>
                  <a:cubicBezTo>
                    <a:pt x="1502" y="9230"/>
                    <a:pt x="1304" y="9224"/>
                    <a:pt x="1105" y="9212"/>
                  </a:cubicBezTo>
                  <a:lnTo>
                    <a:pt x="1105" y="9262"/>
                  </a:lnTo>
                  <a:cubicBezTo>
                    <a:pt x="1105" y="9262"/>
                    <a:pt x="1557" y="11120"/>
                    <a:pt x="1" y="12324"/>
                  </a:cubicBezTo>
                  <a:lnTo>
                    <a:pt x="1" y="12375"/>
                  </a:lnTo>
                  <a:cubicBezTo>
                    <a:pt x="402" y="12475"/>
                    <a:pt x="829" y="12575"/>
                    <a:pt x="1281" y="12651"/>
                  </a:cubicBezTo>
                  <a:cubicBezTo>
                    <a:pt x="1632" y="12726"/>
                    <a:pt x="2009" y="12776"/>
                    <a:pt x="2410" y="12801"/>
                  </a:cubicBezTo>
                  <a:cubicBezTo>
                    <a:pt x="2860" y="12848"/>
                    <a:pt x="3315" y="12871"/>
                    <a:pt x="3770" y="12871"/>
                  </a:cubicBezTo>
                  <a:cubicBezTo>
                    <a:pt x="5781" y="12871"/>
                    <a:pt x="7789" y="12417"/>
                    <a:pt x="9262" y="11496"/>
                  </a:cubicBezTo>
                  <a:cubicBezTo>
                    <a:pt x="10818" y="10567"/>
                    <a:pt x="11797" y="9137"/>
                    <a:pt x="11571" y="7204"/>
                  </a:cubicBezTo>
                  <a:cubicBezTo>
                    <a:pt x="11396" y="5849"/>
                    <a:pt x="10919" y="4569"/>
                    <a:pt x="10216" y="3414"/>
                  </a:cubicBezTo>
                  <a:cubicBezTo>
                    <a:pt x="9438" y="2109"/>
                    <a:pt x="8434" y="955"/>
                    <a:pt x="7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87;p64">
              <a:extLst>
                <a:ext uri="{FF2B5EF4-FFF2-40B4-BE49-F238E27FC236}">
                  <a16:creationId xmlns:a16="http://schemas.microsoft.com/office/drawing/2014/main" id="{A3393F44-F9C8-6E6E-D93B-598B3E7911FD}"/>
                </a:ext>
              </a:extLst>
            </p:cNvPr>
            <p:cNvSpPr/>
            <p:nvPr/>
          </p:nvSpPr>
          <p:spPr>
            <a:xfrm>
              <a:off x="1136306" y="3497122"/>
              <a:ext cx="540342" cy="369418"/>
            </a:xfrm>
            <a:custGeom>
              <a:avLst/>
              <a:gdLst/>
              <a:ahLst/>
              <a:cxnLst/>
              <a:rect l="l" t="t" r="r" b="b"/>
              <a:pathLst>
                <a:path w="23460" h="16039" extrusionOk="0">
                  <a:moveTo>
                    <a:pt x="8250" y="0"/>
                  </a:moveTo>
                  <a:cubicBezTo>
                    <a:pt x="7948" y="803"/>
                    <a:pt x="7271" y="1606"/>
                    <a:pt x="5890" y="1882"/>
                  </a:cubicBezTo>
                  <a:cubicBezTo>
                    <a:pt x="5790" y="1882"/>
                    <a:pt x="5689" y="1908"/>
                    <a:pt x="5614" y="1908"/>
                  </a:cubicBezTo>
                  <a:cubicBezTo>
                    <a:pt x="5966" y="3388"/>
                    <a:pt x="5664" y="5898"/>
                    <a:pt x="3732" y="6475"/>
                  </a:cubicBezTo>
                  <a:cubicBezTo>
                    <a:pt x="3396" y="6404"/>
                    <a:pt x="3087" y="6371"/>
                    <a:pt x="2803" y="6371"/>
                  </a:cubicBezTo>
                  <a:cubicBezTo>
                    <a:pt x="788" y="6371"/>
                    <a:pt x="17" y="8026"/>
                    <a:pt x="17" y="9412"/>
                  </a:cubicBezTo>
                  <a:cubicBezTo>
                    <a:pt x="0" y="11228"/>
                    <a:pt x="1492" y="12448"/>
                    <a:pt x="3048" y="12448"/>
                  </a:cubicBezTo>
                  <a:cubicBezTo>
                    <a:pt x="3771" y="12448"/>
                    <a:pt x="4507" y="12185"/>
                    <a:pt x="5112" y="11596"/>
                  </a:cubicBezTo>
                  <a:lnTo>
                    <a:pt x="5188" y="11571"/>
                  </a:lnTo>
                  <a:cubicBezTo>
                    <a:pt x="6292" y="13578"/>
                    <a:pt x="8300" y="15486"/>
                    <a:pt x="11814" y="15938"/>
                  </a:cubicBezTo>
                  <a:cubicBezTo>
                    <a:pt x="12366" y="15988"/>
                    <a:pt x="12893" y="16038"/>
                    <a:pt x="13445" y="16038"/>
                  </a:cubicBezTo>
                  <a:cubicBezTo>
                    <a:pt x="14600" y="16038"/>
                    <a:pt x="15729" y="15938"/>
                    <a:pt x="16858" y="15712"/>
                  </a:cubicBezTo>
                  <a:cubicBezTo>
                    <a:pt x="21477" y="14833"/>
                    <a:pt x="22882" y="12173"/>
                    <a:pt x="23284" y="10065"/>
                  </a:cubicBezTo>
                  <a:cubicBezTo>
                    <a:pt x="23434" y="9261"/>
                    <a:pt x="23459" y="8433"/>
                    <a:pt x="23384" y="7605"/>
                  </a:cubicBezTo>
                  <a:cubicBezTo>
                    <a:pt x="23309" y="6626"/>
                    <a:pt x="23234" y="5647"/>
                    <a:pt x="23158" y="4819"/>
                  </a:cubicBezTo>
                  <a:cubicBezTo>
                    <a:pt x="23083" y="3539"/>
                    <a:pt x="23008" y="2560"/>
                    <a:pt x="23008" y="2209"/>
                  </a:cubicBezTo>
                  <a:cubicBezTo>
                    <a:pt x="22848" y="2234"/>
                    <a:pt x="22689" y="2247"/>
                    <a:pt x="22531" y="2247"/>
                  </a:cubicBezTo>
                  <a:cubicBezTo>
                    <a:pt x="22066" y="2247"/>
                    <a:pt x="21612" y="2139"/>
                    <a:pt x="21201" y="1933"/>
                  </a:cubicBezTo>
                  <a:cubicBezTo>
                    <a:pt x="21000" y="2284"/>
                    <a:pt x="20598" y="2535"/>
                    <a:pt x="19845" y="2660"/>
                  </a:cubicBezTo>
                  <a:cubicBezTo>
                    <a:pt x="19610" y="2698"/>
                    <a:pt x="19377" y="2715"/>
                    <a:pt x="19148" y="2715"/>
                  </a:cubicBezTo>
                  <a:cubicBezTo>
                    <a:pt x="17203" y="2715"/>
                    <a:pt x="15517" y="1455"/>
                    <a:pt x="14574" y="176"/>
                  </a:cubicBezTo>
                  <a:cubicBezTo>
                    <a:pt x="13937" y="837"/>
                    <a:pt x="13055" y="1209"/>
                    <a:pt x="12138" y="1209"/>
                  </a:cubicBezTo>
                  <a:cubicBezTo>
                    <a:pt x="12080" y="1209"/>
                    <a:pt x="12022" y="1208"/>
                    <a:pt x="11964" y="1205"/>
                  </a:cubicBezTo>
                  <a:cubicBezTo>
                    <a:pt x="10082" y="1155"/>
                    <a:pt x="8877" y="627"/>
                    <a:pt x="8250" y="0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788;p64">
              <a:extLst>
                <a:ext uri="{FF2B5EF4-FFF2-40B4-BE49-F238E27FC236}">
                  <a16:creationId xmlns:a16="http://schemas.microsoft.com/office/drawing/2014/main" id="{D014EEA9-AB99-A6B7-7F21-9316263CFD7B}"/>
                </a:ext>
              </a:extLst>
            </p:cNvPr>
            <p:cNvSpPr/>
            <p:nvPr/>
          </p:nvSpPr>
          <p:spPr>
            <a:xfrm>
              <a:off x="1367345" y="3903508"/>
              <a:ext cx="283277" cy="243868"/>
            </a:xfrm>
            <a:custGeom>
              <a:avLst/>
              <a:gdLst/>
              <a:ahLst/>
              <a:cxnLst/>
              <a:rect l="l" t="t" r="r" b="b"/>
              <a:pathLst>
                <a:path w="12299" h="10588" extrusionOk="0">
                  <a:moveTo>
                    <a:pt x="10969" y="0"/>
                  </a:moveTo>
                  <a:cubicBezTo>
                    <a:pt x="10542" y="0"/>
                    <a:pt x="10115" y="51"/>
                    <a:pt x="9714" y="101"/>
                  </a:cubicBezTo>
                  <a:cubicBezTo>
                    <a:pt x="7580" y="327"/>
                    <a:pt x="3414" y="879"/>
                    <a:pt x="1381" y="1230"/>
                  </a:cubicBezTo>
                  <a:cubicBezTo>
                    <a:pt x="979" y="1280"/>
                    <a:pt x="578" y="1356"/>
                    <a:pt x="201" y="1481"/>
                  </a:cubicBezTo>
                  <a:cubicBezTo>
                    <a:pt x="1" y="1657"/>
                    <a:pt x="854" y="9312"/>
                    <a:pt x="854" y="9312"/>
                  </a:cubicBezTo>
                  <a:cubicBezTo>
                    <a:pt x="1006" y="10298"/>
                    <a:pt x="1373" y="10588"/>
                    <a:pt x="1763" y="10588"/>
                  </a:cubicBezTo>
                  <a:cubicBezTo>
                    <a:pt x="2254" y="10588"/>
                    <a:pt x="2784" y="10128"/>
                    <a:pt x="2973" y="10014"/>
                  </a:cubicBezTo>
                  <a:lnTo>
                    <a:pt x="2973" y="10014"/>
                  </a:lnTo>
                  <a:cubicBezTo>
                    <a:pt x="2974" y="10020"/>
                    <a:pt x="2981" y="10024"/>
                    <a:pt x="2994" y="10024"/>
                  </a:cubicBezTo>
                  <a:cubicBezTo>
                    <a:pt x="3024" y="10024"/>
                    <a:pt x="3090" y="10000"/>
                    <a:pt x="3213" y="9914"/>
                  </a:cubicBezTo>
                  <a:cubicBezTo>
                    <a:pt x="3291" y="9856"/>
                    <a:pt x="3416" y="9835"/>
                    <a:pt x="3560" y="9835"/>
                  </a:cubicBezTo>
                  <a:cubicBezTo>
                    <a:pt x="3976" y="9835"/>
                    <a:pt x="4543" y="10015"/>
                    <a:pt x="4543" y="10015"/>
                  </a:cubicBezTo>
                  <a:cubicBezTo>
                    <a:pt x="4794" y="10040"/>
                    <a:pt x="5045" y="10065"/>
                    <a:pt x="5271" y="10065"/>
                  </a:cubicBezTo>
                  <a:cubicBezTo>
                    <a:pt x="5495" y="10081"/>
                    <a:pt x="5719" y="10088"/>
                    <a:pt x="5942" y="10088"/>
                  </a:cubicBezTo>
                  <a:cubicBezTo>
                    <a:pt x="8245" y="10088"/>
                    <a:pt x="10491" y="9268"/>
                    <a:pt x="12299" y="7781"/>
                  </a:cubicBezTo>
                  <a:cubicBezTo>
                    <a:pt x="12274" y="7455"/>
                    <a:pt x="11948" y="2862"/>
                    <a:pt x="11421" y="879"/>
                  </a:cubicBezTo>
                  <a:cubicBezTo>
                    <a:pt x="11295" y="352"/>
                    <a:pt x="11144" y="0"/>
                    <a:pt x="10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789;p64">
              <a:extLst>
                <a:ext uri="{FF2B5EF4-FFF2-40B4-BE49-F238E27FC236}">
                  <a16:creationId xmlns:a16="http://schemas.microsoft.com/office/drawing/2014/main" id="{520B2BF3-3C94-5F26-D6DB-DDD28E5BCCEB}"/>
                </a:ext>
              </a:extLst>
            </p:cNvPr>
            <p:cNvSpPr/>
            <p:nvPr/>
          </p:nvSpPr>
          <p:spPr>
            <a:xfrm>
              <a:off x="1536151" y="4474645"/>
              <a:ext cx="108713" cy="91715"/>
            </a:xfrm>
            <a:custGeom>
              <a:avLst/>
              <a:gdLst/>
              <a:ahLst/>
              <a:cxnLst/>
              <a:rect l="l" t="t" r="r" b="b"/>
              <a:pathLst>
                <a:path w="4720" h="3982" extrusionOk="0">
                  <a:moveTo>
                    <a:pt x="4719" y="1"/>
                  </a:moveTo>
                  <a:lnTo>
                    <a:pt x="4719" y="1"/>
                  </a:lnTo>
                  <a:cubicBezTo>
                    <a:pt x="3715" y="578"/>
                    <a:pt x="2360" y="1080"/>
                    <a:pt x="226" y="1381"/>
                  </a:cubicBezTo>
                  <a:lnTo>
                    <a:pt x="0" y="1406"/>
                  </a:lnTo>
                  <a:cubicBezTo>
                    <a:pt x="26" y="2235"/>
                    <a:pt x="51" y="3038"/>
                    <a:pt x="51" y="3791"/>
                  </a:cubicBezTo>
                  <a:lnTo>
                    <a:pt x="101" y="3791"/>
                  </a:lnTo>
                  <a:cubicBezTo>
                    <a:pt x="101" y="3791"/>
                    <a:pt x="947" y="3982"/>
                    <a:pt x="1939" y="3982"/>
                  </a:cubicBezTo>
                  <a:cubicBezTo>
                    <a:pt x="2671" y="3982"/>
                    <a:pt x="3484" y="3877"/>
                    <a:pt x="4092" y="3515"/>
                  </a:cubicBezTo>
                  <a:cubicBezTo>
                    <a:pt x="4343" y="2185"/>
                    <a:pt x="4568" y="930"/>
                    <a:pt x="4719" y="1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790;p64">
              <a:extLst>
                <a:ext uri="{FF2B5EF4-FFF2-40B4-BE49-F238E27FC236}">
                  <a16:creationId xmlns:a16="http://schemas.microsoft.com/office/drawing/2014/main" id="{680A7DB1-E20C-4B91-6466-037BDC729880}"/>
                </a:ext>
              </a:extLst>
            </p:cNvPr>
            <p:cNvSpPr/>
            <p:nvPr/>
          </p:nvSpPr>
          <p:spPr>
            <a:xfrm>
              <a:off x="1539030" y="4690851"/>
              <a:ext cx="91946" cy="39570"/>
            </a:xfrm>
            <a:custGeom>
              <a:avLst/>
              <a:gdLst/>
              <a:ahLst/>
              <a:cxnLst/>
              <a:rect l="l" t="t" r="r" b="b"/>
              <a:pathLst>
                <a:path w="3992" h="1718" extrusionOk="0">
                  <a:moveTo>
                    <a:pt x="2712" y="1"/>
                  </a:moveTo>
                  <a:cubicBezTo>
                    <a:pt x="1842" y="358"/>
                    <a:pt x="555" y="378"/>
                    <a:pt x="121" y="378"/>
                  </a:cubicBezTo>
                  <a:cubicBezTo>
                    <a:pt x="67" y="378"/>
                    <a:pt x="26" y="377"/>
                    <a:pt x="1" y="377"/>
                  </a:cubicBezTo>
                  <a:cubicBezTo>
                    <a:pt x="26" y="628"/>
                    <a:pt x="51" y="904"/>
                    <a:pt x="101" y="1155"/>
                  </a:cubicBezTo>
                  <a:cubicBezTo>
                    <a:pt x="192" y="1571"/>
                    <a:pt x="1228" y="1717"/>
                    <a:pt x="2209" y="1717"/>
                  </a:cubicBezTo>
                  <a:cubicBezTo>
                    <a:pt x="3125" y="1717"/>
                    <a:pt x="3992" y="1589"/>
                    <a:pt x="3992" y="1432"/>
                  </a:cubicBezTo>
                  <a:cubicBezTo>
                    <a:pt x="3992" y="1080"/>
                    <a:pt x="2712" y="1"/>
                    <a:pt x="27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791;p64">
              <a:extLst>
                <a:ext uri="{FF2B5EF4-FFF2-40B4-BE49-F238E27FC236}">
                  <a16:creationId xmlns:a16="http://schemas.microsoft.com/office/drawing/2014/main" id="{800B0CD8-9107-4E73-FC9F-1D096F216AEB}"/>
                </a:ext>
              </a:extLst>
            </p:cNvPr>
            <p:cNvSpPr/>
            <p:nvPr/>
          </p:nvSpPr>
          <p:spPr>
            <a:xfrm>
              <a:off x="1537878" y="4555581"/>
              <a:ext cx="93097" cy="143976"/>
            </a:xfrm>
            <a:custGeom>
              <a:avLst/>
              <a:gdLst/>
              <a:ahLst/>
              <a:cxnLst/>
              <a:rect l="l" t="t" r="r" b="b"/>
              <a:pathLst>
                <a:path w="4042" h="6251" extrusionOk="0">
                  <a:moveTo>
                    <a:pt x="4042" y="1"/>
                  </a:moveTo>
                  <a:lnTo>
                    <a:pt x="4042" y="1"/>
                  </a:lnTo>
                  <a:cubicBezTo>
                    <a:pt x="3407" y="373"/>
                    <a:pt x="2572" y="478"/>
                    <a:pt x="1832" y="478"/>
                  </a:cubicBezTo>
                  <a:cubicBezTo>
                    <a:pt x="875" y="478"/>
                    <a:pt x="76" y="302"/>
                    <a:pt x="76" y="302"/>
                  </a:cubicBezTo>
                  <a:lnTo>
                    <a:pt x="1" y="302"/>
                  </a:lnTo>
                  <a:cubicBezTo>
                    <a:pt x="26" y="3013"/>
                    <a:pt x="26" y="5121"/>
                    <a:pt x="101" y="6250"/>
                  </a:cubicBezTo>
                  <a:cubicBezTo>
                    <a:pt x="123" y="6250"/>
                    <a:pt x="162" y="6251"/>
                    <a:pt x="214" y="6251"/>
                  </a:cubicBezTo>
                  <a:cubicBezTo>
                    <a:pt x="630" y="6251"/>
                    <a:pt x="1917" y="6231"/>
                    <a:pt x="2787" y="5874"/>
                  </a:cubicBezTo>
                  <a:cubicBezTo>
                    <a:pt x="3113" y="4845"/>
                    <a:pt x="3615" y="2360"/>
                    <a:pt x="40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792;p64">
              <a:extLst>
                <a:ext uri="{FF2B5EF4-FFF2-40B4-BE49-F238E27FC236}">
                  <a16:creationId xmlns:a16="http://schemas.microsoft.com/office/drawing/2014/main" id="{9199288D-E4DD-9550-7311-75119CACC339}"/>
                </a:ext>
              </a:extLst>
            </p:cNvPr>
            <p:cNvSpPr/>
            <p:nvPr/>
          </p:nvSpPr>
          <p:spPr>
            <a:xfrm>
              <a:off x="1390470" y="3887892"/>
              <a:ext cx="200613" cy="43393"/>
            </a:xfrm>
            <a:custGeom>
              <a:avLst/>
              <a:gdLst/>
              <a:ahLst/>
              <a:cxnLst/>
              <a:rect l="l" t="t" r="r" b="b"/>
              <a:pathLst>
                <a:path w="8710" h="1884" extrusionOk="0">
                  <a:moveTo>
                    <a:pt x="5949" y="1"/>
                  </a:moveTo>
                  <a:cubicBezTo>
                    <a:pt x="5329" y="903"/>
                    <a:pt x="4242" y="1152"/>
                    <a:pt x="3233" y="1152"/>
                  </a:cubicBezTo>
                  <a:cubicBezTo>
                    <a:pt x="1997" y="1152"/>
                    <a:pt x="879" y="779"/>
                    <a:pt x="879" y="779"/>
                  </a:cubicBezTo>
                  <a:cubicBezTo>
                    <a:pt x="578" y="829"/>
                    <a:pt x="302" y="929"/>
                    <a:pt x="1" y="1030"/>
                  </a:cubicBezTo>
                  <a:cubicBezTo>
                    <a:pt x="201" y="1281"/>
                    <a:pt x="327" y="1582"/>
                    <a:pt x="377" y="1883"/>
                  </a:cubicBezTo>
                  <a:cubicBezTo>
                    <a:pt x="2410" y="1532"/>
                    <a:pt x="6576" y="980"/>
                    <a:pt x="8710" y="754"/>
                  </a:cubicBezTo>
                  <a:cubicBezTo>
                    <a:pt x="7806" y="427"/>
                    <a:pt x="6878" y="151"/>
                    <a:pt x="59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793;p64">
              <a:extLst>
                <a:ext uri="{FF2B5EF4-FFF2-40B4-BE49-F238E27FC236}">
                  <a16:creationId xmlns:a16="http://schemas.microsoft.com/office/drawing/2014/main" id="{D871D214-6AC2-C73F-EC4D-640F09B52C50}"/>
                </a:ext>
              </a:extLst>
            </p:cNvPr>
            <p:cNvSpPr/>
            <p:nvPr/>
          </p:nvSpPr>
          <p:spPr>
            <a:xfrm>
              <a:off x="1408389" y="3858986"/>
              <a:ext cx="119101" cy="54863"/>
            </a:xfrm>
            <a:custGeom>
              <a:avLst/>
              <a:gdLst/>
              <a:ahLst/>
              <a:cxnLst/>
              <a:rect l="l" t="t" r="r" b="b"/>
              <a:pathLst>
                <a:path w="5171" h="2382" extrusionOk="0">
                  <a:moveTo>
                    <a:pt x="5045" y="1"/>
                  </a:moveTo>
                  <a:cubicBezTo>
                    <a:pt x="3916" y="202"/>
                    <a:pt x="2787" y="302"/>
                    <a:pt x="1632" y="302"/>
                  </a:cubicBezTo>
                  <a:cubicBezTo>
                    <a:pt x="1080" y="302"/>
                    <a:pt x="553" y="277"/>
                    <a:pt x="1" y="227"/>
                  </a:cubicBezTo>
                  <a:lnTo>
                    <a:pt x="1" y="227"/>
                  </a:lnTo>
                  <a:lnTo>
                    <a:pt x="76" y="1657"/>
                  </a:lnTo>
                  <a:lnTo>
                    <a:pt x="101" y="2009"/>
                  </a:lnTo>
                  <a:cubicBezTo>
                    <a:pt x="101" y="2009"/>
                    <a:pt x="1219" y="2382"/>
                    <a:pt x="2455" y="2382"/>
                  </a:cubicBezTo>
                  <a:cubicBezTo>
                    <a:pt x="3464" y="2382"/>
                    <a:pt x="4551" y="2133"/>
                    <a:pt x="5171" y="1231"/>
                  </a:cubicBezTo>
                  <a:lnTo>
                    <a:pt x="5045" y="1"/>
                  </a:ln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794;p64">
              <a:extLst>
                <a:ext uri="{FF2B5EF4-FFF2-40B4-BE49-F238E27FC236}">
                  <a16:creationId xmlns:a16="http://schemas.microsoft.com/office/drawing/2014/main" id="{628E2CFD-DE73-7BBA-E1DB-C0CEF5BD4D60}"/>
                </a:ext>
              </a:extLst>
            </p:cNvPr>
            <p:cNvSpPr/>
            <p:nvPr/>
          </p:nvSpPr>
          <p:spPr>
            <a:xfrm>
              <a:off x="1263285" y="3924306"/>
              <a:ext cx="228943" cy="313518"/>
            </a:xfrm>
            <a:custGeom>
              <a:avLst/>
              <a:gdLst/>
              <a:ahLst/>
              <a:cxnLst/>
              <a:rect l="l" t="t" r="r" b="b"/>
              <a:pathLst>
                <a:path w="9940" h="13612" extrusionOk="0">
                  <a:moveTo>
                    <a:pt x="4192" y="1"/>
                  </a:moveTo>
                  <a:cubicBezTo>
                    <a:pt x="3490" y="377"/>
                    <a:pt x="2837" y="879"/>
                    <a:pt x="2310" y="1482"/>
                  </a:cubicBezTo>
                  <a:cubicBezTo>
                    <a:pt x="1532" y="2486"/>
                    <a:pt x="754" y="4142"/>
                    <a:pt x="327" y="5924"/>
                  </a:cubicBezTo>
                  <a:cubicBezTo>
                    <a:pt x="101" y="6903"/>
                    <a:pt x="1" y="7932"/>
                    <a:pt x="51" y="8936"/>
                  </a:cubicBezTo>
                  <a:cubicBezTo>
                    <a:pt x="151" y="10291"/>
                    <a:pt x="603" y="11496"/>
                    <a:pt x="1582" y="12299"/>
                  </a:cubicBezTo>
                  <a:cubicBezTo>
                    <a:pt x="1657" y="12375"/>
                    <a:pt x="1758" y="12450"/>
                    <a:pt x="1858" y="12500"/>
                  </a:cubicBezTo>
                  <a:cubicBezTo>
                    <a:pt x="3106" y="13338"/>
                    <a:pt x="4464" y="13612"/>
                    <a:pt x="5704" y="13612"/>
                  </a:cubicBezTo>
                  <a:cubicBezTo>
                    <a:pt x="8029" y="13612"/>
                    <a:pt x="9940" y="12651"/>
                    <a:pt x="9940" y="12651"/>
                  </a:cubicBezTo>
                  <a:lnTo>
                    <a:pt x="9940" y="12626"/>
                  </a:lnTo>
                  <a:cubicBezTo>
                    <a:pt x="9488" y="12550"/>
                    <a:pt x="9061" y="12450"/>
                    <a:pt x="8660" y="12324"/>
                  </a:cubicBezTo>
                  <a:cubicBezTo>
                    <a:pt x="8434" y="12274"/>
                    <a:pt x="8233" y="12048"/>
                    <a:pt x="8032" y="11973"/>
                  </a:cubicBezTo>
                  <a:cubicBezTo>
                    <a:pt x="5673" y="11170"/>
                    <a:pt x="4594" y="10116"/>
                    <a:pt x="4619" y="9990"/>
                  </a:cubicBezTo>
                  <a:lnTo>
                    <a:pt x="4619" y="9965"/>
                  </a:lnTo>
                  <a:lnTo>
                    <a:pt x="4569" y="9890"/>
                  </a:lnTo>
                  <a:cubicBezTo>
                    <a:pt x="4569" y="9890"/>
                    <a:pt x="3866" y="1657"/>
                    <a:pt x="3891" y="1331"/>
                  </a:cubicBezTo>
                  <a:cubicBezTo>
                    <a:pt x="3941" y="1105"/>
                    <a:pt x="4368" y="804"/>
                    <a:pt x="4594" y="628"/>
                  </a:cubicBezTo>
                  <a:cubicBezTo>
                    <a:pt x="4519" y="403"/>
                    <a:pt x="4393" y="177"/>
                    <a:pt x="4192" y="1"/>
                  </a:cubicBezTo>
                  <a:close/>
                </a:path>
              </a:pathLst>
            </a:custGeom>
            <a:solidFill>
              <a:srgbClr val="2F56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795;p64">
              <a:extLst>
                <a:ext uri="{FF2B5EF4-FFF2-40B4-BE49-F238E27FC236}">
                  <a16:creationId xmlns:a16="http://schemas.microsoft.com/office/drawing/2014/main" id="{E9E984A8-DFAB-E12C-5D81-8D59AE67581D}"/>
                </a:ext>
              </a:extLst>
            </p:cNvPr>
            <p:cNvSpPr/>
            <p:nvPr/>
          </p:nvSpPr>
          <p:spPr>
            <a:xfrm>
              <a:off x="1263285" y="3924306"/>
              <a:ext cx="203515" cy="313219"/>
            </a:xfrm>
            <a:custGeom>
              <a:avLst/>
              <a:gdLst/>
              <a:ahLst/>
              <a:cxnLst/>
              <a:rect l="l" t="t" r="r" b="b"/>
              <a:pathLst>
                <a:path w="8836" h="13599" extrusionOk="0">
                  <a:moveTo>
                    <a:pt x="4192" y="1"/>
                  </a:moveTo>
                  <a:cubicBezTo>
                    <a:pt x="3490" y="352"/>
                    <a:pt x="2837" y="854"/>
                    <a:pt x="2310" y="1482"/>
                  </a:cubicBezTo>
                  <a:cubicBezTo>
                    <a:pt x="1532" y="2461"/>
                    <a:pt x="754" y="4142"/>
                    <a:pt x="327" y="5924"/>
                  </a:cubicBezTo>
                  <a:cubicBezTo>
                    <a:pt x="101" y="6903"/>
                    <a:pt x="1" y="7907"/>
                    <a:pt x="51" y="8911"/>
                  </a:cubicBezTo>
                  <a:cubicBezTo>
                    <a:pt x="151" y="10266"/>
                    <a:pt x="603" y="11496"/>
                    <a:pt x="1582" y="12274"/>
                  </a:cubicBezTo>
                  <a:cubicBezTo>
                    <a:pt x="1657" y="12350"/>
                    <a:pt x="1758" y="12425"/>
                    <a:pt x="1858" y="12500"/>
                  </a:cubicBezTo>
                  <a:cubicBezTo>
                    <a:pt x="3113" y="13328"/>
                    <a:pt x="4468" y="13598"/>
                    <a:pt x="5704" y="13598"/>
                  </a:cubicBezTo>
                  <a:cubicBezTo>
                    <a:pt x="6941" y="13598"/>
                    <a:pt x="8058" y="13328"/>
                    <a:pt x="8836" y="13077"/>
                  </a:cubicBezTo>
                  <a:cubicBezTo>
                    <a:pt x="7129" y="12852"/>
                    <a:pt x="5598" y="11948"/>
                    <a:pt x="4569" y="10593"/>
                  </a:cubicBezTo>
                  <a:cubicBezTo>
                    <a:pt x="4318" y="10342"/>
                    <a:pt x="4468" y="9915"/>
                    <a:pt x="4519" y="9413"/>
                  </a:cubicBezTo>
                  <a:cubicBezTo>
                    <a:pt x="4393" y="7681"/>
                    <a:pt x="3866" y="1582"/>
                    <a:pt x="3891" y="1331"/>
                  </a:cubicBezTo>
                  <a:cubicBezTo>
                    <a:pt x="3941" y="1055"/>
                    <a:pt x="4368" y="779"/>
                    <a:pt x="4594" y="628"/>
                  </a:cubicBezTo>
                  <a:cubicBezTo>
                    <a:pt x="4519" y="377"/>
                    <a:pt x="4393" y="177"/>
                    <a:pt x="41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796;p64">
              <a:extLst>
                <a:ext uri="{FF2B5EF4-FFF2-40B4-BE49-F238E27FC236}">
                  <a16:creationId xmlns:a16="http://schemas.microsoft.com/office/drawing/2014/main" id="{3C28D0BD-7679-D6B3-7D44-B0CD055A0452}"/>
                </a:ext>
              </a:extLst>
            </p:cNvPr>
            <p:cNvSpPr/>
            <p:nvPr/>
          </p:nvSpPr>
          <p:spPr>
            <a:xfrm>
              <a:off x="1362140" y="4141687"/>
              <a:ext cx="130088" cy="83838"/>
            </a:xfrm>
            <a:custGeom>
              <a:avLst/>
              <a:gdLst/>
              <a:ahLst/>
              <a:cxnLst/>
              <a:rect l="l" t="t" r="r" b="b"/>
              <a:pathLst>
                <a:path w="5648" h="3640" extrusionOk="0">
                  <a:moveTo>
                    <a:pt x="227" y="0"/>
                  </a:moveTo>
                  <a:cubicBezTo>
                    <a:pt x="151" y="477"/>
                    <a:pt x="1" y="929"/>
                    <a:pt x="252" y="1155"/>
                  </a:cubicBezTo>
                  <a:cubicBezTo>
                    <a:pt x="1281" y="2510"/>
                    <a:pt x="2812" y="3414"/>
                    <a:pt x="4518" y="3639"/>
                  </a:cubicBezTo>
                  <a:cubicBezTo>
                    <a:pt x="4895" y="3514"/>
                    <a:pt x="5271" y="3363"/>
                    <a:pt x="5623" y="3213"/>
                  </a:cubicBezTo>
                  <a:lnTo>
                    <a:pt x="5648" y="3188"/>
                  </a:lnTo>
                  <a:cubicBezTo>
                    <a:pt x="5196" y="3087"/>
                    <a:pt x="4769" y="2987"/>
                    <a:pt x="4368" y="2886"/>
                  </a:cubicBezTo>
                  <a:cubicBezTo>
                    <a:pt x="4142" y="2836"/>
                    <a:pt x="3941" y="2610"/>
                    <a:pt x="3740" y="2535"/>
                  </a:cubicBezTo>
                  <a:cubicBezTo>
                    <a:pt x="1381" y="1732"/>
                    <a:pt x="277" y="653"/>
                    <a:pt x="327" y="527"/>
                  </a:cubicBezTo>
                  <a:lnTo>
                    <a:pt x="252" y="452"/>
                  </a:lnTo>
                  <a:cubicBezTo>
                    <a:pt x="252" y="452"/>
                    <a:pt x="252" y="276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797;p64">
              <a:extLst>
                <a:ext uri="{FF2B5EF4-FFF2-40B4-BE49-F238E27FC236}">
                  <a16:creationId xmlns:a16="http://schemas.microsoft.com/office/drawing/2014/main" id="{52DB235D-64E0-36FB-0ADF-E74F7512B5BE}"/>
                </a:ext>
              </a:extLst>
            </p:cNvPr>
            <p:cNvSpPr/>
            <p:nvPr/>
          </p:nvSpPr>
          <p:spPr>
            <a:xfrm>
              <a:off x="1448282" y="4134155"/>
              <a:ext cx="62464" cy="74026"/>
            </a:xfrm>
            <a:custGeom>
              <a:avLst/>
              <a:gdLst/>
              <a:ahLst/>
              <a:cxnLst/>
              <a:rect l="l" t="t" r="r" b="b"/>
              <a:pathLst>
                <a:path w="2712" h="3214" extrusionOk="0">
                  <a:moveTo>
                    <a:pt x="1029" y="1"/>
                  </a:moveTo>
                  <a:lnTo>
                    <a:pt x="1029" y="1"/>
                  </a:lnTo>
                  <a:cubicBezTo>
                    <a:pt x="1180" y="1080"/>
                    <a:pt x="804" y="2184"/>
                    <a:pt x="26" y="2962"/>
                  </a:cubicBezTo>
                  <a:lnTo>
                    <a:pt x="0" y="3013"/>
                  </a:lnTo>
                  <a:cubicBezTo>
                    <a:pt x="201" y="3088"/>
                    <a:pt x="402" y="3163"/>
                    <a:pt x="628" y="3213"/>
                  </a:cubicBezTo>
                  <a:lnTo>
                    <a:pt x="628" y="3163"/>
                  </a:lnTo>
                  <a:cubicBezTo>
                    <a:pt x="2711" y="2134"/>
                    <a:pt x="1757" y="101"/>
                    <a:pt x="1757" y="101"/>
                  </a:cubicBezTo>
                  <a:lnTo>
                    <a:pt x="1757" y="51"/>
                  </a:lnTo>
                  <a:cubicBezTo>
                    <a:pt x="1506" y="51"/>
                    <a:pt x="1280" y="26"/>
                    <a:pt x="10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798;p64">
              <a:extLst>
                <a:ext uri="{FF2B5EF4-FFF2-40B4-BE49-F238E27FC236}">
                  <a16:creationId xmlns:a16="http://schemas.microsoft.com/office/drawing/2014/main" id="{7CE42E56-9B0E-7FE9-BAC7-92D367CB06A2}"/>
                </a:ext>
              </a:extLst>
            </p:cNvPr>
            <p:cNvSpPr/>
            <p:nvPr/>
          </p:nvSpPr>
          <p:spPr>
            <a:xfrm>
              <a:off x="1374854" y="4549800"/>
              <a:ext cx="102356" cy="148145"/>
            </a:xfrm>
            <a:custGeom>
              <a:avLst/>
              <a:gdLst/>
              <a:ahLst/>
              <a:cxnLst/>
              <a:rect l="l" t="t" r="r" b="b"/>
              <a:pathLst>
                <a:path w="4444" h="6432" extrusionOk="0">
                  <a:moveTo>
                    <a:pt x="1" y="1"/>
                  </a:moveTo>
                  <a:lnTo>
                    <a:pt x="1" y="1"/>
                  </a:lnTo>
                  <a:cubicBezTo>
                    <a:pt x="428" y="2260"/>
                    <a:pt x="955" y="4895"/>
                    <a:pt x="1356" y="6250"/>
                  </a:cubicBezTo>
                  <a:cubicBezTo>
                    <a:pt x="1356" y="6250"/>
                    <a:pt x="2443" y="6432"/>
                    <a:pt x="3400" y="6432"/>
                  </a:cubicBezTo>
                  <a:cubicBezTo>
                    <a:pt x="3775" y="6432"/>
                    <a:pt x="4131" y="6404"/>
                    <a:pt x="4393" y="6326"/>
                  </a:cubicBezTo>
                  <a:lnTo>
                    <a:pt x="4443" y="6326"/>
                  </a:lnTo>
                  <a:cubicBezTo>
                    <a:pt x="4443" y="5121"/>
                    <a:pt x="4393" y="3063"/>
                    <a:pt x="4318" y="453"/>
                  </a:cubicBezTo>
                  <a:cubicBezTo>
                    <a:pt x="4027" y="473"/>
                    <a:pt x="3736" y="483"/>
                    <a:pt x="3445" y="483"/>
                  </a:cubicBezTo>
                  <a:cubicBezTo>
                    <a:pt x="2282" y="483"/>
                    <a:pt x="1125" y="32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799;p64">
              <a:extLst>
                <a:ext uri="{FF2B5EF4-FFF2-40B4-BE49-F238E27FC236}">
                  <a16:creationId xmlns:a16="http://schemas.microsoft.com/office/drawing/2014/main" id="{1223758A-5156-59E3-C17B-9458112CC1A3}"/>
                </a:ext>
              </a:extLst>
            </p:cNvPr>
            <p:cNvSpPr/>
            <p:nvPr/>
          </p:nvSpPr>
          <p:spPr>
            <a:xfrm>
              <a:off x="1378908" y="4693753"/>
              <a:ext cx="98303" cy="41159"/>
            </a:xfrm>
            <a:custGeom>
              <a:avLst/>
              <a:gdLst/>
              <a:ahLst/>
              <a:cxnLst/>
              <a:rect l="l" t="t" r="r" b="b"/>
              <a:pathLst>
                <a:path w="4268" h="1787" extrusionOk="0">
                  <a:moveTo>
                    <a:pt x="1180" y="0"/>
                  </a:moveTo>
                  <a:cubicBezTo>
                    <a:pt x="1180" y="0"/>
                    <a:pt x="1" y="1230"/>
                    <a:pt x="1" y="1582"/>
                  </a:cubicBezTo>
                  <a:cubicBezTo>
                    <a:pt x="1" y="1709"/>
                    <a:pt x="613" y="1786"/>
                    <a:pt x="1371" y="1786"/>
                  </a:cubicBezTo>
                  <a:cubicBezTo>
                    <a:pt x="2561" y="1786"/>
                    <a:pt x="4110" y="1595"/>
                    <a:pt x="4217" y="1105"/>
                  </a:cubicBezTo>
                  <a:cubicBezTo>
                    <a:pt x="4242" y="753"/>
                    <a:pt x="4267" y="427"/>
                    <a:pt x="4267" y="101"/>
                  </a:cubicBezTo>
                  <a:lnTo>
                    <a:pt x="4217" y="101"/>
                  </a:lnTo>
                  <a:cubicBezTo>
                    <a:pt x="3973" y="167"/>
                    <a:pt x="3647" y="191"/>
                    <a:pt x="3299" y="191"/>
                  </a:cubicBezTo>
                  <a:cubicBezTo>
                    <a:pt x="2325" y="191"/>
                    <a:pt x="1180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800;p64">
              <a:extLst>
                <a:ext uri="{FF2B5EF4-FFF2-40B4-BE49-F238E27FC236}">
                  <a16:creationId xmlns:a16="http://schemas.microsoft.com/office/drawing/2014/main" id="{358D4B53-51D6-D935-9297-DFEB270CCCEB}"/>
                </a:ext>
              </a:extLst>
            </p:cNvPr>
            <p:cNvSpPr/>
            <p:nvPr/>
          </p:nvSpPr>
          <p:spPr>
            <a:xfrm>
              <a:off x="1364466" y="4492587"/>
              <a:ext cx="109842" cy="68337"/>
            </a:xfrm>
            <a:custGeom>
              <a:avLst/>
              <a:gdLst/>
              <a:ahLst/>
              <a:cxnLst/>
              <a:rect l="l" t="t" r="r" b="b"/>
              <a:pathLst>
                <a:path w="4769" h="2967" extrusionOk="0">
                  <a:moveTo>
                    <a:pt x="0" y="0"/>
                  </a:moveTo>
                  <a:lnTo>
                    <a:pt x="0" y="25"/>
                  </a:lnTo>
                  <a:cubicBezTo>
                    <a:pt x="126" y="728"/>
                    <a:pt x="276" y="1581"/>
                    <a:pt x="452" y="2485"/>
                  </a:cubicBezTo>
                  <a:cubicBezTo>
                    <a:pt x="1576" y="2806"/>
                    <a:pt x="2733" y="2967"/>
                    <a:pt x="3896" y="2967"/>
                  </a:cubicBezTo>
                  <a:cubicBezTo>
                    <a:pt x="4187" y="2967"/>
                    <a:pt x="4478" y="2957"/>
                    <a:pt x="4769" y="2937"/>
                  </a:cubicBezTo>
                  <a:cubicBezTo>
                    <a:pt x="4769" y="2259"/>
                    <a:pt x="4744" y="1581"/>
                    <a:pt x="4744" y="828"/>
                  </a:cubicBezTo>
                  <a:lnTo>
                    <a:pt x="4744" y="778"/>
                  </a:lnTo>
                  <a:cubicBezTo>
                    <a:pt x="3112" y="753"/>
                    <a:pt x="1531" y="502"/>
                    <a:pt x="0" y="0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801;p64">
              <a:extLst>
                <a:ext uri="{FF2B5EF4-FFF2-40B4-BE49-F238E27FC236}">
                  <a16:creationId xmlns:a16="http://schemas.microsoft.com/office/drawing/2014/main" id="{C8CA096F-749C-2873-EB5A-B833335B0335}"/>
                </a:ext>
              </a:extLst>
            </p:cNvPr>
            <p:cNvSpPr/>
            <p:nvPr/>
          </p:nvSpPr>
          <p:spPr>
            <a:xfrm>
              <a:off x="1359837" y="3911592"/>
              <a:ext cx="39340" cy="27201"/>
            </a:xfrm>
            <a:custGeom>
              <a:avLst/>
              <a:gdLst/>
              <a:ahLst/>
              <a:cxnLst/>
              <a:rect l="l" t="t" r="r" b="b"/>
              <a:pathLst>
                <a:path w="1708" h="1181" extrusionOk="0">
                  <a:moveTo>
                    <a:pt x="1331" y="1"/>
                  </a:moveTo>
                  <a:cubicBezTo>
                    <a:pt x="879" y="151"/>
                    <a:pt x="427" y="327"/>
                    <a:pt x="0" y="553"/>
                  </a:cubicBezTo>
                  <a:cubicBezTo>
                    <a:pt x="201" y="729"/>
                    <a:pt x="327" y="929"/>
                    <a:pt x="402" y="1180"/>
                  </a:cubicBezTo>
                  <a:lnTo>
                    <a:pt x="527" y="1105"/>
                  </a:lnTo>
                  <a:cubicBezTo>
                    <a:pt x="904" y="980"/>
                    <a:pt x="1305" y="904"/>
                    <a:pt x="1707" y="854"/>
                  </a:cubicBezTo>
                  <a:cubicBezTo>
                    <a:pt x="1657" y="553"/>
                    <a:pt x="1531" y="252"/>
                    <a:pt x="1331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802;p64">
              <a:extLst>
                <a:ext uri="{FF2B5EF4-FFF2-40B4-BE49-F238E27FC236}">
                  <a16:creationId xmlns:a16="http://schemas.microsoft.com/office/drawing/2014/main" id="{7171B840-25CC-529F-35C1-C6DD32CAFDEE}"/>
                </a:ext>
              </a:extLst>
            </p:cNvPr>
            <p:cNvSpPr/>
            <p:nvPr/>
          </p:nvSpPr>
          <p:spPr>
            <a:xfrm>
              <a:off x="1352328" y="3937043"/>
              <a:ext cx="58986" cy="229772"/>
            </a:xfrm>
            <a:custGeom>
              <a:avLst/>
              <a:gdLst/>
              <a:ahLst/>
              <a:cxnLst/>
              <a:rect l="l" t="t" r="r" b="b"/>
              <a:pathLst>
                <a:path w="2561" h="9976" extrusionOk="0">
                  <a:moveTo>
                    <a:pt x="853" y="0"/>
                  </a:moveTo>
                  <a:lnTo>
                    <a:pt x="728" y="75"/>
                  </a:lnTo>
                  <a:cubicBezTo>
                    <a:pt x="502" y="226"/>
                    <a:pt x="75" y="552"/>
                    <a:pt x="25" y="778"/>
                  </a:cubicBezTo>
                  <a:cubicBezTo>
                    <a:pt x="0" y="1104"/>
                    <a:pt x="703" y="9337"/>
                    <a:pt x="703" y="9337"/>
                  </a:cubicBezTo>
                  <a:lnTo>
                    <a:pt x="803" y="9663"/>
                  </a:lnTo>
                  <a:cubicBezTo>
                    <a:pt x="878" y="9897"/>
                    <a:pt x="1046" y="9975"/>
                    <a:pt x="1235" y="9975"/>
                  </a:cubicBezTo>
                  <a:cubicBezTo>
                    <a:pt x="1615" y="9975"/>
                    <a:pt x="2083" y="9663"/>
                    <a:pt x="2083" y="9663"/>
                  </a:cubicBezTo>
                  <a:cubicBezTo>
                    <a:pt x="2083" y="9663"/>
                    <a:pt x="853" y="8785"/>
                    <a:pt x="929" y="8509"/>
                  </a:cubicBezTo>
                  <a:cubicBezTo>
                    <a:pt x="940" y="8471"/>
                    <a:pt x="984" y="8455"/>
                    <a:pt x="1049" y="8455"/>
                  </a:cubicBezTo>
                  <a:cubicBezTo>
                    <a:pt x="1419" y="8455"/>
                    <a:pt x="2496" y="8964"/>
                    <a:pt x="2560" y="8985"/>
                  </a:cubicBezTo>
                  <a:cubicBezTo>
                    <a:pt x="2510" y="8935"/>
                    <a:pt x="1581" y="8207"/>
                    <a:pt x="1506" y="7831"/>
                  </a:cubicBezTo>
                  <a:cubicBezTo>
                    <a:pt x="1506" y="7831"/>
                    <a:pt x="653" y="201"/>
                    <a:pt x="8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803;p64">
              <a:extLst>
                <a:ext uri="{FF2B5EF4-FFF2-40B4-BE49-F238E27FC236}">
                  <a16:creationId xmlns:a16="http://schemas.microsoft.com/office/drawing/2014/main" id="{4CDA5E1D-802A-4E3B-DC0A-A34769CFF573}"/>
                </a:ext>
              </a:extLst>
            </p:cNvPr>
            <p:cNvSpPr/>
            <p:nvPr/>
          </p:nvSpPr>
          <p:spPr>
            <a:xfrm>
              <a:off x="945920" y="3288978"/>
              <a:ext cx="948663" cy="756180"/>
            </a:xfrm>
            <a:custGeom>
              <a:avLst/>
              <a:gdLst/>
              <a:ahLst/>
              <a:cxnLst/>
              <a:rect l="l" t="t" r="r" b="b"/>
              <a:pathLst>
                <a:path w="41188" h="32831" extrusionOk="0">
                  <a:moveTo>
                    <a:pt x="22397" y="1"/>
                  </a:moveTo>
                  <a:cubicBezTo>
                    <a:pt x="17086" y="1"/>
                    <a:pt x="13504" y="3842"/>
                    <a:pt x="13504" y="3842"/>
                  </a:cubicBezTo>
                  <a:cubicBezTo>
                    <a:pt x="13504" y="3842"/>
                    <a:pt x="13415" y="3831"/>
                    <a:pt x="13260" y="3831"/>
                  </a:cubicBezTo>
                  <a:cubicBezTo>
                    <a:pt x="12636" y="3831"/>
                    <a:pt x="10934" y="4007"/>
                    <a:pt x="9488" y="5774"/>
                  </a:cubicBezTo>
                  <a:cubicBezTo>
                    <a:pt x="8158" y="7406"/>
                    <a:pt x="8333" y="9213"/>
                    <a:pt x="7179" y="10945"/>
                  </a:cubicBezTo>
                  <a:cubicBezTo>
                    <a:pt x="5823" y="12927"/>
                    <a:pt x="1607" y="14960"/>
                    <a:pt x="2084" y="18675"/>
                  </a:cubicBezTo>
                  <a:cubicBezTo>
                    <a:pt x="2134" y="19327"/>
                    <a:pt x="2360" y="19980"/>
                    <a:pt x="2736" y="20532"/>
                  </a:cubicBezTo>
                  <a:cubicBezTo>
                    <a:pt x="1281" y="21837"/>
                    <a:pt x="1" y="24347"/>
                    <a:pt x="1657" y="27535"/>
                  </a:cubicBezTo>
                  <a:cubicBezTo>
                    <a:pt x="2377" y="28897"/>
                    <a:pt x="3586" y="29380"/>
                    <a:pt x="4802" y="29380"/>
                  </a:cubicBezTo>
                  <a:cubicBezTo>
                    <a:pt x="5535" y="29380"/>
                    <a:pt x="6270" y="29205"/>
                    <a:pt x="6903" y="28940"/>
                  </a:cubicBezTo>
                  <a:cubicBezTo>
                    <a:pt x="7028" y="30547"/>
                    <a:pt x="8158" y="32504"/>
                    <a:pt x="11019" y="32831"/>
                  </a:cubicBezTo>
                  <a:lnTo>
                    <a:pt x="11094" y="32831"/>
                  </a:lnTo>
                  <a:cubicBezTo>
                    <a:pt x="11571" y="30597"/>
                    <a:pt x="12199" y="28639"/>
                    <a:pt x="12952" y="27936"/>
                  </a:cubicBezTo>
                  <a:cubicBezTo>
                    <a:pt x="14405" y="26574"/>
                    <a:pt x="17357" y="26368"/>
                    <a:pt x="19001" y="26368"/>
                  </a:cubicBezTo>
                  <a:cubicBezTo>
                    <a:pt x="19628" y="26368"/>
                    <a:pt x="20065" y="26398"/>
                    <a:pt x="20155" y="26405"/>
                  </a:cubicBezTo>
                  <a:lnTo>
                    <a:pt x="20080" y="24950"/>
                  </a:lnTo>
                  <a:cubicBezTo>
                    <a:pt x="16566" y="24523"/>
                    <a:pt x="14558" y="22615"/>
                    <a:pt x="13454" y="20608"/>
                  </a:cubicBezTo>
                  <a:lnTo>
                    <a:pt x="13378" y="20633"/>
                  </a:lnTo>
                  <a:cubicBezTo>
                    <a:pt x="12773" y="21222"/>
                    <a:pt x="12037" y="21485"/>
                    <a:pt x="11314" y="21485"/>
                  </a:cubicBezTo>
                  <a:cubicBezTo>
                    <a:pt x="9758" y="21485"/>
                    <a:pt x="8266" y="20265"/>
                    <a:pt x="8283" y="18449"/>
                  </a:cubicBezTo>
                  <a:cubicBezTo>
                    <a:pt x="8283" y="17063"/>
                    <a:pt x="9054" y="15408"/>
                    <a:pt x="11069" y="15408"/>
                  </a:cubicBezTo>
                  <a:cubicBezTo>
                    <a:pt x="11353" y="15408"/>
                    <a:pt x="11662" y="15441"/>
                    <a:pt x="11998" y="15512"/>
                  </a:cubicBezTo>
                  <a:cubicBezTo>
                    <a:pt x="13930" y="14935"/>
                    <a:pt x="14232" y="12425"/>
                    <a:pt x="13880" y="10945"/>
                  </a:cubicBezTo>
                  <a:cubicBezTo>
                    <a:pt x="13955" y="10945"/>
                    <a:pt x="14056" y="10919"/>
                    <a:pt x="14156" y="10919"/>
                  </a:cubicBezTo>
                  <a:cubicBezTo>
                    <a:pt x="15537" y="10643"/>
                    <a:pt x="16214" y="9840"/>
                    <a:pt x="16516" y="9037"/>
                  </a:cubicBezTo>
                  <a:cubicBezTo>
                    <a:pt x="17143" y="9664"/>
                    <a:pt x="18348" y="10192"/>
                    <a:pt x="20230" y="10242"/>
                  </a:cubicBezTo>
                  <a:cubicBezTo>
                    <a:pt x="20288" y="10245"/>
                    <a:pt x="20346" y="10246"/>
                    <a:pt x="20404" y="10246"/>
                  </a:cubicBezTo>
                  <a:cubicBezTo>
                    <a:pt x="21321" y="10246"/>
                    <a:pt x="22203" y="9874"/>
                    <a:pt x="22840" y="9213"/>
                  </a:cubicBezTo>
                  <a:cubicBezTo>
                    <a:pt x="23783" y="10492"/>
                    <a:pt x="25469" y="11752"/>
                    <a:pt x="27414" y="11752"/>
                  </a:cubicBezTo>
                  <a:cubicBezTo>
                    <a:pt x="27643" y="11752"/>
                    <a:pt x="27876" y="11735"/>
                    <a:pt x="28111" y="11697"/>
                  </a:cubicBezTo>
                  <a:cubicBezTo>
                    <a:pt x="28864" y="11572"/>
                    <a:pt x="29266" y="11321"/>
                    <a:pt x="29467" y="10970"/>
                  </a:cubicBezTo>
                  <a:cubicBezTo>
                    <a:pt x="29878" y="11176"/>
                    <a:pt x="30332" y="11284"/>
                    <a:pt x="30797" y="11284"/>
                  </a:cubicBezTo>
                  <a:cubicBezTo>
                    <a:pt x="30955" y="11284"/>
                    <a:pt x="31114" y="11271"/>
                    <a:pt x="31274" y="11246"/>
                  </a:cubicBezTo>
                  <a:cubicBezTo>
                    <a:pt x="31274" y="11597"/>
                    <a:pt x="31349" y="12576"/>
                    <a:pt x="31424" y="13856"/>
                  </a:cubicBezTo>
                  <a:cubicBezTo>
                    <a:pt x="31901" y="13555"/>
                    <a:pt x="32453" y="13404"/>
                    <a:pt x="33005" y="13404"/>
                  </a:cubicBezTo>
                  <a:cubicBezTo>
                    <a:pt x="34988" y="13404"/>
                    <a:pt x="36444" y="15261"/>
                    <a:pt x="35942" y="17194"/>
                  </a:cubicBezTo>
                  <a:cubicBezTo>
                    <a:pt x="35593" y="18590"/>
                    <a:pt x="34343" y="19476"/>
                    <a:pt x="33018" y="19476"/>
                  </a:cubicBezTo>
                  <a:cubicBezTo>
                    <a:pt x="32534" y="19476"/>
                    <a:pt x="32039" y="19357"/>
                    <a:pt x="31575" y="19102"/>
                  </a:cubicBezTo>
                  <a:cubicBezTo>
                    <a:pt x="31173" y="21210"/>
                    <a:pt x="29743" y="23870"/>
                    <a:pt x="25124" y="24749"/>
                  </a:cubicBezTo>
                  <a:lnTo>
                    <a:pt x="25250" y="25979"/>
                  </a:lnTo>
                  <a:cubicBezTo>
                    <a:pt x="26204" y="26154"/>
                    <a:pt x="27107" y="26430"/>
                    <a:pt x="28011" y="26757"/>
                  </a:cubicBezTo>
                  <a:cubicBezTo>
                    <a:pt x="28437" y="26707"/>
                    <a:pt x="28839" y="26656"/>
                    <a:pt x="29266" y="26656"/>
                  </a:cubicBezTo>
                  <a:cubicBezTo>
                    <a:pt x="29441" y="26681"/>
                    <a:pt x="29592" y="27033"/>
                    <a:pt x="29743" y="27560"/>
                  </a:cubicBezTo>
                  <a:cubicBezTo>
                    <a:pt x="30897" y="28514"/>
                    <a:pt x="31876" y="29668"/>
                    <a:pt x="32654" y="30973"/>
                  </a:cubicBezTo>
                  <a:lnTo>
                    <a:pt x="32679" y="30973"/>
                  </a:lnTo>
                  <a:cubicBezTo>
                    <a:pt x="32992" y="31161"/>
                    <a:pt x="33268" y="31241"/>
                    <a:pt x="33508" y="31241"/>
                  </a:cubicBezTo>
                  <a:cubicBezTo>
                    <a:pt x="34328" y="31241"/>
                    <a:pt x="34720" y="30297"/>
                    <a:pt x="34662" y="29442"/>
                  </a:cubicBezTo>
                  <a:lnTo>
                    <a:pt x="34662" y="29442"/>
                  </a:lnTo>
                  <a:cubicBezTo>
                    <a:pt x="34710" y="29444"/>
                    <a:pt x="34758" y="29445"/>
                    <a:pt x="34806" y="29445"/>
                  </a:cubicBezTo>
                  <a:cubicBezTo>
                    <a:pt x="37265" y="29445"/>
                    <a:pt x="38985" y="26938"/>
                    <a:pt x="38025" y="24648"/>
                  </a:cubicBezTo>
                  <a:lnTo>
                    <a:pt x="38025" y="24648"/>
                  </a:lnTo>
                  <a:cubicBezTo>
                    <a:pt x="38126" y="24658"/>
                    <a:pt x="38230" y="24664"/>
                    <a:pt x="38335" y="24664"/>
                  </a:cubicBezTo>
                  <a:cubicBezTo>
                    <a:pt x="39561" y="24664"/>
                    <a:pt x="40997" y="23956"/>
                    <a:pt x="41112" y="21737"/>
                  </a:cubicBezTo>
                  <a:cubicBezTo>
                    <a:pt x="41188" y="19905"/>
                    <a:pt x="38954" y="18198"/>
                    <a:pt x="36670" y="15186"/>
                  </a:cubicBezTo>
                  <a:cubicBezTo>
                    <a:pt x="35465" y="13555"/>
                    <a:pt x="34009" y="10166"/>
                    <a:pt x="33859" y="9564"/>
                  </a:cubicBezTo>
                  <a:lnTo>
                    <a:pt x="33834" y="9564"/>
                  </a:lnTo>
                  <a:cubicBezTo>
                    <a:pt x="34813" y="6929"/>
                    <a:pt x="30947" y="1834"/>
                    <a:pt x="25175" y="353"/>
                  </a:cubicBezTo>
                  <a:cubicBezTo>
                    <a:pt x="24207" y="106"/>
                    <a:pt x="23278" y="1"/>
                    <a:pt x="22397" y="1"/>
                  </a:cubicBezTo>
                  <a:close/>
                </a:path>
              </a:pathLst>
            </a:custGeom>
            <a:solidFill>
              <a:srgbClr val="4C3125"/>
            </a:solidFill>
            <a:ln w="9525" cap="flat" cmpd="sng">
              <a:solidFill>
                <a:srgbClr val="4C3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804;p64">
              <a:extLst>
                <a:ext uri="{FF2B5EF4-FFF2-40B4-BE49-F238E27FC236}">
                  <a16:creationId xmlns:a16="http://schemas.microsoft.com/office/drawing/2014/main" id="{136D6FA7-ADBD-F68E-311F-523688FB3702}"/>
                </a:ext>
              </a:extLst>
            </p:cNvPr>
            <p:cNvSpPr/>
            <p:nvPr/>
          </p:nvSpPr>
          <p:spPr>
            <a:xfrm>
              <a:off x="1368497" y="4112228"/>
              <a:ext cx="106986" cy="90172"/>
            </a:xfrm>
            <a:custGeom>
              <a:avLst/>
              <a:gdLst/>
              <a:ahLst/>
              <a:cxnLst/>
              <a:rect l="l" t="t" r="r" b="b"/>
              <a:pathLst>
                <a:path w="4645" h="3915" extrusionOk="0">
                  <a:moveTo>
                    <a:pt x="2783" y="0"/>
                  </a:moveTo>
                  <a:cubicBezTo>
                    <a:pt x="2744" y="0"/>
                    <a:pt x="2711" y="8"/>
                    <a:pt x="2686" y="24"/>
                  </a:cubicBezTo>
                  <a:cubicBezTo>
                    <a:pt x="2385" y="225"/>
                    <a:pt x="2711" y="852"/>
                    <a:pt x="2787" y="903"/>
                  </a:cubicBezTo>
                  <a:cubicBezTo>
                    <a:pt x="2701" y="860"/>
                    <a:pt x="1614" y="70"/>
                    <a:pt x="1200" y="70"/>
                  </a:cubicBezTo>
                  <a:cubicBezTo>
                    <a:pt x="1129" y="70"/>
                    <a:pt x="1077" y="94"/>
                    <a:pt x="1055" y="150"/>
                  </a:cubicBezTo>
                  <a:cubicBezTo>
                    <a:pt x="980" y="426"/>
                    <a:pt x="1457" y="1229"/>
                    <a:pt x="1532" y="1279"/>
                  </a:cubicBezTo>
                  <a:cubicBezTo>
                    <a:pt x="1470" y="1259"/>
                    <a:pt x="694" y="855"/>
                    <a:pt x="353" y="855"/>
                  </a:cubicBezTo>
                  <a:cubicBezTo>
                    <a:pt x="275" y="855"/>
                    <a:pt x="220" y="876"/>
                    <a:pt x="202" y="928"/>
                  </a:cubicBezTo>
                  <a:cubicBezTo>
                    <a:pt x="126" y="1179"/>
                    <a:pt x="1130" y="1932"/>
                    <a:pt x="1130" y="1932"/>
                  </a:cubicBezTo>
                  <a:cubicBezTo>
                    <a:pt x="1130" y="1932"/>
                    <a:pt x="664" y="1771"/>
                    <a:pt x="414" y="1771"/>
                  </a:cubicBezTo>
                  <a:cubicBezTo>
                    <a:pt x="351" y="1771"/>
                    <a:pt x="302" y="1781"/>
                    <a:pt x="277" y="1806"/>
                  </a:cubicBezTo>
                  <a:cubicBezTo>
                    <a:pt x="26" y="1806"/>
                    <a:pt x="26" y="2082"/>
                    <a:pt x="26" y="2082"/>
                  </a:cubicBezTo>
                  <a:cubicBezTo>
                    <a:pt x="1" y="2208"/>
                    <a:pt x="1758" y="3789"/>
                    <a:pt x="3464" y="3914"/>
                  </a:cubicBezTo>
                  <a:cubicBezTo>
                    <a:pt x="4268" y="3136"/>
                    <a:pt x="4644" y="2032"/>
                    <a:pt x="4493" y="953"/>
                  </a:cubicBezTo>
                  <a:cubicBezTo>
                    <a:pt x="4493" y="953"/>
                    <a:pt x="3223" y="0"/>
                    <a:pt x="2783" y="0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805;p64">
              <a:extLst>
                <a:ext uri="{FF2B5EF4-FFF2-40B4-BE49-F238E27FC236}">
                  <a16:creationId xmlns:a16="http://schemas.microsoft.com/office/drawing/2014/main" id="{989EBAF2-6E0C-FDB5-1188-3D606A2F2917}"/>
                </a:ext>
              </a:extLst>
            </p:cNvPr>
            <p:cNvSpPr/>
            <p:nvPr/>
          </p:nvSpPr>
          <p:spPr>
            <a:xfrm>
              <a:off x="1319369" y="3607517"/>
              <a:ext cx="75178" cy="49566"/>
            </a:xfrm>
            <a:custGeom>
              <a:avLst/>
              <a:gdLst/>
              <a:ahLst/>
              <a:cxnLst/>
              <a:rect l="l" t="t" r="r" b="b"/>
              <a:pathLst>
                <a:path w="3264" h="2152" extrusionOk="0">
                  <a:moveTo>
                    <a:pt x="1807" y="1"/>
                  </a:moveTo>
                  <a:cubicBezTo>
                    <a:pt x="1506" y="1"/>
                    <a:pt x="1205" y="126"/>
                    <a:pt x="1004" y="377"/>
                  </a:cubicBezTo>
                  <a:cubicBezTo>
                    <a:pt x="954" y="377"/>
                    <a:pt x="879" y="352"/>
                    <a:pt x="829" y="327"/>
                  </a:cubicBezTo>
                  <a:cubicBezTo>
                    <a:pt x="570" y="262"/>
                    <a:pt x="217" y="86"/>
                    <a:pt x="92" y="86"/>
                  </a:cubicBezTo>
                  <a:cubicBezTo>
                    <a:pt x="72" y="86"/>
                    <a:pt x="58" y="91"/>
                    <a:pt x="51" y="101"/>
                  </a:cubicBezTo>
                  <a:cubicBezTo>
                    <a:pt x="0" y="177"/>
                    <a:pt x="276" y="779"/>
                    <a:pt x="753" y="1005"/>
                  </a:cubicBezTo>
                  <a:lnTo>
                    <a:pt x="753" y="1080"/>
                  </a:lnTo>
                  <a:cubicBezTo>
                    <a:pt x="753" y="1725"/>
                    <a:pt x="1280" y="2151"/>
                    <a:pt x="1831" y="2151"/>
                  </a:cubicBezTo>
                  <a:cubicBezTo>
                    <a:pt x="2096" y="2151"/>
                    <a:pt x="2366" y="2053"/>
                    <a:pt x="2586" y="1833"/>
                  </a:cubicBezTo>
                  <a:cubicBezTo>
                    <a:pt x="3263" y="1155"/>
                    <a:pt x="2761" y="1"/>
                    <a:pt x="1807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806;p64">
              <a:extLst>
                <a:ext uri="{FF2B5EF4-FFF2-40B4-BE49-F238E27FC236}">
                  <a16:creationId xmlns:a16="http://schemas.microsoft.com/office/drawing/2014/main" id="{057C512A-3D37-A939-23FF-19F93E961CBE}"/>
                </a:ext>
              </a:extLst>
            </p:cNvPr>
            <p:cNvSpPr/>
            <p:nvPr/>
          </p:nvSpPr>
          <p:spPr>
            <a:xfrm>
              <a:off x="1539030" y="3589897"/>
              <a:ext cx="69397" cy="54265"/>
            </a:xfrm>
            <a:custGeom>
              <a:avLst/>
              <a:gdLst/>
              <a:ahLst/>
              <a:cxnLst/>
              <a:rect l="l" t="t" r="r" b="b"/>
              <a:pathLst>
                <a:path w="3013" h="2356" extrusionOk="0">
                  <a:moveTo>
                    <a:pt x="2934" y="1"/>
                  </a:moveTo>
                  <a:cubicBezTo>
                    <a:pt x="2827" y="1"/>
                    <a:pt x="2481" y="252"/>
                    <a:pt x="2235" y="364"/>
                  </a:cubicBezTo>
                  <a:cubicBezTo>
                    <a:pt x="2185" y="389"/>
                    <a:pt x="2134" y="414"/>
                    <a:pt x="2084" y="440"/>
                  </a:cubicBezTo>
                  <a:cubicBezTo>
                    <a:pt x="1897" y="290"/>
                    <a:pt x="1669" y="210"/>
                    <a:pt x="1440" y="210"/>
                  </a:cubicBezTo>
                  <a:cubicBezTo>
                    <a:pt x="1361" y="210"/>
                    <a:pt x="1283" y="220"/>
                    <a:pt x="1206" y="239"/>
                  </a:cubicBezTo>
                  <a:cubicBezTo>
                    <a:pt x="277" y="414"/>
                    <a:pt x="1" y="1619"/>
                    <a:pt x="804" y="2171"/>
                  </a:cubicBezTo>
                  <a:cubicBezTo>
                    <a:pt x="992" y="2299"/>
                    <a:pt x="1197" y="2356"/>
                    <a:pt x="1396" y="2356"/>
                  </a:cubicBezTo>
                  <a:cubicBezTo>
                    <a:pt x="2020" y="2356"/>
                    <a:pt x="2594" y="1796"/>
                    <a:pt x="2461" y="1092"/>
                  </a:cubicBezTo>
                  <a:cubicBezTo>
                    <a:pt x="2461" y="1067"/>
                    <a:pt x="2461" y="1042"/>
                    <a:pt x="2436" y="1017"/>
                  </a:cubicBezTo>
                  <a:cubicBezTo>
                    <a:pt x="2862" y="716"/>
                    <a:pt x="3013" y="63"/>
                    <a:pt x="2963" y="13"/>
                  </a:cubicBezTo>
                  <a:cubicBezTo>
                    <a:pt x="2957" y="5"/>
                    <a:pt x="2948" y="1"/>
                    <a:pt x="293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807;p64">
              <a:extLst>
                <a:ext uri="{FF2B5EF4-FFF2-40B4-BE49-F238E27FC236}">
                  <a16:creationId xmlns:a16="http://schemas.microsoft.com/office/drawing/2014/main" id="{92DE2C22-97F6-563B-8FFC-AA340AC2069F}"/>
                </a:ext>
              </a:extLst>
            </p:cNvPr>
            <p:cNvSpPr/>
            <p:nvPr/>
          </p:nvSpPr>
          <p:spPr>
            <a:xfrm>
              <a:off x="1439023" y="3597268"/>
              <a:ext cx="54956" cy="33558"/>
            </a:xfrm>
            <a:custGeom>
              <a:avLst/>
              <a:gdLst/>
              <a:ahLst/>
              <a:cxnLst/>
              <a:rect l="l" t="t" r="r" b="b"/>
              <a:pathLst>
                <a:path w="2386" h="1457" extrusionOk="0">
                  <a:moveTo>
                    <a:pt x="1243" y="0"/>
                  </a:moveTo>
                  <a:cubicBezTo>
                    <a:pt x="1180" y="0"/>
                    <a:pt x="1118" y="7"/>
                    <a:pt x="1055" y="19"/>
                  </a:cubicBezTo>
                  <a:cubicBezTo>
                    <a:pt x="955" y="19"/>
                    <a:pt x="854" y="44"/>
                    <a:pt x="754" y="94"/>
                  </a:cubicBezTo>
                  <a:cubicBezTo>
                    <a:pt x="578" y="170"/>
                    <a:pt x="428" y="295"/>
                    <a:pt x="302" y="421"/>
                  </a:cubicBezTo>
                  <a:cubicBezTo>
                    <a:pt x="227" y="521"/>
                    <a:pt x="151" y="622"/>
                    <a:pt x="101" y="722"/>
                  </a:cubicBezTo>
                  <a:cubicBezTo>
                    <a:pt x="76" y="772"/>
                    <a:pt x="51" y="822"/>
                    <a:pt x="26" y="873"/>
                  </a:cubicBezTo>
                  <a:cubicBezTo>
                    <a:pt x="1" y="948"/>
                    <a:pt x="51" y="1048"/>
                    <a:pt x="126" y="1098"/>
                  </a:cubicBezTo>
                  <a:cubicBezTo>
                    <a:pt x="153" y="1116"/>
                    <a:pt x="186" y="1125"/>
                    <a:pt x="220" y="1125"/>
                  </a:cubicBezTo>
                  <a:cubicBezTo>
                    <a:pt x="281" y="1125"/>
                    <a:pt x="345" y="1097"/>
                    <a:pt x="377" y="1048"/>
                  </a:cubicBezTo>
                  <a:lnTo>
                    <a:pt x="453" y="973"/>
                  </a:lnTo>
                  <a:cubicBezTo>
                    <a:pt x="528" y="923"/>
                    <a:pt x="603" y="847"/>
                    <a:pt x="704" y="822"/>
                  </a:cubicBezTo>
                  <a:cubicBezTo>
                    <a:pt x="879" y="691"/>
                    <a:pt x="1092" y="617"/>
                    <a:pt x="1311" y="617"/>
                  </a:cubicBezTo>
                  <a:cubicBezTo>
                    <a:pt x="1343" y="617"/>
                    <a:pt x="1374" y="618"/>
                    <a:pt x="1406" y="622"/>
                  </a:cubicBezTo>
                  <a:cubicBezTo>
                    <a:pt x="1457" y="622"/>
                    <a:pt x="1532" y="647"/>
                    <a:pt x="1582" y="672"/>
                  </a:cubicBezTo>
                  <a:lnTo>
                    <a:pt x="1632" y="697"/>
                  </a:lnTo>
                  <a:cubicBezTo>
                    <a:pt x="1682" y="722"/>
                    <a:pt x="1708" y="722"/>
                    <a:pt x="1733" y="747"/>
                  </a:cubicBezTo>
                  <a:cubicBezTo>
                    <a:pt x="1758" y="797"/>
                    <a:pt x="1808" y="772"/>
                    <a:pt x="1833" y="822"/>
                  </a:cubicBezTo>
                  <a:cubicBezTo>
                    <a:pt x="1883" y="873"/>
                    <a:pt x="1908" y="898"/>
                    <a:pt x="1933" y="948"/>
                  </a:cubicBezTo>
                  <a:cubicBezTo>
                    <a:pt x="1959" y="973"/>
                    <a:pt x="1959" y="1023"/>
                    <a:pt x="1984" y="1073"/>
                  </a:cubicBezTo>
                  <a:cubicBezTo>
                    <a:pt x="2009" y="1098"/>
                    <a:pt x="2009" y="1149"/>
                    <a:pt x="2009" y="1174"/>
                  </a:cubicBezTo>
                  <a:lnTo>
                    <a:pt x="2034" y="1274"/>
                  </a:lnTo>
                  <a:lnTo>
                    <a:pt x="2034" y="1324"/>
                  </a:lnTo>
                  <a:cubicBezTo>
                    <a:pt x="2059" y="1375"/>
                    <a:pt x="2084" y="1425"/>
                    <a:pt x="2134" y="1450"/>
                  </a:cubicBezTo>
                  <a:cubicBezTo>
                    <a:pt x="2152" y="1454"/>
                    <a:pt x="2169" y="1456"/>
                    <a:pt x="2185" y="1456"/>
                  </a:cubicBezTo>
                  <a:cubicBezTo>
                    <a:pt x="2261" y="1456"/>
                    <a:pt x="2319" y="1411"/>
                    <a:pt x="2360" y="1349"/>
                  </a:cubicBezTo>
                  <a:lnTo>
                    <a:pt x="2360" y="1299"/>
                  </a:lnTo>
                  <a:cubicBezTo>
                    <a:pt x="2360" y="1274"/>
                    <a:pt x="2385" y="1224"/>
                    <a:pt x="2385" y="1174"/>
                  </a:cubicBezTo>
                  <a:cubicBezTo>
                    <a:pt x="2385" y="1124"/>
                    <a:pt x="2385" y="1073"/>
                    <a:pt x="2385" y="1023"/>
                  </a:cubicBezTo>
                  <a:cubicBezTo>
                    <a:pt x="2385" y="923"/>
                    <a:pt x="2360" y="847"/>
                    <a:pt x="2360" y="772"/>
                  </a:cubicBezTo>
                  <a:cubicBezTo>
                    <a:pt x="2335" y="672"/>
                    <a:pt x="2285" y="596"/>
                    <a:pt x="2235" y="521"/>
                  </a:cubicBezTo>
                  <a:cubicBezTo>
                    <a:pt x="2184" y="396"/>
                    <a:pt x="2084" y="320"/>
                    <a:pt x="2009" y="245"/>
                  </a:cubicBezTo>
                  <a:cubicBezTo>
                    <a:pt x="1959" y="220"/>
                    <a:pt x="1933" y="195"/>
                    <a:pt x="1883" y="170"/>
                  </a:cubicBezTo>
                  <a:lnTo>
                    <a:pt x="1833" y="145"/>
                  </a:lnTo>
                  <a:lnTo>
                    <a:pt x="1808" y="120"/>
                  </a:lnTo>
                  <a:lnTo>
                    <a:pt x="1758" y="94"/>
                  </a:lnTo>
                  <a:cubicBezTo>
                    <a:pt x="1657" y="44"/>
                    <a:pt x="1532" y="19"/>
                    <a:pt x="1431" y="19"/>
                  </a:cubicBezTo>
                  <a:cubicBezTo>
                    <a:pt x="1369" y="7"/>
                    <a:pt x="1306" y="0"/>
                    <a:pt x="1243" y="0"/>
                  </a:cubicBezTo>
                  <a:close/>
                </a:path>
              </a:pathLst>
            </a:custGeom>
            <a:solidFill>
              <a:srgbClr val="B359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808;p64">
              <a:extLst>
                <a:ext uri="{FF2B5EF4-FFF2-40B4-BE49-F238E27FC236}">
                  <a16:creationId xmlns:a16="http://schemas.microsoft.com/office/drawing/2014/main" id="{F487733E-FE85-4A63-B4C1-54A03BC15D33}"/>
                </a:ext>
              </a:extLst>
            </p:cNvPr>
            <p:cNvSpPr/>
            <p:nvPr/>
          </p:nvSpPr>
          <p:spPr>
            <a:xfrm>
              <a:off x="1421679" y="3691286"/>
              <a:ext cx="94249" cy="31347"/>
            </a:xfrm>
            <a:custGeom>
              <a:avLst/>
              <a:gdLst/>
              <a:ahLst/>
              <a:cxnLst/>
              <a:rect l="l" t="t" r="r" b="b"/>
              <a:pathLst>
                <a:path w="4092" h="1361" extrusionOk="0">
                  <a:moveTo>
                    <a:pt x="2206" y="0"/>
                  </a:moveTo>
                  <a:cubicBezTo>
                    <a:pt x="961" y="0"/>
                    <a:pt x="1" y="857"/>
                    <a:pt x="1" y="857"/>
                  </a:cubicBezTo>
                  <a:lnTo>
                    <a:pt x="1" y="882"/>
                  </a:lnTo>
                  <a:cubicBezTo>
                    <a:pt x="628" y="1183"/>
                    <a:pt x="1306" y="1333"/>
                    <a:pt x="2009" y="1359"/>
                  </a:cubicBezTo>
                  <a:cubicBezTo>
                    <a:pt x="2051" y="1360"/>
                    <a:pt x="2092" y="1361"/>
                    <a:pt x="2134" y="1361"/>
                  </a:cubicBezTo>
                  <a:cubicBezTo>
                    <a:pt x="2842" y="1361"/>
                    <a:pt x="3523" y="1159"/>
                    <a:pt x="4092" y="756"/>
                  </a:cubicBezTo>
                  <a:cubicBezTo>
                    <a:pt x="3447" y="192"/>
                    <a:pt x="2795" y="0"/>
                    <a:pt x="2206" y="0"/>
                  </a:cubicBezTo>
                  <a:close/>
                </a:path>
              </a:pathLst>
            </a:custGeom>
            <a:solidFill>
              <a:srgbClr val="D76D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809;p64">
              <a:extLst>
                <a:ext uri="{FF2B5EF4-FFF2-40B4-BE49-F238E27FC236}">
                  <a16:creationId xmlns:a16="http://schemas.microsoft.com/office/drawing/2014/main" id="{532237CB-4F73-15BD-290E-7AD1AEBBC3D9}"/>
                </a:ext>
              </a:extLst>
            </p:cNvPr>
            <p:cNvSpPr/>
            <p:nvPr/>
          </p:nvSpPr>
          <p:spPr>
            <a:xfrm>
              <a:off x="1388167" y="3649298"/>
              <a:ext cx="155515" cy="62303"/>
            </a:xfrm>
            <a:custGeom>
              <a:avLst/>
              <a:gdLst/>
              <a:ahLst/>
              <a:cxnLst/>
              <a:rect l="l" t="t" r="r" b="b"/>
              <a:pathLst>
                <a:path w="6752" h="2705" extrusionOk="0">
                  <a:moveTo>
                    <a:pt x="5777" y="1"/>
                  </a:moveTo>
                  <a:cubicBezTo>
                    <a:pt x="5190" y="1"/>
                    <a:pt x="4613" y="777"/>
                    <a:pt x="3610" y="777"/>
                  </a:cubicBezTo>
                  <a:cubicBezTo>
                    <a:pt x="3562" y="777"/>
                    <a:pt x="3513" y="776"/>
                    <a:pt x="3464" y="772"/>
                  </a:cubicBezTo>
                  <a:cubicBezTo>
                    <a:pt x="2543" y="705"/>
                    <a:pt x="1835" y="370"/>
                    <a:pt x="1242" y="370"/>
                  </a:cubicBezTo>
                  <a:cubicBezTo>
                    <a:pt x="946" y="370"/>
                    <a:pt x="678" y="454"/>
                    <a:pt x="427" y="697"/>
                  </a:cubicBezTo>
                  <a:cubicBezTo>
                    <a:pt x="0" y="1098"/>
                    <a:pt x="276" y="2102"/>
                    <a:pt x="1456" y="2705"/>
                  </a:cubicBezTo>
                  <a:lnTo>
                    <a:pt x="1481" y="2680"/>
                  </a:lnTo>
                  <a:cubicBezTo>
                    <a:pt x="1481" y="2680"/>
                    <a:pt x="2441" y="1823"/>
                    <a:pt x="3686" y="1823"/>
                  </a:cubicBezTo>
                  <a:cubicBezTo>
                    <a:pt x="4275" y="1823"/>
                    <a:pt x="4927" y="2015"/>
                    <a:pt x="5572" y="2579"/>
                  </a:cubicBezTo>
                  <a:cubicBezTo>
                    <a:pt x="6576" y="1851"/>
                    <a:pt x="6752" y="596"/>
                    <a:pt x="6225" y="170"/>
                  </a:cubicBezTo>
                  <a:cubicBezTo>
                    <a:pt x="6070" y="49"/>
                    <a:pt x="5923" y="1"/>
                    <a:pt x="5777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810;p64">
              <a:extLst>
                <a:ext uri="{FF2B5EF4-FFF2-40B4-BE49-F238E27FC236}">
                  <a16:creationId xmlns:a16="http://schemas.microsoft.com/office/drawing/2014/main" id="{C99A3F6F-6DF8-AF6C-7919-791A7CC3E428}"/>
                </a:ext>
              </a:extLst>
            </p:cNvPr>
            <p:cNvSpPr/>
            <p:nvPr/>
          </p:nvSpPr>
          <p:spPr>
            <a:xfrm>
              <a:off x="1263860" y="3680346"/>
              <a:ext cx="132414" cy="112767"/>
            </a:xfrm>
            <a:custGeom>
              <a:avLst/>
              <a:gdLst/>
              <a:ahLst/>
              <a:cxnLst/>
              <a:rect l="l" t="t" r="r" b="b"/>
              <a:pathLst>
                <a:path w="5749" h="4896" extrusionOk="0">
                  <a:moveTo>
                    <a:pt x="3270" y="1"/>
                  </a:moveTo>
                  <a:cubicBezTo>
                    <a:pt x="2666" y="1"/>
                    <a:pt x="2052" y="226"/>
                    <a:pt x="1557" y="729"/>
                  </a:cubicBezTo>
                  <a:cubicBezTo>
                    <a:pt x="1" y="2260"/>
                    <a:pt x="1105" y="4896"/>
                    <a:pt x="3289" y="4896"/>
                  </a:cubicBezTo>
                  <a:cubicBezTo>
                    <a:pt x="4644" y="4896"/>
                    <a:pt x="5749" y="3816"/>
                    <a:pt x="5749" y="2461"/>
                  </a:cubicBezTo>
                  <a:cubicBezTo>
                    <a:pt x="5749" y="984"/>
                    <a:pt x="4531" y="1"/>
                    <a:pt x="3270" y="1"/>
                  </a:cubicBezTo>
                  <a:close/>
                </a:path>
              </a:pathLst>
            </a:custGeom>
            <a:solidFill>
              <a:srgbClr val="E76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811;p64">
              <a:extLst>
                <a:ext uri="{FF2B5EF4-FFF2-40B4-BE49-F238E27FC236}">
                  <a16:creationId xmlns:a16="http://schemas.microsoft.com/office/drawing/2014/main" id="{A8D5852F-E83E-CE6E-FCCB-B4986DF61DFB}"/>
                </a:ext>
              </a:extLst>
            </p:cNvPr>
            <p:cNvSpPr/>
            <p:nvPr/>
          </p:nvSpPr>
          <p:spPr>
            <a:xfrm>
              <a:off x="1526316" y="3669290"/>
              <a:ext cx="124905" cy="106479"/>
            </a:xfrm>
            <a:custGeom>
              <a:avLst/>
              <a:gdLst/>
              <a:ahLst/>
              <a:cxnLst/>
              <a:rect l="l" t="t" r="r" b="b"/>
              <a:pathLst>
                <a:path w="5423" h="4623" extrusionOk="0">
                  <a:moveTo>
                    <a:pt x="3080" y="0"/>
                  </a:moveTo>
                  <a:cubicBezTo>
                    <a:pt x="2509" y="0"/>
                    <a:pt x="1928" y="211"/>
                    <a:pt x="1456" y="682"/>
                  </a:cubicBezTo>
                  <a:cubicBezTo>
                    <a:pt x="1" y="2138"/>
                    <a:pt x="1055" y="4623"/>
                    <a:pt x="3113" y="4623"/>
                  </a:cubicBezTo>
                  <a:cubicBezTo>
                    <a:pt x="4393" y="4623"/>
                    <a:pt x="5422" y="3594"/>
                    <a:pt x="5422" y="2314"/>
                  </a:cubicBezTo>
                  <a:cubicBezTo>
                    <a:pt x="5422" y="921"/>
                    <a:pt x="4274" y="0"/>
                    <a:pt x="3080" y="0"/>
                  </a:cubicBezTo>
                  <a:close/>
                </a:path>
              </a:pathLst>
            </a:custGeom>
            <a:solidFill>
              <a:srgbClr val="E76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812;p64">
              <a:extLst>
                <a:ext uri="{FF2B5EF4-FFF2-40B4-BE49-F238E27FC236}">
                  <a16:creationId xmlns:a16="http://schemas.microsoft.com/office/drawing/2014/main" id="{0183C8BA-40D0-08A2-7B4B-88AE68306ABD}"/>
                </a:ext>
              </a:extLst>
            </p:cNvPr>
            <p:cNvSpPr/>
            <p:nvPr/>
          </p:nvSpPr>
          <p:spPr>
            <a:xfrm>
              <a:off x="1166180" y="3670419"/>
              <a:ext cx="68798" cy="40146"/>
            </a:xfrm>
            <a:custGeom>
              <a:avLst/>
              <a:gdLst/>
              <a:ahLst/>
              <a:cxnLst/>
              <a:rect l="l" t="t" r="r" b="b"/>
              <a:pathLst>
                <a:path w="2987" h="1743" extrusionOk="0">
                  <a:moveTo>
                    <a:pt x="1541" y="1"/>
                  </a:moveTo>
                  <a:cubicBezTo>
                    <a:pt x="1285" y="1"/>
                    <a:pt x="1047" y="72"/>
                    <a:pt x="828" y="181"/>
                  </a:cubicBezTo>
                  <a:cubicBezTo>
                    <a:pt x="603" y="307"/>
                    <a:pt x="402" y="457"/>
                    <a:pt x="251" y="633"/>
                  </a:cubicBezTo>
                  <a:cubicBezTo>
                    <a:pt x="151" y="784"/>
                    <a:pt x="50" y="934"/>
                    <a:pt x="25" y="1110"/>
                  </a:cubicBezTo>
                  <a:cubicBezTo>
                    <a:pt x="0" y="1160"/>
                    <a:pt x="0" y="1235"/>
                    <a:pt x="25" y="1286"/>
                  </a:cubicBezTo>
                  <a:lnTo>
                    <a:pt x="25" y="1336"/>
                  </a:lnTo>
                  <a:cubicBezTo>
                    <a:pt x="25" y="1398"/>
                    <a:pt x="76" y="1443"/>
                    <a:pt x="136" y="1443"/>
                  </a:cubicBezTo>
                  <a:cubicBezTo>
                    <a:pt x="149" y="1443"/>
                    <a:pt x="163" y="1441"/>
                    <a:pt x="176" y="1436"/>
                  </a:cubicBezTo>
                  <a:cubicBezTo>
                    <a:pt x="226" y="1436"/>
                    <a:pt x="276" y="1386"/>
                    <a:pt x="301" y="1311"/>
                  </a:cubicBezTo>
                  <a:lnTo>
                    <a:pt x="301" y="1286"/>
                  </a:lnTo>
                  <a:cubicBezTo>
                    <a:pt x="301" y="1261"/>
                    <a:pt x="326" y="1235"/>
                    <a:pt x="326" y="1210"/>
                  </a:cubicBezTo>
                  <a:cubicBezTo>
                    <a:pt x="377" y="1085"/>
                    <a:pt x="477" y="1010"/>
                    <a:pt x="577" y="909"/>
                  </a:cubicBezTo>
                  <a:cubicBezTo>
                    <a:pt x="854" y="658"/>
                    <a:pt x="1230" y="508"/>
                    <a:pt x="1632" y="508"/>
                  </a:cubicBezTo>
                  <a:cubicBezTo>
                    <a:pt x="1707" y="508"/>
                    <a:pt x="1807" y="533"/>
                    <a:pt x="1908" y="558"/>
                  </a:cubicBezTo>
                  <a:cubicBezTo>
                    <a:pt x="1958" y="583"/>
                    <a:pt x="1983" y="608"/>
                    <a:pt x="2033" y="633"/>
                  </a:cubicBezTo>
                  <a:lnTo>
                    <a:pt x="2083" y="658"/>
                  </a:lnTo>
                  <a:lnTo>
                    <a:pt x="2159" y="708"/>
                  </a:lnTo>
                  <a:cubicBezTo>
                    <a:pt x="2209" y="759"/>
                    <a:pt x="2234" y="784"/>
                    <a:pt x="2284" y="809"/>
                  </a:cubicBezTo>
                  <a:cubicBezTo>
                    <a:pt x="2309" y="834"/>
                    <a:pt x="2334" y="859"/>
                    <a:pt x="2385" y="884"/>
                  </a:cubicBezTo>
                  <a:cubicBezTo>
                    <a:pt x="2435" y="959"/>
                    <a:pt x="2485" y="1035"/>
                    <a:pt x="2535" y="1110"/>
                  </a:cubicBezTo>
                  <a:cubicBezTo>
                    <a:pt x="2610" y="1261"/>
                    <a:pt x="2686" y="1436"/>
                    <a:pt x="2736" y="1612"/>
                  </a:cubicBezTo>
                  <a:cubicBezTo>
                    <a:pt x="2711" y="1687"/>
                    <a:pt x="2786" y="1737"/>
                    <a:pt x="2861" y="1737"/>
                  </a:cubicBezTo>
                  <a:cubicBezTo>
                    <a:pt x="2872" y="1741"/>
                    <a:pt x="2881" y="1742"/>
                    <a:pt x="2890" y="1742"/>
                  </a:cubicBezTo>
                  <a:cubicBezTo>
                    <a:pt x="2949" y="1742"/>
                    <a:pt x="2987" y="1677"/>
                    <a:pt x="2987" y="1612"/>
                  </a:cubicBezTo>
                  <a:cubicBezTo>
                    <a:pt x="2987" y="1562"/>
                    <a:pt x="2987" y="1486"/>
                    <a:pt x="2987" y="1411"/>
                  </a:cubicBezTo>
                  <a:cubicBezTo>
                    <a:pt x="2987" y="1261"/>
                    <a:pt x="2937" y="1085"/>
                    <a:pt x="2887" y="934"/>
                  </a:cubicBezTo>
                  <a:cubicBezTo>
                    <a:pt x="2836" y="834"/>
                    <a:pt x="2786" y="733"/>
                    <a:pt x="2711" y="633"/>
                  </a:cubicBezTo>
                  <a:cubicBezTo>
                    <a:pt x="2661" y="583"/>
                    <a:pt x="2636" y="533"/>
                    <a:pt x="2585" y="482"/>
                  </a:cubicBezTo>
                  <a:cubicBezTo>
                    <a:pt x="2535" y="432"/>
                    <a:pt x="2485" y="382"/>
                    <a:pt x="2435" y="332"/>
                  </a:cubicBezTo>
                  <a:lnTo>
                    <a:pt x="2385" y="282"/>
                  </a:lnTo>
                  <a:lnTo>
                    <a:pt x="2284" y="232"/>
                  </a:lnTo>
                  <a:cubicBezTo>
                    <a:pt x="2209" y="181"/>
                    <a:pt x="2159" y="156"/>
                    <a:pt x="2083" y="106"/>
                  </a:cubicBezTo>
                  <a:cubicBezTo>
                    <a:pt x="1958" y="56"/>
                    <a:pt x="1807" y="6"/>
                    <a:pt x="1657" y="6"/>
                  </a:cubicBezTo>
                  <a:cubicBezTo>
                    <a:pt x="1618" y="2"/>
                    <a:pt x="1579" y="1"/>
                    <a:pt x="1541" y="1"/>
                  </a:cubicBezTo>
                  <a:close/>
                </a:path>
              </a:pathLst>
            </a:custGeom>
            <a:solidFill>
              <a:srgbClr val="B359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813;p64">
              <a:extLst>
                <a:ext uri="{FF2B5EF4-FFF2-40B4-BE49-F238E27FC236}">
                  <a16:creationId xmlns:a16="http://schemas.microsoft.com/office/drawing/2014/main" id="{66D7A9FE-743A-2443-B8DF-CC303CB27055}"/>
                </a:ext>
              </a:extLst>
            </p:cNvPr>
            <p:cNvSpPr/>
            <p:nvPr/>
          </p:nvSpPr>
          <p:spPr>
            <a:xfrm>
              <a:off x="1684710" y="3627763"/>
              <a:ext cx="68821" cy="40491"/>
            </a:xfrm>
            <a:custGeom>
              <a:avLst/>
              <a:gdLst/>
              <a:ahLst/>
              <a:cxnLst/>
              <a:rect l="l" t="t" r="r" b="b"/>
              <a:pathLst>
                <a:path w="2988" h="1758" extrusionOk="0">
                  <a:moveTo>
                    <a:pt x="1657" y="0"/>
                  </a:moveTo>
                  <a:cubicBezTo>
                    <a:pt x="1356" y="0"/>
                    <a:pt x="1080" y="51"/>
                    <a:pt x="829" y="176"/>
                  </a:cubicBezTo>
                  <a:cubicBezTo>
                    <a:pt x="603" y="302"/>
                    <a:pt x="402" y="452"/>
                    <a:pt x="252" y="628"/>
                  </a:cubicBezTo>
                  <a:cubicBezTo>
                    <a:pt x="151" y="778"/>
                    <a:pt x="51" y="929"/>
                    <a:pt x="26" y="1105"/>
                  </a:cubicBezTo>
                  <a:cubicBezTo>
                    <a:pt x="1" y="1155"/>
                    <a:pt x="1" y="1230"/>
                    <a:pt x="26" y="1280"/>
                  </a:cubicBezTo>
                  <a:lnTo>
                    <a:pt x="26" y="1331"/>
                  </a:lnTo>
                  <a:cubicBezTo>
                    <a:pt x="26" y="1393"/>
                    <a:pt x="77" y="1437"/>
                    <a:pt x="137" y="1437"/>
                  </a:cubicBezTo>
                  <a:cubicBezTo>
                    <a:pt x="150" y="1437"/>
                    <a:pt x="163" y="1435"/>
                    <a:pt x="177" y="1431"/>
                  </a:cubicBezTo>
                  <a:cubicBezTo>
                    <a:pt x="227" y="1431"/>
                    <a:pt x="277" y="1381"/>
                    <a:pt x="302" y="1331"/>
                  </a:cubicBezTo>
                  <a:cubicBezTo>
                    <a:pt x="277" y="1305"/>
                    <a:pt x="277" y="1305"/>
                    <a:pt x="302" y="1280"/>
                  </a:cubicBezTo>
                  <a:lnTo>
                    <a:pt x="327" y="1205"/>
                  </a:lnTo>
                  <a:cubicBezTo>
                    <a:pt x="377" y="1105"/>
                    <a:pt x="453" y="1004"/>
                    <a:pt x="553" y="929"/>
                  </a:cubicBezTo>
                  <a:cubicBezTo>
                    <a:pt x="854" y="653"/>
                    <a:pt x="1231" y="527"/>
                    <a:pt x="1607" y="502"/>
                  </a:cubicBezTo>
                  <a:cubicBezTo>
                    <a:pt x="1708" y="527"/>
                    <a:pt x="1808" y="552"/>
                    <a:pt x="1908" y="578"/>
                  </a:cubicBezTo>
                  <a:cubicBezTo>
                    <a:pt x="1933" y="603"/>
                    <a:pt x="1984" y="603"/>
                    <a:pt x="2034" y="628"/>
                  </a:cubicBezTo>
                  <a:lnTo>
                    <a:pt x="2084" y="678"/>
                  </a:lnTo>
                  <a:lnTo>
                    <a:pt x="2159" y="728"/>
                  </a:lnTo>
                  <a:cubicBezTo>
                    <a:pt x="2210" y="753"/>
                    <a:pt x="2235" y="778"/>
                    <a:pt x="2260" y="803"/>
                  </a:cubicBezTo>
                  <a:cubicBezTo>
                    <a:pt x="2310" y="829"/>
                    <a:pt x="2335" y="854"/>
                    <a:pt x="2360" y="904"/>
                  </a:cubicBezTo>
                  <a:cubicBezTo>
                    <a:pt x="2435" y="954"/>
                    <a:pt x="2486" y="1029"/>
                    <a:pt x="2536" y="1105"/>
                  </a:cubicBezTo>
                  <a:cubicBezTo>
                    <a:pt x="2611" y="1255"/>
                    <a:pt x="2686" y="1431"/>
                    <a:pt x="2711" y="1607"/>
                  </a:cubicBezTo>
                  <a:cubicBezTo>
                    <a:pt x="2711" y="1707"/>
                    <a:pt x="2781" y="1757"/>
                    <a:pt x="2850" y="1757"/>
                  </a:cubicBezTo>
                  <a:cubicBezTo>
                    <a:pt x="2919" y="1757"/>
                    <a:pt x="2988" y="1707"/>
                    <a:pt x="2988" y="1607"/>
                  </a:cubicBezTo>
                  <a:cubicBezTo>
                    <a:pt x="2988" y="1556"/>
                    <a:pt x="2988" y="1481"/>
                    <a:pt x="2988" y="1431"/>
                  </a:cubicBezTo>
                  <a:cubicBezTo>
                    <a:pt x="2962" y="1255"/>
                    <a:pt x="2937" y="1080"/>
                    <a:pt x="2862" y="929"/>
                  </a:cubicBezTo>
                  <a:cubicBezTo>
                    <a:pt x="2837" y="829"/>
                    <a:pt x="2762" y="728"/>
                    <a:pt x="2711" y="628"/>
                  </a:cubicBezTo>
                  <a:cubicBezTo>
                    <a:pt x="2661" y="578"/>
                    <a:pt x="2636" y="527"/>
                    <a:pt x="2586" y="477"/>
                  </a:cubicBezTo>
                  <a:cubicBezTo>
                    <a:pt x="2536" y="427"/>
                    <a:pt x="2486" y="377"/>
                    <a:pt x="2435" y="352"/>
                  </a:cubicBezTo>
                  <a:lnTo>
                    <a:pt x="2360" y="276"/>
                  </a:lnTo>
                  <a:lnTo>
                    <a:pt x="2285" y="226"/>
                  </a:lnTo>
                  <a:cubicBezTo>
                    <a:pt x="2210" y="176"/>
                    <a:pt x="2159" y="151"/>
                    <a:pt x="2084" y="126"/>
                  </a:cubicBezTo>
                  <a:cubicBezTo>
                    <a:pt x="1933" y="51"/>
                    <a:pt x="1808" y="25"/>
                    <a:pt x="1657" y="0"/>
                  </a:cubicBezTo>
                  <a:close/>
                </a:path>
              </a:pathLst>
            </a:custGeom>
            <a:solidFill>
              <a:srgbClr val="B359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814;p64">
              <a:extLst>
                <a:ext uri="{FF2B5EF4-FFF2-40B4-BE49-F238E27FC236}">
                  <a16:creationId xmlns:a16="http://schemas.microsoft.com/office/drawing/2014/main" id="{1BC96F2B-6A63-B6EA-4CDC-A05D02C586CB}"/>
                </a:ext>
              </a:extLst>
            </p:cNvPr>
            <p:cNvSpPr/>
            <p:nvPr/>
          </p:nvSpPr>
          <p:spPr>
            <a:xfrm>
              <a:off x="1473134" y="4075353"/>
              <a:ext cx="185596" cy="62303"/>
            </a:xfrm>
            <a:custGeom>
              <a:avLst/>
              <a:gdLst/>
              <a:ahLst/>
              <a:cxnLst/>
              <a:rect l="l" t="t" r="r" b="b"/>
              <a:pathLst>
                <a:path w="8058" h="2705" extrusionOk="0">
                  <a:moveTo>
                    <a:pt x="7954" y="0"/>
                  </a:moveTo>
                  <a:cubicBezTo>
                    <a:pt x="7932" y="0"/>
                    <a:pt x="7907" y="6"/>
                    <a:pt x="7882" y="19"/>
                  </a:cubicBezTo>
                  <a:lnTo>
                    <a:pt x="7831" y="94"/>
                  </a:lnTo>
                  <a:cubicBezTo>
                    <a:pt x="7781" y="144"/>
                    <a:pt x="7731" y="220"/>
                    <a:pt x="7656" y="295"/>
                  </a:cubicBezTo>
                  <a:cubicBezTo>
                    <a:pt x="7555" y="395"/>
                    <a:pt x="7430" y="471"/>
                    <a:pt x="7330" y="571"/>
                  </a:cubicBezTo>
                  <a:cubicBezTo>
                    <a:pt x="7204" y="646"/>
                    <a:pt x="7053" y="772"/>
                    <a:pt x="6903" y="872"/>
                  </a:cubicBezTo>
                  <a:cubicBezTo>
                    <a:pt x="6727" y="973"/>
                    <a:pt x="6551" y="1098"/>
                    <a:pt x="6351" y="1198"/>
                  </a:cubicBezTo>
                  <a:cubicBezTo>
                    <a:pt x="6175" y="1324"/>
                    <a:pt x="5949" y="1424"/>
                    <a:pt x="5723" y="1525"/>
                  </a:cubicBezTo>
                  <a:cubicBezTo>
                    <a:pt x="5497" y="1600"/>
                    <a:pt x="5271" y="1726"/>
                    <a:pt x="5020" y="1801"/>
                  </a:cubicBezTo>
                  <a:cubicBezTo>
                    <a:pt x="4769" y="1876"/>
                    <a:pt x="4518" y="1951"/>
                    <a:pt x="4267" y="2027"/>
                  </a:cubicBezTo>
                  <a:cubicBezTo>
                    <a:pt x="4016" y="2102"/>
                    <a:pt x="3740" y="2152"/>
                    <a:pt x="3489" y="2202"/>
                  </a:cubicBezTo>
                  <a:cubicBezTo>
                    <a:pt x="3238" y="2253"/>
                    <a:pt x="2987" y="2303"/>
                    <a:pt x="2736" y="2328"/>
                  </a:cubicBezTo>
                  <a:cubicBezTo>
                    <a:pt x="2485" y="2353"/>
                    <a:pt x="2260" y="2403"/>
                    <a:pt x="2034" y="2403"/>
                  </a:cubicBezTo>
                  <a:lnTo>
                    <a:pt x="1406" y="2453"/>
                  </a:lnTo>
                  <a:cubicBezTo>
                    <a:pt x="1005" y="2504"/>
                    <a:pt x="678" y="2504"/>
                    <a:pt x="452" y="2504"/>
                  </a:cubicBezTo>
                  <a:lnTo>
                    <a:pt x="76" y="2504"/>
                  </a:lnTo>
                  <a:cubicBezTo>
                    <a:pt x="26" y="2504"/>
                    <a:pt x="1" y="2529"/>
                    <a:pt x="1" y="2579"/>
                  </a:cubicBezTo>
                  <a:cubicBezTo>
                    <a:pt x="1" y="2629"/>
                    <a:pt x="26" y="2654"/>
                    <a:pt x="76" y="2654"/>
                  </a:cubicBezTo>
                  <a:lnTo>
                    <a:pt x="452" y="2679"/>
                  </a:lnTo>
                  <a:lnTo>
                    <a:pt x="879" y="2704"/>
                  </a:lnTo>
                  <a:lnTo>
                    <a:pt x="1406" y="2704"/>
                  </a:lnTo>
                  <a:lnTo>
                    <a:pt x="2059" y="2679"/>
                  </a:lnTo>
                  <a:cubicBezTo>
                    <a:pt x="2310" y="2654"/>
                    <a:pt x="2536" y="2629"/>
                    <a:pt x="2787" y="2604"/>
                  </a:cubicBezTo>
                  <a:cubicBezTo>
                    <a:pt x="3063" y="2579"/>
                    <a:pt x="3314" y="2529"/>
                    <a:pt x="3565" y="2479"/>
                  </a:cubicBezTo>
                  <a:cubicBezTo>
                    <a:pt x="3841" y="2453"/>
                    <a:pt x="4092" y="2378"/>
                    <a:pt x="4368" y="2303"/>
                  </a:cubicBezTo>
                  <a:cubicBezTo>
                    <a:pt x="4619" y="2228"/>
                    <a:pt x="4870" y="2152"/>
                    <a:pt x="5146" y="2077"/>
                  </a:cubicBezTo>
                  <a:cubicBezTo>
                    <a:pt x="5397" y="1977"/>
                    <a:pt x="5623" y="1901"/>
                    <a:pt x="5874" y="1776"/>
                  </a:cubicBezTo>
                  <a:cubicBezTo>
                    <a:pt x="6100" y="1650"/>
                    <a:pt x="6326" y="1550"/>
                    <a:pt x="6526" y="1424"/>
                  </a:cubicBezTo>
                  <a:cubicBezTo>
                    <a:pt x="6702" y="1324"/>
                    <a:pt x="6878" y="1198"/>
                    <a:pt x="7079" y="1073"/>
                  </a:cubicBezTo>
                  <a:cubicBezTo>
                    <a:pt x="7330" y="872"/>
                    <a:pt x="7581" y="646"/>
                    <a:pt x="7806" y="420"/>
                  </a:cubicBezTo>
                  <a:cubicBezTo>
                    <a:pt x="7882" y="320"/>
                    <a:pt x="7957" y="245"/>
                    <a:pt x="7982" y="195"/>
                  </a:cubicBezTo>
                  <a:lnTo>
                    <a:pt x="8032" y="119"/>
                  </a:lnTo>
                  <a:cubicBezTo>
                    <a:pt x="8057" y="69"/>
                    <a:pt x="8032" y="44"/>
                    <a:pt x="8007" y="19"/>
                  </a:cubicBezTo>
                  <a:cubicBezTo>
                    <a:pt x="7995" y="6"/>
                    <a:pt x="7976" y="0"/>
                    <a:pt x="79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2" name="Google Shape;1358;p53">
            <a:extLst>
              <a:ext uri="{FF2B5EF4-FFF2-40B4-BE49-F238E27FC236}">
                <a16:creationId xmlns:a16="http://schemas.microsoft.com/office/drawing/2014/main" id="{22008387-89A9-C7F2-F04C-F723D7510A92}"/>
              </a:ext>
            </a:extLst>
          </p:cNvPr>
          <p:cNvGrpSpPr/>
          <p:nvPr/>
        </p:nvGrpSpPr>
        <p:grpSpPr>
          <a:xfrm flipH="1">
            <a:off x="415580" y="1843006"/>
            <a:ext cx="2596589" cy="4851684"/>
            <a:chOff x="6545269" y="2968225"/>
            <a:chExt cx="790806" cy="1631350"/>
          </a:xfrm>
        </p:grpSpPr>
        <p:sp>
          <p:nvSpPr>
            <p:cNvPr id="223" name="Google Shape;1359;p53">
              <a:extLst>
                <a:ext uri="{FF2B5EF4-FFF2-40B4-BE49-F238E27FC236}">
                  <a16:creationId xmlns:a16="http://schemas.microsoft.com/office/drawing/2014/main" id="{7D44B8CD-6A4B-786F-0043-B1788B990437}"/>
                </a:ext>
              </a:extLst>
            </p:cNvPr>
            <p:cNvSpPr/>
            <p:nvPr/>
          </p:nvSpPr>
          <p:spPr>
            <a:xfrm>
              <a:off x="6824050" y="3645900"/>
              <a:ext cx="198300" cy="42150"/>
            </a:xfrm>
            <a:custGeom>
              <a:avLst/>
              <a:gdLst/>
              <a:ahLst/>
              <a:cxnLst/>
              <a:rect l="l" t="t" r="r" b="b"/>
              <a:pathLst>
                <a:path w="7932" h="1686" extrusionOk="0">
                  <a:moveTo>
                    <a:pt x="7931" y="1"/>
                  </a:moveTo>
                  <a:lnTo>
                    <a:pt x="7931" y="1"/>
                  </a:lnTo>
                  <a:cubicBezTo>
                    <a:pt x="7103" y="252"/>
                    <a:pt x="6275" y="452"/>
                    <a:pt x="5422" y="578"/>
                  </a:cubicBezTo>
                  <a:cubicBezTo>
                    <a:pt x="4811" y="662"/>
                    <a:pt x="4200" y="703"/>
                    <a:pt x="3592" y="703"/>
                  </a:cubicBezTo>
                  <a:cubicBezTo>
                    <a:pt x="2376" y="703"/>
                    <a:pt x="1171" y="536"/>
                    <a:pt x="0" y="201"/>
                  </a:cubicBezTo>
                  <a:lnTo>
                    <a:pt x="0" y="252"/>
                  </a:lnTo>
                  <a:cubicBezTo>
                    <a:pt x="0" y="252"/>
                    <a:pt x="828" y="1431"/>
                    <a:pt x="3489" y="1632"/>
                  </a:cubicBezTo>
                  <a:cubicBezTo>
                    <a:pt x="3665" y="1657"/>
                    <a:pt x="3840" y="1682"/>
                    <a:pt x="4041" y="1682"/>
                  </a:cubicBezTo>
                  <a:cubicBezTo>
                    <a:pt x="4108" y="1684"/>
                    <a:pt x="4175" y="1685"/>
                    <a:pt x="4240" y="1685"/>
                  </a:cubicBezTo>
                  <a:cubicBezTo>
                    <a:pt x="6682" y="1685"/>
                    <a:pt x="7711" y="343"/>
                    <a:pt x="7931" y="1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360;p53">
              <a:extLst>
                <a:ext uri="{FF2B5EF4-FFF2-40B4-BE49-F238E27FC236}">
                  <a16:creationId xmlns:a16="http://schemas.microsoft.com/office/drawing/2014/main" id="{0630E465-BAD8-4777-973A-CC7BE03490C5}"/>
                </a:ext>
              </a:extLst>
            </p:cNvPr>
            <p:cNvSpPr/>
            <p:nvPr/>
          </p:nvSpPr>
          <p:spPr>
            <a:xfrm>
              <a:off x="6980900" y="3908800"/>
              <a:ext cx="112975" cy="24500"/>
            </a:xfrm>
            <a:custGeom>
              <a:avLst/>
              <a:gdLst/>
              <a:ahLst/>
              <a:cxnLst/>
              <a:rect l="l" t="t" r="r" b="b"/>
              <a:pathLst>
                <a:path w="4519" h="980" extrusionOk="0">
                  <a:moveTo>
                    <a:pt x="302" y="1"/>
                  </a:moveTo>
                  <a:lnTo>
                    <a:pt x="302" y="51"/>
                  </a:lnTo>
                  <a:cubicBezTo>
                    <a:pt x="177" y="152"/>
                    <a:pt x="76" y="252"/>
                    <a:pt x="1" y="377"/>
                  </a:cubicBezTo>
                  <a:lnTo>
                    <a:pt x="3966" y="980"/>
                  </a:lnTo>
                  <a:cubicBezTo>
                    <a:pt x="4167" y="854"/>
                    <a:pt x="4343" y="704"/>
                    <a:pt x="4519" y="528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rgbClr val="C56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361;p53">
              <a:extLst>
                <a:ext uri="{FF2B5EF4-FFF2-40B4-BE49-F238E27FC236}">
                  <a16:creationId xmlns:a16="http://schemas.microsoft.com/office/drawing/2014/main" id="{C9A3E2B6-51A5-999E-41D2-B07BA44C7B67}"/>
                </a:ext>
              </a:extLst>
            </p:cNvPr>
            <p:cNvSpPr/>
            <p:nvPr/>
          </p:nvSpPr>
          <p:spPr>
            <a:xfrm>
              <a:off x="6695400" y="3900650"/>
              <a:ext cx="293075" cy="82225"/>
            </a:xfrm>
            <a:custGeom>
              <a:avLst/>
              <a:gdLst/>
              <a:ahLst/>
              <a:cxnLst/>
              <a:rect l="l" t="t" r="r" b="b"/>
              <a:pathLst>
                <a:path w="11723" h="3289" extrusionOk="0">
                  <a:moveTo>
                    <a:pt x="202" y="1"/>
                  </a:moveTo>
                  <a:lnTo>
                    <a:pt x="202" y="76"/>
                  </a:lnTo>
                  <a:cubicBezTo>
                    <a:pt x="101" y="478"/>
                    <a:pt x="51" y="879"/>
                    <a:pt x="26" y="1306"/>
                  </a:cubicBezTo>
                  <a:lnTo>
                    <a:pt x="1" y="1331"/>
                  </a:lnTo>
                  <a:cubicBezTo>
                    <a:pt x="679" y="1933"/>
                    <a:pt x="1457" y="2385"/>
                    <a:pt x="2285" y="2686"/>
                  </a:cubicBezTo>
                  <a:cubicBezTo>
                    <a:pt x="3113" y="2962"/>
                    <a:pt x="3941" y="3163"/>
                    <a:pt x="4795" y="3263"/>
                  </a:cubicBezTo>
                  <a:lnTo>
                    <a:pt x="4820" y="3289"/>
                  </a:lnTo>
                  <a:cubicBezTo>
                    <a:pt x="4952" y="3232"/>
                    <a:pt x="5083" y="3204"/>
                    <a:pt x="5215" y="3204"/>
                  </a:cubicBezTo>
                  <a:cubicBezTo>
                    <a:pt x="5259" y="3204"/>
                    <a:pt x="5303" y="3207"/>
                    <a:pt x="5347" y="3213"/>
                  </a:cubicBezTo>
                  <a:cubicBezTo>
                    <a:pt x="5121" y="3013"/>
                    <a:pt x="4996" y="2837"/>
                    <a:pt x="5071" y="2711"/>
                  </a:cubicBezTo>
                  <a:cubicBezTo>
                    <a:pt x="5132" y="2605"/>
                    <a:pt x="5299" y="2564"/>
                    <a:pt x="5521" y="2564"/>
                  </a:cubicBezTo>
                  <a:cubicBezTo>
                    <a:pt x="6297" y="2564"/>
                    <a:pt x="7759" y="3068"/>
                    <a:pt x="7857" y="3088"/>
                  </a:cubicBezTo>
                  <a:cubicBezTo>
                    <a:pt x="7782" y="3038"/>
                    <a:pt x="6326" y="2084"/>
                    <a:pt x="6853" y="1657"/>
                  </a:cubicBezTo>
                  <a:cubicBezTo>
                    <a:pt x="6926" y="1599"/>
                    <a:pt x="7024" y="1575"/>
                    <a:pt x="7150" y="1575"/>
                  </a:cubicBezTo>
                  <a:cubicBezTo>
                    <a:pt x="7675" y="1575"/>
                    <a:pt x="8667" y="2002"/>
                    <a:pt x="10166" y="2184"/>
                  </a:cubicBezTo>
                  <a:cubicBezTo>
                    <a:pt x="10467" y="2234"/>
                    <a:pt x="10793" y="2260"/>
                    <a:pt x="11095" y="2285"/>
                  </a:cubicBezTo>
                  <a:cubicBezTo>
                    <a:pt x="10944" y="1732"/>
                    <a:pt x="11044" y="1155"/>
                    <a:pt x="11396" y="703"/>
                  </a:cubicBezTo>
                  <a:cubicBezTo>
                    <a:pt x="11496" y="578"/>
                    <a:pt x="11597" y="452"/>
                    <a:pt x="11722" y="377"/>
                  </a:cubicBezTo>
                  <a:lnTo>
                    <a:pt x="11722" y="302"/>
                  </a:lnTo>
                  <a:cubicBezTo>
                    <a:pt x="9564" y="277"/>
                    <a:pt x="2285" y="176"/>
                    <a:pt x="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362;p53">
              <a:extLst>
                <a:ext uri="{FF2B5EF4-FFF2-40B4-BE49-F238E27FC236}">
                  <a16:creationId xmlns:a16="http://schemas.microsoft.com/office/drawing/2014/main" id="{A37DEDE0-F1A7-25D7-EE82-1356C7AF7F54}"/>
                </a:ext>
              </a:extLst>
            </p:cNvPr>
            <p:cNvSpPr/>
            <p:nvPr/>
          </p:nvSpPr>
          <p:spPr>
            <a:xfrm>
              <a:off x="6969625" y="3918225"/>
              <a:ext cx="110450" cy="39700"/>
            </a:xfrm>
            <a:custGeom>
              <a:avLst/>
              <a:gdLst/>
              <a:ahLst/>
              <a:cxnLst/>
              <a:rect l="l" t="t" r="r" b="b"/>
              <a:pathLst>
                <a:path w="4418" h="1588" extrusionOk="0">
                  <a:moveTo>
                    <a:pt x="452" y="0"/>
                  </a:moveTo>
                  <a:cubicBezTo>
                    <a:pt x="100" y="452"/>
                    <a:pt x="0" y="1029"/>
                    <a:pt x="151" y="1582"/>
                  </a:cubicBezTo>
                  <a:cubicBezTo>
                    <a:pt x="281" y="1586"/>
                    <a:pt x="411" y="1588"/>
                    <a:pt x="542" y="1588"/>
                  </a:cubicBezTo>
                  <a:cubicBezTo>
                    <a:pt x="1214" y="1588"/>
                    <a:pt x="1883" y="1532"/>
                    <a:pt x="2535" y="1406"/>
                  </a:cubicBezTo>
                  <a:cubicBezTo>
                    <a:pt x="3213" y="1280"/>
                    <a:pt x="3865" y="1004"/>
                    <a:pt x="4417" y="603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363;p53">
              <a:extLst>
                <a:ext uri="{FF2B5EF4-FFF2-40B4-BE49-F238E27FC236}">
                  <a16:creationId xmlns:a16="http://schemas.microsoft.com/office/drawing/2014/main" id="{DC89B5A6-8A12-5ED7-E6DD-DA97A7419174}"/>
                </a:ext>
              </a:extLst>
            </p:cNvPr>
            <p:cNvSpPr/>
            <p:nvPr/>
          </p:nvSpPr>
          <p:spPr>
            <a:xfrm>
              <a:off x="6986550" y="3816575"/>
              <a:ext cx="125525" cy="105425"/>
            </a:xfrm>
            <a:custGeom>
              <a:avLst/>
              <a:gdLst/>
              <a:ahLst/>
              <a:cxnLst/>
              <a:rect l="l" t="t" r="r" b="b"/>
              <a:pathLst>
                <a:path w="5021" h="4217" extrusionOk="0">
                  <a:moveTo>
                    <a:pt x="478" y="0"/>
                  </a:moveTo>
                  <a:lnTo>
                    <a:pt x="478" y="0"/>
                  </a:lnTo>
                  <a:cubicBezTo>
                    <a:pt x="1" y="1205"/>
                    <a:pt x="51" y="2535"/>
                    <a:pt x="653" y="3690"/>
                  </a:cubicBezTo>
                  <a:lnTo>
                    <a:pt x="4293" y="4217"/>
                  </a:lnTo>
                  <a:cubicBezTo>
                    <a:pt x="4493" y="4041"/>
                    <a:pt x="4669" y="3841"/>
                    <a:pt x="4845" y="3640"/>
                  </a:cubicBezTo>
                  <a:lnTo>
                    <a:pt x="4820" y="3615"/>
                  </a:lnTo>
                  <a:cubicBezTo>
                    <a:pt x="4418" y="3113"/>
                    <a:pt x="4619" y="2184"/>
                    <a:pt x="4795" y="1607"/>
                  </a:cubicBezTo>
                  <a:cubicBezTo>
                    <a:pt x="4920" y="1255"/>
                    <a:pt x="5021" y="1029"/>
                    <a:pt x="5021" y="1029"/>
                  </a:cubicBezTo>
                  <a:lnTo>
                    <a:pt x="503" y="26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364;p53">
              <a:extLst>
                <a:ext uri="{FF2B5EF4-FFF2-40B4-BE49-F238E27FC236}">
                  <a16:creationId xmlns:a16="http://schemas.microsoft.com/office/drawing/2014/main" id="{8EA06B13-A3BA-D168-10E5-51AE24D65AD2}"/>
                </a:ext>
              </a:extLst>
            </p:cNvPr>
            <p:cNvSpPr/>
            <p:nvPr/>
          </p:nvSpPr>
          <p:spPr>
            <a:xfrm>
              <a:off x="6659650" y="3968425"/>
              <a:ext cx="570400" cy="186425"/>
            </a:xfrm>
            <a:custGeom>
              <a:avLst/>
              <a:gdLst/>
              <a:ahLst/>
              <a:cxnLst/>
              <a:rect l="l" t="t" r="r" b="b"/>
              <a:pathLst>
                <a:path w="22816" h="7457" extrusionOk="0">
                  <a:moveTo>
                    <a:pt x="22815" y="0"/>
                  </a:moveTo>
                  <a:cubicBezTo>
                    <a:pt x="22012" y="1381"/>
                    <a:pt x="20857" y="2535"/>
                    <a:pt x="19452" y="3313"/>
                  </a:cubicBezTo>
                  <a:cubicBezTo>
                    <a:pt x="17884" y="4171"/>
                    <a:pt x="16022" y="4535"/>
                    <a:pt x="14157" y="4535"/>
                  </a:cubicBezTo>
                  <a:cubicBezTo>
                    <a:pt x="12530" y="4535"/>
                    <a:pt x="10901" y="4258"/>
                    <a:pt x="9463" y="3790"/>
                  </a:cubicBezTo>
                  <a:cubicBezTo>
                    <a:pt x="8760" y="3564"/>
                    <a:pt x="8107" y="3288"/>
                    <a:pt x="7455" y="2962"/>
                  </a:cubicBezTo>
                  <a:lnTo>
                    <a:pt x="7430" y="3012"/>
                  </a:lnTo>
                  <a:cubicBezTo>
                    <a:pt x="7097" y="3328"/>
                    <a:pt x="6400" y="3501"/>
                    <a:pt x="5543" y="3501"/>
                  </a:cubicBezTo>
                  <a:cubicBezTo>
                    <a:pt x="5108" y="3501"/>
                    <a:pt x="4632" y="3457"/>
                    <a:pt x="4142" y="3364"/>
                  </a:cubicBezTo>
                  <a:cubicBezTo>
                    <a:pt x="2987" y="3163"/>
                    <a:pt x="1883" y="2711"/>
                    <a:pt x="929" y="2033"/>
                  </a:cubicBezTo>
                  <a:lnTo>
                    <a:pt x="904" y="2058"/>
                  </a:lnTo>
                  <a:lnTo>
                    <a:pt x="0" y="5597"/>
                  </a:lnTo>
                  <a:cubicBezTo>
                    <a:pt x="527" y="5873"/>
                    <a:pt x="1105" y="6124"/>
                    <a:pt x="1682" y="6300"/>
                  </a:cubicBezTo>
                  <a:cubicBezTo>
                    <a:pt x="3257" y="6818"/>
                    <a:pt x="6002" y="7456"/>
                    <a:pt x="10116" y="7456"/>
                  </a:cubicBezTo>
                  <a:cubicBezTo>
                    <a:pt x="10591" y="7456"/>
                    <a:pt x="11084" y="7448"/>
                    <a:pt x="11596" y="7430"/>
                  </a:cubicBezTo>
                  <a:cubicBezTo>
                    <a:pt x="17093" y="7229"/>
                    <a:pt x="20255" y="6400"/>
                    <a:pt x="21761" y="5899"/>
                  </a:cubicBezTo>
                  <a:cubicBezTo>
                    <a:pt x="22112" y="5773"/>
                    <a:pt x="22464" y="5622"/>
                    <a:pt x="22815" y="5472"/>
                  </a:cubicBezTo>
                  <a:lnTo>
                    <a:pt x="228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365;p53">
              <a:extLst>
                <a:ext uri="{FF2B5EF4-FFF2-40B4-BE49-F238E27FC236}">
                  <a16:creationId xmlns:a16="http://schemas.microsoft.com/office/drawing/2014/main" id="{9F453C77-1167-FE81-82DD-D40196856733}"/>
                </a:ext>
              </a:extLst>
            </p:cNvPr>
            <p:cNvSpPr/>
            <p:nvPr/>
          </p:nvSpPr>
          <p:spPr>
            <a:xfrm>
              <a:off x="6610700" y="3639000"/>
              <a:ext cx="302475" cy="413525"/>
            </a:xfrm>
            <a:custGeom>
              <a:avLst/>
              <a:gdLst/>
              <a:ahLst/>
              <a:cxnLst/>
              <a:rect l="l" t="t" r="r" b="b"/>
              <a:pathLst>
                <a:path w="12099" h="16541" extrusionOk="0">
                  <a:moveTo>
                    <a:pt x="6351" y="0"/>
                  </a:moveTo>
                  <a:cubicBezTo>
                    <a:pt x="5723" y="0"/>
                    <a:pt x="3715" y="377"/>
                    <a:pt x="2234" y="4092"/>
                  </a:cubicBezTo>
                  <a:cubicBezTo>
                    <a:pt x="904" y="7430"/>
                    <a:pt x="1" y="10592"/>
                    <a:pt x="1055" y="13002"/>
                  </a:cubicBezTo>
                  <a:cubicBezTo>
                    <a:pt x="1431" y="13905"/>
                    <a:pt x="2084" y="14658"/>
                    <a:pt x="2887" y="15235"/>
                  </a:cubicBezTo>
                  <a:cubicBezTo>
                    <a:pt x="3841" y="15888"/>
                    <a:pt x="4945" y="16340"/>
                    <a:pt x="6100" y="16541"/>
                  </a:cubicBezTo>
                  <a:cubicBezTo>
                    <a:pt x="4845" y="15562"/>
                    <a:pt x="5623" y="13278"/>
                    <a:pt x="5623" y="13278"/>
                  </a:cubicBezTo>
                  <a:lnTo>
                    <a:pt x="5673" y="13152"/>
                  </a:lnTo>
                  <a:cubicBezTo>
                    <a:pt x="4820" y="12851"/>
                    <a:pt x="4041" y="12399"/>
                    <a:pt x="3364" y="11797"/>
                  </a:cubicBezTo>
                  <a:lnTo>
                    <a:pt x="3439" y="11772"/>
                  </a:lnTo>
                  <a:cubicBezTo>
                    <a:pt x="3439" y="11345"/>
                    <a:pt x="3489" y="10944"/>
                    <a:pt x="3590" y="10542"/>
                  </a:cubicBezTo>
                  <a:lnTo>
                    <a:pt x="3590" y="10467"/>
                  </a:lnTo>
                  <a:cubicBezTo>
                    <a:pt x="3414" y="10442"/>
                    <a:pt x="3238" y="10416"/>
                    <a:pt x="3063" y="10391"/>
                  </a:cubicBezTo>
                  <a:cubicBezTo>
                    <a:pt x="2385" y="10140"/>
                    <a:pt x="2761" y="6501"/>
                    <a:pt x="2937" y="6175"/>
                  </a:cubicBezTo>
                  <a:cubicBezTo>
                    <a:pt x="2962" y="6125"/>
                    <a:pt x="3238" y="6074"/>
                    <a:pt x="3665" y="6049"/>
                  </a:cubicBezTo>
                  <a:lnTo>
                    <a:pt x="3665" y="5974"/>
                  </a:lnTo>
                  <a:cubicBezTo>
                    <a:pt x="3414" y="5472"/>
                    <a:pt x="3665" y="2134"/>
                    <a:pt x="4292" y="1908"/>
                  </a:cubicBezTo>
                  <a:cubicBezTo>
                    <a:pt x="4401" y="1866"/>
                    <a:pt x="4923" y="1847"/>
                    <a:pt x="5697" y="1847"/>
                  </a:cubicBezTo>
                  <a:cubicBezTo>
                    <a:pt x="7246" y="1847"/>
                    <a:pt x="9806" y="1925"/>
                    <a:pt x="12098" y="2059"/>
                  </a:cubicBezTo>
                  <a:lnTo>
                    <a:pt x="12098" y="1657"/>
                  </a:lnTo>
                  <a:cubicBezTo>
                    <a:pt x="9864" y="1532"/>
                    <a:pt x="9162" y="829"/>
                    <a:pt x="9162" y="829"/>
                  </a:cubicBezTo>
                  <a:lnTo>
                    <a:pt x="9162" y="804"/>
                  </a:lnTo>
                  <a:cubicBezTo>
                    <a:pt x="8208" y="628"/>
                    <a:pt x="7254" y="352"/>
                    <a:pt x="6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366;p53">
              <a:extLst>
                <a:ext uri="{FF2B5EF4-FFF2-40B4-BE49-F238E27FC236}">
                  <a16:creationId xmlns:a16="http://schemas.microsoft.com/office/drawing/2014/main" id="{43CF1F13-E211-F90A-8F6E-8F5B7A89FE79}"/>
                </a:ext>
              </a:extLst>
            </p:cNvPr>
            <p:cNvSpPr/>
            <p:nvPr/>
          </p:nvSpPr>
          <p:spPr>
            <a:xfrm>
              <a:off x="6598150" y="3154600"/>
              <a:ext cx="737925" cy="511500"/>
            </a:xfrm>
            <a:custGeom>
              <a:avLst/>
              <a:gdLst/>
              <a:ahLst/>
              <a:cxnLst/>
              <a:rect l="l" t="t" r="r" b="b"/>
              <a:pathLst>
                <a:path w="29517" h="20460" extrusionOk="0">
                  <a:moveTo>
                    <a:pt x="19929" y="0"/>
                  </a:moveTo>
                  <a:cubicBezTo>
                    <a:pt x="18874" y="2626"/>
                    <a:pt x="16234" y="3867"/>
                    <a:pt x="14341" y="3867"/>
                  </a:cubicBezTo>
                  <a:cubicBezTo>
                    <a:pt x="14117" y="3867"/>
                    <a:pt x="13904" y="3850"/>
                    <a:pt x="13705" y="3815"/>
                  </a:cubicBezTo>
                  <a:cubicBezTo>
                    <a:pt x="12977" y="3740"/>
                    <a:pt x="12500" y="3062"/>
                    <a:pt x="12675" y="2360"/>
                  </a:cubicBezTo>
                  <a:lnTo>
                    <a:pt x="12675" y="2360"/>
                  </a:lnTo>
                  <a:cubicBezTo>
                    <a:pt x="11245" y="3389"/>
                    <a:pt x="9563" y="4016"/>
                    <a:pt x="7806" y="4167"/>
                  </a:cubicBezTo>
                  <a:cubicBezTo>
                    <a:pt x="7690" y="4174"/>
                    <a:pt x="7578" y="4178"/>
                    <a:pt x="7471" y="4178"/>
                  </a:cubicBezTo>
                  <a:cubicBezTo>
                    <a:pt x="5029" y="4178"/>
                    <a:pt x="5121" y="2335"/>
                    <a:pt x="5121" y="2334"/>
                  </a:cubicBezTo>
                  <a:lnTo>
                    <a:pt x="5121" y="2334"/>
                  </a:lnTo>
                  <a:cubicBezTo>
                    <a:pt x="4543" y="3138"/>
                    <a:pt x="3314" y="3640"/>
                    <a:pt x="2059" y="3740"/>
                  </a:cubicBezTo>
                  <a:cubicBezTo>
                    <a:pt x="1833" y="5321"/>
                    <a:pt x="1707" y="6928"/>
                    <a:pt x="1707" y="8534"/>
                  </a:cubicBezTo>
                  <a:cubicBezTo>
                    <a:pt x="452" y="9914"/>
                    <a:pt x="1" y="11847"/>
                    <a:pt x="553" y="13629"/>
                  </a:cubicBezTo>
                  <a:cubicBezTo>
                    <a:pt x="1205" y="15863"/>
                    <a:pt x="3640" y="18071"/>
                    <a:pt x="6853" y="19351"/>
                  </a:cubicBezTo>
                  <a:cubicBezTo>
                    <a:pt x="8698" y="20086"/>
                    <a:pt x="10670" y="20459"/>
                    <a:pt x="12655" y="20459"/>
                  </a:cubicBezTo>
                  <a:cubicBezTo>
                    <a:pt x="13180" y="20459"/>
                    <a:pt x="13706" y="20433"/>
                    <a:pt x="14232" y="20380"/>
                  </a:cubicBezTo>
                  <a:cubicBezTo>
                    <a:pt x="14934" y="20330"/>
                    <a:pt x="15662" y="20205"/>
                    <a:pt x="16365" y="20054"/>
                  </a:cubicBezTo>
                  <a:cubicBezTo>
                    <a:pt x="17143" y="19853"/>
                    <a:pt x="17946" y="19627"/>
                    <a:pt x="18699" y="19326"/>
                  </a:cubicBezTo>
                  <a:cubicBezTo>
                    <a:pt x="19151" y="19050"/>
                    <a:pt x="19603" y="18824"/>
                    <a:pt x="20105" y="18699"/>
                  </a:cubicBezTo>
                  <a:cubicBezTo>
                    <a:pt x="22866" y="17268"/>
                    <a:pt x="24196" y="15511"/>
                    <a:pt x="24196" y="15511"/>
                  </a:cubicBezTo>
                  <a:cubicBezTo>
                    <a:pt x="24196" y="15511"/>
                    <a:pt x="24571" y="15856"/>
                    <a:pt x="25315" y="15856"/>
                  </a:cubicBezTo>
                  <a:cubicBezTo>
                    <a:pt x="25741" y="15856"/>
                    <a:pt x="26289" y="15743"/>
                    <a:pt x="26957" y="15386"/>
                  </a:cubicBezTo>
                  <a:cubicBezTo>
                    <a:pt x="29517" y="14030"/>
                    <a:pt x="29492" y="9086"/>
                    <a:pt x="27032" y="8710"/>
                  </a:cubicBezTo>
                  <a:cubicBezTo>
                    <a:pt x="26825" y="8662"/>
                    <a:pt x="26608" y="8644"/>
                    <a:pt x="26394" y="8644"/>
                  </a:cubicBezTo>
                  <a:cubicBezTo>
                    <a:pt x="26270" y="8644"/>
                    <a:pt x="26147" y="8650"/>
                    <a:pt x="26028" y="8659"/>
                  </a:cubicBezTo>
                  <a:cubicBezTo>
                    <a:pt x="25551" y="8710"/>
                    <a:pt x="25099" y="8860"/>
                    <a:pt x="24723" y="9111"/>
                  </a:cubicBezTo>
                  <a:lnTo>
                    <a:pt x="24497" y="9086"/>
                  </a:lnTo>
                  <a:cubicBezTo>
                    <a:pt x="23443" y="8509"/>
                    <a:pt x="22941" y="5472"/>
                    <a:pt x="22941" y="5472"/>
                  </a:cubicBezTo>
                  <a:cubicBezTo>
                    <a:pt x="22941" y="5472"/>
                    <a:pt x="22723" y="6165"/>
                    <a:pt x="22057" y="6165"/>
                  </a:cubicBezTo>
                  <a:cubicBezTo>
                    <a:pt x="21791" y="6165"/>
                    <a:pt x="21455" y="6055"/>
                    <a:pt x="21033" y="5748"/>
                  </a:cubicBezTo>
                  <a:cubicBezTo>
                    <a:pt x="19653" y="4769"/>
                    <a:pt x="19929" y="1"/>
                    <a:pt x="19929" y="0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367;p53">
              <a:extLst>
                <a:ext uri="{FF2B5EF4-FFF2-40B4-BE49-F238E27FC236}">
                  <a16:creationId xmlns:a16="http://schemas.microsoft.com/office/drawing/2014/main" id="{699688E6-14F5-686A-2E6D-A79F605818E7}"/>
                </a:ext>
              </a:extLst>
            </p:cNvPr>
            <p:cNvSpPr/>
            <p:nvPr/>
          </p:nvSpPr>
          <p:spPr>
            <a:xfrm>
              <a:off x="6545269" y="2968225"/>
              <a:ext cx="722225" cy="414175"/>
            </a:xfrm>
            <a:custGeom>
              <a:avLst/>
              <a:gdLst/>
              <a:ahLst/>
              <a:cxnLst/>
              <a:rect l="l" t="t" r="r" b="b"/>
              <a:pathLst>
                <a:path w="28889" h="16567" extrusionOk="0">
                  <a:moveTo>
                    <a:pt x="15210" y="1"/>
                  </a:moveTo>
                  <a:cubicBezTo>
                    <a:pt x="8634" y="1"/>
                    <a:pt x="6852" y="3339"/>
                    <a:pt x="4518" y="5397"/>
                  </a:cubicBezTo>
                  <a:cubicBezTo>
                    <a:pt x="2209" y="7430"/>
                    <a:pt x="0" y="7430"/>
                    <a:pt x="678" y="9513"/>
                  </a:cubicBezTo>
                  <a:cubicBezTo>
                    <a:pt x="1062" y="10690"/>
                    <a:pt x="2365" y="11214"/>
                    <a:pt x="3739" y="11214"/>
                  </a:cubicBezTo>
                  <a:cubicBezTo>
                    <a:pt x="3889" y="11214"/>
                    <a:pt x="4041" y="11207"/>
                    <a:pt x="4192" y="11195"/>
                  </a:cubicBezTo>
                  <a:cubicBezTo>
                    <a:pt x="5447" y="11095"/>
                    <a:pt x="6676" y="10593"/>
                    <a:pt x="7254" y="9789"/>
                  </a:cubicBezTo>
                  <a:lnTo>
                    <a:pt x="7254" y="9789"/>
                  </a:lnTo>
                  <a:cubicBezTo>
                    <a:pt x="7254" y="9790"/>
                    <a:pt x="7162" y="11633"/>
                    <a:pt x="9604" y="11633"/>
                  </a:cubicBezTo>
                  <a:cubicBezTo>
                    <a:pt x="9711" y="11633"/>
                    <a:pt x="9823" y="11629"/>
                    <a:pt x="9939" y="11622"/>
                  </a:cubicBezTo>
                  <a:cubicBezTo>
                    <a:pt x="11696" y="11471"/>
                    <a:pt x="13378" y="10844"/>
                    <a:pt x="14808" y="9815"/>
                  </a:cubicBezTo>
                  <a:lnTo>
                    <a:pt x="14808" y="9815"/>
                  </a:lnTo>
                  <a:cubicBezTo>
                    <a:pt x="14608" y="10517"/>
                    <a:pt x="15110" y="11220"/>
                    <a:pt x="15838" y="11270"/>
                  </a:cubicBezTo>
                  <a:cubicBezTo>
                    <a:pt x="16027" y="11301"/>
                    <a:pt x="16230" y="11316"/>
                    <a:pt x="16442" y="11316"/>
                  </a:cubicBezTo>
                  <a:cubicBezTo>
                    <a:pt x="18337" y="11316"/>
                    <a:pt x="21001" y="10096"/>
                    <a:pt x="22062" y="7455"/>
                  </a:cubicBezTo>
                  <a:lnTo>
                    <a:pt x="22062" y="7455"/>
                  </a:lnTo>
                  <a:cubicBezTo>
                    <a:pt x="22062" y="7456"/>
                    <a:pt x="21786" y="12224"/>
                    <a:pt x="23166" y="13203"/>
                  </a:cubicBezTo>
                  <a:cubicBezTo>
                    <a:pt x="23588" y="13510"/>
                    <a:pt x="23924" y="13620"/>
                    <a:pt x="24190" y="13620"/>
                  </a:cubicBezTo>
                  <a:cubicBezTo>
                    <a:pt x="24856" y="13620"/>
                    <a:pt x="25074" y="12927"/>
                    <a:pt x="25074" y="12927"/>
                  </a:cubicBezTo>
                  <a:cubicBezTo>
                    <a:pt x="25074" y="12927"/>
                    <a:pt x="25576" y="15964"/>
                    <a:pt x="26630" y="16541"/>
                  </a:cubicBezTo>
                  <a:lnTo>
                    <a:pt x="26856" y="16566"/>
                  </a:lnTo>
                  <a:cubicBezTo>
                    <a:pt x="27232" y="16315"/>
                    <a:pt x="27684" y="16165"/>
                    <a:pt x="28161" y="16114"/>
                  </a:cubicBezTo>
                  <a:cubicBezTo>
                    <a:pt x="28211" y="15713"/>
                    <a:pt x="28889" y="11622"/>
                    <a:pt x="27860" y="7782"/>
                  </a:cubicBezTo>
                  <a:cubicBezTo>
                    <a:pt x="26931" y="4327"/>
                    <a:pt x="24666" y="4086"/>
                    <a:pt x="24051" y="4086"/>
                  </a:cubicBezTo>
                  <a:cubicBezTo>
                    <a:pt x="23951" y="4086"/>
                    <a:pt x="23894" y="4092"/>
                    <a:pt x="23894" y="4092"/>
                  </a:cubicBezTo>
                  <a:cubicBezTo>
                    <a:pt x="23894" y="4092"/>
                    <a:pt x="22413" y="1"/>
                    <a:pt x="15210" y="1"/>
                  </a:cubicBezTo>
                  <a:close/>
                </a:path>
              </a:pathLst>
            </a:custGeom>
            <a:solidFill>
              <a:srgbClr val="6D5C4E"/>
            </a:solidFill>
            <a:ln w="9525" cap="flat" cmpd="sng">
              <a:solidFill>
                <a:srgbClr val="6D5C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368;p53">
              <a:extLst>
                <a:ext uri="{FF2B5EF4-FFF2-40B4-BE49-F238E27FC236}">
                  <a16:creationId xmlns:a16="http://schemas.microsoft.com/office/drawing/2014/main" id="{A7196FB2-E0B6-9351-7692-9D6BE0F57BDB}"/>
                </a:ext>
              </a:extLst>
            </p:cNvPr>
            <p:cNvSpPr/>
            <p:nvPr/>
          </p:nvSpPr>
          <p:spPr>
            <a:xfrm>
              <a:off x="6896200" y="3616375"/>
              <a:ext cx="396575" cy="465200"/>
            </a:xfrm>
            <a:custGeom>
              <a:avLst/>
              <a:gdLst/>
              <a:ahLst/>
              <a:cxnLst/>
              <a:rect l="l" t="t" r="r" b="b"/>
              <a:pathLst>
                <a:path w="15863" h="18608" extrusionOk="0">
                  <a:moveTo>
                    <a:pt x="9560" y="1"/>
                  </a:moveTo>
                  <a:cubicBezTo>
                    <a:pt x="9100" y="1"/>
                    <a:pt x="8636" y="74"/>
                    <a:pt x="8183" y="228"/>
                  </a:cubicBezTo>
                  <a:cubicBezTo>
                    <a:pt x="7756" y="429"/>
                    <a:pt x="7304" y="654"/>
                    <a:pt x="6802" y="855"/>
                  </a:cubicBezTo>
                  <a:cubicBezTo>
                    <a:pt x="6024" y="1156"/>
                    <a:pt x="5246" y="1407"/>
                    <a:pt x="4443" y="1583"/>
                  </a:cubicBezTo>
                  <a:cubicBezTo>
                    <a:pt x="4248" y="1778"/>
                    <a:pt x="3391" y="2564"/>
                    <a:pt x="1344" y="2564"/>
                  </a:cubicBezTo>
                  <a:cubicBezTo>
                    <a:pt x="1282" y="2564"/>
                    <a:pt x="1219" y="2563"/>
                    <a:pt x="1155" y="2562"/>
                  </a:cubicBezTo>
                  <a:lnTo>
                    <a:pt x="703" y="2562"/>
                  </a:lnTo>
                  <a:lnTo>
                    <a:pt x="678" y="2964"/>
                  </a:lnTo>
                  <a:cubicBezTo>
                    <a:pt x="3138" y="3089"/>
                    <a:pt x="5296" y="3290"/>
                    <a:pt x="5522" y="3516"/>
                  </a:cubicBezTo>
                  <a:cubicBezTo>
                    <a:pt x="5522" y="3516"/>
                    <a:pt x="10291" y="4846"/>
                    <a:pt x="10291" y="4946"/>
                  </a:cubicBezTo>
                  <a:cubicBezTo>
                    <a:pt x="10291" y="5072"/>
                    <a:pt x="9438" y="5649"/>
                    <a:pt x="9438" y="5649"/>
                  </a:cubicBezTo>
                  <a:lnTo>
                    <a:pt x="9413" y="5624"/>
                  </a:lnTo>
                  <a:cubicBezTo>
                    <a:pt x="9111" y="6302"/>
                    <a:pt x="8660" y="7582"/>
                    <a:pt x="8886" y="8385"/>
                  </a:cubicBezTo>
                  <a:lnTo>
                    <a:pt x="4995" y="7431"/>
                  </a:lnTo>
                  <a:lnTo>
                    <a:pt x="4995" y="7431"/>
                  </a:lnTo>
                  <a:cubicBezTo>
                    <a:pt x="5020" y="7481"/>
                    <a:pt x="5045" y="7532"/>
                    <a:pt x="5070" y="7582"/>
                  </a:cubicBezTo>
                  <a:lnTo>
                    <a:pt x="9413" y="8636"/>
                  </a:lnTo>
                  <a:lnTo>
                    <a:pt x="8509" y="9615"/>
                  </a:lnTo>
                  <a:lnTo>
                    <a:pt x="8409" y="9590"/>
                  </a:lnTo>
                  <a:lnTo>
                    <a:pt x="8409" y="9590"/>
                  </a:lnTo>
                  <a:cubicBezTo>
                    <a:pt x="8233" y="10192"/>
                    <a:pt x="8032" y="11096"/>
                    <a:pt x="8434" y="11623"/>
                  </a:cubicBezTo>
                  <a:lnTo>
                    <a:pt x="8459" y="11648"/>
                  </a:lnTo>
                  <a:cubicBezTo>
                    <a:pt x="8283" y="11849"/>
                    <a:pt x="8107" y="12049"/>
                    <a:pt x="7907" y="12225"/>
                  </a:cubicBezTo>
                  <a:cubicBezTo>
                    <a:pt x="7229" y="12852"/>
                    <a:pt x="6376" y="13279"/>
                    <a:pt x="5472" y="13480"/>
                  </a:cubicBezTo>
                  <a:cubicBezTo>
                    <a:pt x="4773" y="13589"/>
                    <a:pt x="4073" y="13660"/>
                    <a:pt x="3390" y="13660"/>
                  </a:cubicBezTo>
                  <a:cubicBezTo>
                    <a:pt x="3289" y="13660"/>
                    <a:pt x="3188" y="13659"/>
                    <a:pt x="3088" y="13656"/>
                  </a:cubicBezTo>
                  <a:cubicBezTo>
                    <a:pt x="2761" y="13631"/>
                    <a:pt x="2435" y="13605"/>
                    <a:pt x="2109" y="13555"/>
                  </a:cubicBezTo>
                  <a:lnTo>
                    <a:pt x="2109" y="13631"/>
                  </a:lnTo>
                  <a:cubicBezTo>
                    <a:pt x="2109" y="13631"/>
                    <a:pt x="2736" y="17094"/>
                    <a:pt x="1" y="17872"/>
                  </a:cubicBezTo>
                  <a:cubicBezTo>
                    <a:pt x="1446" y="18330"/>
                    <a:pt x="3083" y="18607"/>
                    <a:pt x="4717" y="18607"/>
                  </a:cubicBezTo>
                  <a:cubicBezTo>
                    <a:pt x="6575" y="18607"/>
                    <a:pt x="8428" y="18250"/>
                    <a:pt x="9990" y="17395"/>
                  </a:cubicBezTo>
                  <a:cubicBezTo>
                    <a:pt x="11395" y="16617"/>
                    <a:pt x="12575" y="15463"/>
                    <a:pt x="13353" y="14082"/>
                  </a:cubicBezTo>
                  <a:cubicBezTo>
                    <a:pt x="15863" y="9740"/>
                    <a:pt x="14859" y="3566"/>
                    <a:pt x="12751" y="1407"/>
                  </a:cubicBezTo>
                  <a:cubicBezTo>
                    <a:pt x="11917" y="501"/>
                    <a:pt x="10756" y="1"/>
                    <a:pt x="9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369;p53">
              <a:extLst>
                <a:ext uri="{FF2B5EF4-FFF2-40B4-BE49-F238E27FC236}">
                  <a16:creationId xmlns:a16="http://schemas.microsoft.com/office/drawing/2014/main" id="{DEB44C47-26AF-0F26-FA6C-39117488CA0B}"/>
                </a:ext>
              </a:extLst>
            </p:cNvPr>
            <p:cNvSpPr/>
            <p:nvPr/>
          </p:nvSpPr>
          <p:spPr>
            <a:xfrm>
              <a:off x="6652398" y="4096845"/>
              <a:ext cx="564125" cy="425400"/>
            </a:xfrm>
            <a:custGeom>
              <a:avLst/>
              <a:gdLst/>
              <a:ahLst/>
              <a:cxnLst/>
              <a:rect l="l" t="t" r="r" b="b"/>
              <a:pathLst>
                <a:path w="22565" h="17016" extrusionOk="0">
                  <a:moveTo>
                    <a:pt x="22564" y="1"/>
                  </a:moveTo>
                  <a:cubicBezTo>
                    <a:pt x="21058" y="502"/>
                    <a:pt x="17896" y="1331"/>
                    <a:pt x="12399" y="1532"/>
                  </a:cubicBezTo>
                  <a:cubicBezTo>
                    <a:pt x="11887" y="1550"/>
                    <a:pt x="11394" y="1558"/>
                    <a:pt x="10920" y="1558"/>
                  </a:cubicBezTo>
                  <a:cubicBezTo>
                    <a:pt x="6805" y="1558"/>
                    <a:pt x="4060" y="920"/>
                    <a:pt x="2485" y="402"/>
                  </a:cubicBezTo>
                  <a:cubicBezTo>
                    <a:pt x="2309" y="1456"/>
                    <a:pt x="0" y="14884"/>
                    <a:pt x="653" y="15185"/>
                  </a:cubicBezTo>
                  <a:cubicBezTo>
                    <a:pt x="2906" y="16174"/>
                    <a:pt x="4276" y="16308"/>
                    <a:pt x="4853" y="16308"/>
                  </a:cubicBezTo>
                  <a:cubicBezTo>
                    <a:pt x="5066" y="16308"/>
                    <a:pt x="5171" y="16290"/>
                    <a:pt x="5171" y="16290"/>
                  </a:cubicBezTo>
                  <a:lnTo>
                    <a:pt x="9237" y="4092"/>
                  </a:lnTo>
                  <a:lnTo>
                    <a:pt x="9237" y="4041"/>
                  </a:lnTo>
                  <a:cubicBezTo>
                    <a:pt x="10176" y="4157"/>
                    <a:pt x="11127" y="4218"/>
                    <a:pt x="12074" y="4218"/>
                  </a:cubicBezTo>
                  <a:cubicBezTo>
                    <a:pt x="12569" y="4218"/>
                    <a:pt x="13063" y="4201"/>
                    <a:pt x="13554" y="4167"/>
                  </a:cubicBezTo>
                  <a:cubicBezTo>
                    <a:pt x="13554" y="4167"/>
                    <a:pt x="15561" y="15637"/>
                    <a:pt x="16540" y="16792"/>
                  </a:cubicBezTo>
                  <a:cubicBezTo>
                    <a:pt x="16674" y="16953"/>
                    <a:pt x="16961" y="17015"/>
                    <a:pt x="17327" y="17015"/>
                  </a:cubicBezTo>
                  <a:cubicBezTo>
                    <a:pt x="18615" y="17015"/>
                    <a:pt x="20882" y="16239"/>
                    <a:pt x="20882" y="16239"/>
                  </a:cubicBezTo>
                  <a:lnTo>
                    <a:pt x="225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370;p53">
              <a:extLst>
                <a:ext uri="{FF2B5EF4-FFF2-40B4-BE49-F238E27FC236}">
                  <a16:creationId xmlns:a16="http://schemas.microsoft.com/office/drawing/2014/main" id="{FBD28152-AA0D-1D3E-AA4A-368FB1B0FBDD}"/>
                </a:ext>
              </a:extLst>
            </p:cNvPr>
            <p:cNvSpPr/>
            <p:nvPr/>
          </p:nvSpPr>
          <p:spPr>
            <a:xfrm>
              <a:off x="7002875" y="4521850"/>
              <a:ext cx="164425" cy="77725"/>
            </a:xfrm>
            <a:custGeom>
              <a:avLst/>
              <a:gdLst/>
              <a:ahLst/>
              <a:cxnLst/>
              <a:rect l="l" t="t" r="r" b="b"/>
              <a:pathLst>
                <a:path w="6577" h="3109" extrusionOk="0">
                  <a:moveTo>
                    <a:pt x="6350" y="0"/>
                  </a:moveTo>
                  <a:cubicBezTo>
                    <a:pt x="6350" y="0"/>
                    <a:pt x="3824" y="609"/>
                    <a:pt x="2533" y="609"/>
                  </a:cubicBezTo>
                  <a:cubicBezTo>
                    <a:pt x="2318" y="609"/>
                    <a:pt x="2137" y="592"/>
                    <a:pt x="2008" y="553"/>
                  </a:cubicBezTo>
                  <a:cubicBezTo>
                    <a:pt x="2008" y="553"/>
                    <a:pt x="0" y="2008"/>
                    <a:pt x="302" y="2761"/>
                  </a:cubicBezTo>
                  <a:cubicBezTo>
                    <a:pt x="405" y="3011"/>
                    <a:pt x="805" y="3108"/>
                    <a:pt x="1353" y="3108"/>
                  </a:cubicBezTo>
                  <a:cubicBezTo>
                    <a:pt x="3066" y="3108"/>
                    <a:pt x="6230" y="2155"/>
                    <a:pt x="6325" y="1908"/>
                  </a:cubicBezTo>
                  <a:cubicBezTo>
                    <a:pt x="6576" y="1255"/>
                    <a:pt x="6350" y="1"/>
                    <a:pt x="6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1371;p53">
              <a:extLst>
                <a:ext uri="{FF2B5EF4-FFF2-40B4-BE49-F238E27FC236}">
                  <a16:creationId xmlns:a16="http://schemas.microsoft.com/office/drawing/2014/main" id="{168B6618-4FAC-3AF9-7D9B-317291913354}"/>
                </a:ext>
              </a:extLst>
            </p:cNvPr>
            <p:cNvSpPr/>
            <p:nvPr/>
          </p:nvSpPr>
          <p:spPr>
            <a:xfrm>
              <a:off x="6796425" y="3940050"/>
              <a:ext cx="168825" cy="123150"/>
            </a:xfrm>
            <a:custGeom>
              <a:avLst/>
              <a:gdLst/>
              <a:ahLst/>
              <a:cxnLst/>
              <a:rect l="l" t="t" r="r" b="b"/>
              <a:pathLst>
                <a:path w="6753" h="4926" extrusionOk="0">
                  <a:moveTo>
                    <a:pt x="3090" y="1"/>
                  </a:moveTo>
                  <a:cubicBezTo>
                    <a:pt x="2971" y="1"/>
                    <a:pt x="2878" y="25"/>
                    <a:pt x="2812" y="81"/>
                  </a:cubicBezTo>
                  <a:cubicBezTo>
                    <a:pt x="2285" y="508"/>
                    <a:pt x="3715" y="1462"/>
                    <a:pt x="3791" y="1512"/>
                  </a:cubicBezTo>
                  <a:cubicBezTo>
                    <a:pt x="3712" y="1492"/>
                    <a:pt x="2225" y="998"/>
                    <a:pt x="1458" y="998"/>
                  </a:cubicBezTo>
                  <a:cubicBezTo>
                    <a:pt x="1243" y="998"/>
                    <a:pt x="1085" y="1036"/>
                    <a:pt x="1030" y="1135"/>
                  </a:cubicBezTo>
                  <a:cubicBezTo>
                    <a:pt x="955" y="1261"/>
                    <a:pt x="1080" y="1437"/>
                    <a:pt x="1306" y="1637"/>
                  </a:cubicBezTo>
                  <a:cubicBezTo>
                    <a:pt x="1274" y="1633"/>
                    <a:pt x="1241" y="1631"/>
                    <a:pt x="1209" y="1631"/>
                  </a:cubicBezTo>
                  <a:cubicBezTo>
                    <a:pt x="1066" y="1631"/>
                    <a:pt x="922" y="1672"/>
                    <a:pt x="779" y="1713"/>
                  </a:cubicBezTo>
                  <a:cubicBezTo>
                    <a:pt x="653" y="1763"/>
                    <a:pt x="578" y="1888"/>
                    <a:pt x="578" y="2039"/>
                  </a:cubicBezTo>
                  <a:cubicBezTo>
                    <a:pt x="578" y="2215"/>
                    <a:pt x="829" y="2440"/>
                    <a:pt x="1180" y="2666"/>
                  </a:cubicBezTo>
                  <a:cubicBezTo>
                    <a:pt x="1030" y="2666"/>
                    <a:pt x="1" y="2717"/>
                    <a:pt x="678" y="3244"/>
                  </a:cubicBezTo>
                  <a:cubicBezTo>
                    <a:pt x="1105" y="3570"/>
                    <a:pt x="1532" y="3846"/>
                    <a:pt x="2009" y="4097"/>
                  </a:cubicBezTo>
                  <a:cubicBezTo>
                    <a:pt x="2636" y="4423"/>
                    <a:pt x="3314" y="4699"/>
                    <a:pt x="3992" y="4925"/>
                  </a:cubicBezTo>
                  <a:cubicBezTo>
                    <a:pt x="6752" y="4147"/>
                    <a:pt x="6125" y="684"/>
                    <a:pt x="6125" y="684"/>
                  </a:cubicBezTo>
                  <a:lnTo>
                    <a:pt x="6125" y="608"/>
                  </a:lnTo>
                  <a:cubicBezTo>
                    <a:pt x="4617" y="445"/>
                    <a:pt x="3605" y="1"/>
                    <a:pt x="3090" y="1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372;p53">
              <a:extLst>
                <a:ext uri="{FF2B5EF4-FFF2-40B4-BE49-F238E27FC236}">
                  <a16:creationId xmlns:a16="http://schemas.microsoft.com/office/drawing/2014/main" id="{532050CF-1597-EE22-23B0-9A19AA6D75BA}"/>
                </a:ext>
              </a:extLst>
            </p:cNvPr>
            <p:cNvSpPr/>
            <p:nvPr/>
          </p:nvSpPr>
          <p:spPr>
            <a:xfrm>
              <a:off x="6731800" y="3967800"/>
              <a:ext cx="114225" cy="88175"/>
            </a:xfrm>
            <a:custGeom>
              <a:avLst/>
              <a:gdLst/>
              <a:ahLst/>
              <a:cxnLst/>
              <a:rect l="l" t="t" r="r" b="b"/>
              <a:pathLst>
                <a:path w="4569" h="3527" extrusionOk="0">
                  <a:moveTo>
                    <a:pt x="829" y="0"/>
                  </a:moveTo>
                  <a:lnTo>
                    <a:pt x="779" y="126"/>
                  </a:lnTo>
                  <a:cubicBezTo>
                    <a:pt x="779" y="126"/>
                    <a:pt x="1" y="2410"/>
                    <a:pt x="1256" y="3389"/>
                  </a:cubicBezTo>
                  <a:cubicBezTo>
                    <a:pt x="1746" y="3482"/>
                    <a:pt x="2222" y="3526"/>
                    <a:pt x="2657" y="3526"/>
                  </a:cubicBezTo>
                  <a:cubicBezTo>
                    <a:pt x="3514" y="3526"/>
                    <a:pt x="4211" y="3353"/>
                    <a:pt x="4544" y="3037"/>
                  </a:cubicBezTo>
                  <a:lnTo>
                    <a:pt x="4569" y="2987"/>
                  </a:lnTo>
                  <a:cubicBezTo>
                    <a:pt x="4117" y="2761"/>
                    <a:pt x="3665" y="2460"/>
                    <a:pt x="3263" y="2134"/>
                  </a:cubicBezTo>
                  <a:cubicBezTo>
                    <a:pt x="2586" y="1607"/>
                    <a:pt x="3590" y="1556"/>
                    <a:pt x="3765" y="1556"/>
                  </a:cubicBezTo>
                  <a:cubicBezTo>
                    <a:pt x="3389" y="1330"/>
                    <a:pt x="3138" y="1105"/>
                    <a:pt x="3138" y="929"/>
                  </a:cubicBezTo>
                  <a:cubicBezTo>
                    <a:pt x="3138" y="778"/>
                    <a:pt x="3213" y="653"/>
                    <a:pt x="3339" y="603"/>
                  </a:cubicBezTo>
                  <a:lnTo>
                    <a:pt x="3339" y="577"/>
                  </a:lnTo>
                  <a:cubicBezTo>
                    <a:pt x="2460" y="477"/>
                    <a:pt x="1632" y="276"/>
                    <a:pt x="829" y="0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373;p53">
              <a:extLst>
                <a:ext uri="{FF2B5EF4-FFF2-40B4-BE49-F238E27FC236}">
                  <a16:creationId xmlns:a16="http://schemas.microsoft.com/office/drawing/2014/main" id="{98A614C5-9183-5CFE-3D2B-989BEDAA713F}"/>
                </a:ext>
              </a:extLst>
            </p:cNvPr>
            <p:cNvSpPr/>
            <p:nvPr/>
          </p:nvSpPr>
          <p:spPr>
            <a:xfrm>
              <a:off x="6603750" y="4495500"/>
              <a:ext cx="165100" cy="75125"/>
            </a:xfrm>
            <a:custGeom>
              <a:avLst/>
              <a:gdLst/>
              <a:ahLst/>
              <a:cxnLst/>
              <a:rect l="l" t="t" r="r" b="b"/>
              <a:pathLst>
                <a:path w="6604" h="3005" extrusionOk="0">
                  <a:moveTo>
                    <a:pt x="2086" y="0"/>
                  </a:moveTo>
                  <a:cubicBezTo>
                    <a:pt x="2086" y="0"/>
                    <a:pt x="253" y="76"/>
                    <a:pt x="103" y="904"/>
                  </a:cubicBezTo>
                  <a:cubicBezTo>
                    <a:pt x="1" y="1515"/>
                    <a:pt x="3674" y="3004"/>
                    <a:pt x="5286" y="3004"/>
                  </a:cubicBezTo>
                  <a:cubicBezTo>
                    <a:pt x="5658" y="3004"/>
                    <a:pt x="5921" y="2925"/>
                    <a:pt x="6001" y="2736"/>
                  </a:cubicBezTo>
                  <a:cubicBezTo>
                    <a:pt x="6152" y="2410"/>
                    <a:pt x="6603" y="1105"/>
                    <a:pt x="6603" y="1105"/>
                  </a:cubicBezTo>
                  <a:lnTo>
                    <a:pt x="6603" y="1105"/>
                  </a:lnTo>
                  <a:cubicBezTo>
                    <a:pt x="6603" y="1105"/>
                    <a:pt x="6499" y="1123"/>
                    <a:pt x="6286" y="1123"/>
                  </a:cubicBezTo>
                  <a:cubicBezTo>
                    <a:pt x="5709" y="1123"/>
                    <a:pt x="4338" y="989"/>
                    <a:pt x="20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374;p53">
              <a:extLst>
                <a:ext uri="{FF2B5EF4-FFF2-40B4-BE49-F238E27FC236}">
                  <a16:creationId xmlns:a16="http://schemas.microsoft.com/office/drawing/2014/main" id="{6694B741-EACB-AEAE-CFBC-C609956CBB31}"/>
                </a:ext>
              </a:extLst>
            </p:cNvPr>
            <p:cNvSpPr/>
            <p:nvPr/>
          </p:nvSpPr>
          <p:spPr>
            <a:xfrm>
              <a:off x="7011650" y="3797125"/>
              <a:ext cx="119875" cy="35775"/>
            </a:xfrm>
            <a:custGeom>
              <a:avLst/>
              <a:gdLst/>
              <a:ahLst/>
              <a:cxnLst/>
              <a:rect l="l" t="t" r="r" b="b"/>
              <a:pathLst>
                <a:path w="4795" h="1431" extrusionOk="0">
                  <a:moveTo>
                    <a:pt x="1" y="0"/>
                  </a:moveTo>
                  <a:lnTo>
                    <a:pt x="51" y="502"/>
                  </a:lnTo>
                  <a:lnTo>
                    <a:pt x="4795" y="1431"/>
                  </a:lnTo>
                  <a:cubicBezTo>
                    <a:pt x="4569" y="1255"/>
                    <a:pt x="4318" y="1130"/>
                    <a:pt x="4067" y="1029"/>
                  </a:cubicBezTo>
                  <a:cubicBezTo>
                    <a:pt x="3665" y="90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B1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375;p53">
              <a:extLst>
                <a:ext uri="{FF2B5EF4-FFF2-40B4-BE49-F238E27FC236}">
                  <a16:creationId xmlns:a16="http://schemas.microsoft.com/office/drawing/2014/main" id="{BE58DAE2-5093-98B4-34A9-957F82652812}"/>
                </a:ext>
              </a:extLst>
            </p:cNvPr>
            <p:cNvSpPr/>
            <p:nvPr/>
          </p:nvSpPr>
          <p:spPr>
            <a:xfrm>
              <a:off x="6669675" y="3790250"/>
              <a:ext cx="337600" cy="118575"/>
            </a:xfrm>
            <a:custGeom>
              <a:avLst/>
              <a:gdLst/>
              <a:ahLst/>
              <a:cxnLst/>
              <a:rect l="l" t="t" r="r" b="b"/>
              <a:pathLst>
                <a:path w="13504" h="4743" extrusionOk="0">
                  <a:moveTo>
                    <a:pt x="2445" y="0"/>
                  </a:moveTo>
                  <a:cubicBezTo>
                    <a:pt x="1997" y="0"/>
                    <a:pt x="1610" y="8"/>
                    <a:pt x="1306" y="24"/>
                  </a:cubicBezTo>
                  <a:cubicBezTo>
                    <a:pt x="879" y="49"/>
                    <a:pt x="603" y="75"/>
                    <a:pt x="553" y="125"/>
                  </a:cubicBezTo>
                  <a:cubicBezTo>
                    <a:pt x="402" y="451"/>
                    <a:pt x="1" y="4090"/>
                    <a:pt x="704" y="4341"/>
                  </a:cubicBezTo>
                  <a:cubicBezTo>
                    <a:pt x="879" y="4392"/>
                    <a:pt x="1055" y="4417"/>
                    <a:pt x="1231" y="4417"/>
                  </a:cubicBezTo>
                  <a:cubicBezTo>
                    <a:pt x="3314" y="4592"/>
                    <a:pt x="10618" y="4718"/>
                    <a:pt x="12751" y="4743"/>
                  </a:cubicBezTo>
                  <a:lnTo>
                    <a:pt x="13353" y="4743"/>
                  </a:lnTo>
                  <a:cubicBezTo>
                    <a:pt x="12751" y="3588"/>
                    <a:pt x="12701" y="2258"/>
                    <a:pt x="13178" y="1053"/>
                  </a:cubicBezTo>
                  <a:cubicBezTo>
                    <a:pt x="13253" y="853"/>
                    <a:pt x="13379" y="652"/>
                    <a:pt x="13504" y="476"/>
                  </a:cubicBezTo>
                  <a:cubicBezTo>
                    <a:pt x="13504" y="476"/>
                    <a:pt x="6028" y="0"/>
                    <a:pt x="24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376;p53">
              <a:extLst>
                <a:ext uri="{FF2B5EF4-FFF2-40B4-BE49-F238E27FC236}">
                  <a16:creationId xmlns:a16="http://schemas.microsoft.com/office/drawing/2014/main" id="{7204B8A6-0DF4-16FD-06CF-FC00EE3B0693}"/>
                </a:ext>
              </a:extLst>
            </p:cNvPr>
            <p:cNvSpPr/>
            <p:nvPr/>
          </p:nvSpPr>
          <p:spPr>
            <a:xfrm>
              <a:off x="7011025" y="3717425"/>
              <a:ext cx="124900" cy="107950"/>
            </a:xfrm>
            <a:custGeom>
              <a:avLst/>
              <a:gdLst/>
              <a:ahLst/>
              <a:cxnLst/>
              <a:rect l="l" t="t" r="r" b="b"/>
              <a:pathLst>
                <a:path w="4996" h="4318" extrusionOk="0">
                  <a:moveTo>
                    <a:pt x="779" y="1"/>
                  </a:moveTo>
                  <a:cubicBezTo>
                    <a:pt x="503" y="754"/>
                    <a:pt x="1" y="2184"/>
                    <a:pt x="402" y="3389"/>
                  </a:cubicBezTo>
                  <a:lnTo>
                    <a:pt x="4293" y="4318"/>
                  </a:lnTo>
                  <a:cubicBezTo>
                    <a:pt x="4042" y="3540"/>
                    <a:pt x="4518" y="2260"/>
                    <a:pt x="4794" y="1582"/>
                  </a:cubicBezTo>
                  <a:cubicBezTo>
                    <a:pt x="4920" y="1306"/>
                    <a:pt x="4995" y="1155"/>
                    <a:pt x="4995" y="1155"/>
                  </a:cubicBezTo>
                  <a:lnTo>
                    <a:pt x="7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377;p53">
              <a:extLst>
                <a:ext uri="{FF2B5EF4-FFF2-40B4-BE49-F238E27FC236}">
                  <a16:creationId xmlns:a16="http://schemas.microsoft.com/office/drawing/2014/main" id="{A98159AE-3580-B8E6-D776-278F02CED523}"/>
                </a:ext>
              </a:extLst>
            </p:cNvPr>
            <p:cNvSpPr/>
            <p:nvPr/>
          </p:nvSpPr>
          <p:spPr>
            <a:xfrm>
              <a:off x="7030475" y="3704225"/>
              <a:ext cx="123000" cy="56525"/>
            </a:xfrm>
            <a:custGeom>
              <a:avLst/>
              <a:gdLst/>
              <a:ahLst/>
              <a:cxnLst/>
              <a:rect l="l" t="t" r="r" b="b"/>
              <a:pathLst>
                <a:path w="4920" h="2261" extrusionOk="0">
                  <a:moveTo>
                    <a:pt x="154" y="0"/>
                  </a:moveTo>
                  <a:cubicBezTo>
                    <a:pt x="151" y="0"/>
                    <a:pt x="150" y="1"/>
                    <a:pt x="151" y="2"/>
                  </a:cubicBezTo>
                  <a:cubicBezTo>
                    <a:pt x="176" y="27"/>
                    <a:pt x="101" y="228"/>
                    <a:pt x="1" y="529"/>
                  </a:cubicBezTo>
                  <a:lnTo>
                    <a:pt x="4217" y="1683"/>
                  </a:lnTo>
                  <a:cubicBezTo>
                    <a:pt x="4217" y="1683"/>
                    <a:pt x="4142" y="1859"/>
                    <a:pt x="4016" y="2110"/>
                  </a:cubicBezTo>
                  <a:lnTo>
                    <a:pt x="3966" y="2261"/>
                  </a:lnTo>
                  <a:cubicBezTo>
                    <a:pt x="3966" y="2261"/>
                    <a:pt x="4895" y="1558"/>
                    <a:pt x="4895" y="1432"/>
                  </a:cubicBezTo>
                  <a:cubicBezTo>
                    <a:pt x="4920" y="1162"/>
                    <a:pt x="295" y="0"/>
                    <a:pt x="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378;p53">
              <a:extLst>
                <a:ext uri="{FF2B5EF4-FFF2-40B4-BE49-F238E27FC236}">
                  <a16:creationId xmlns:a16="http://schemas.microsoft.com/office/drawing/2014/main" id="{D19743B9-3AB2-5C80-2C69-880A2F86355A}"/>
                </a:ext>
              </a:extLst>
            </p:cNvPr>
            <p:cNvSpPr/>
            <p:nvPr/>
          </p:nvSpPr>
          <p:spPr>
            <a:xfrm>
              <a:off x="6695400" y="3685150"/>
              <a:ext cx="339500" cy="120775"/>
            </a:xfrm>
            <a:custGeom>
              <a:avLst/>
              <a:gdLst/>
              <a:ahLst/>
              <a:cxnLst/>
              <a:rect l="l" t="t" r="r" b="b"/>
              <a:pathLst>
                <a:path w="13580" h="4831" extrusionOk="0">
                  <a:moveTo>
                    <a:pt x="2284" y="1"/>
                  </a:moveTo>
                  <a:cubicBezTo>
                    <a:pt x="1510" y="1"/>
                    <a:pt x="988" y="20"/>
                    <a:pt x="879" y="62"/>
                  </a:cubicBezTo>
                  <a:cubicBezTo>
                    <a:pt x="252" y="288"/>
                    <a:pt x="1" y="3626"/>
                    <a:pt x="252" y="4128"/>
                  </a:cubicBezTo>
                  <a:lnTo>
                    <a:pt x="252" y="4203"/>
                  </a:lnTo>
                  <a:cubicBezTo>
                    <a:pt x="512" y="4191"/>
                    <a:pt x="832" y="4186"/>
                    <a:pt x="1198" y="4186"/>
                  </a:cubicBezTo>
                  <a:cubicBezTo>
                    <a:pt x="4709" y="4186"/>
                    <a:pt x="12450" y="4680"/>
                    <a:pt x="12450" y="4680"/>
                  </a:cubicBezTo>
                  <a:lnTo>
                    <a:pt x="13077" y="4831"/>
                  </a:lnTo>
                  <a:cubicBezTo>
                    <a:pt x="13052" y="4781"/>
                    <a:pt x="13027" y="4730"/>
                    <a:pt x="13027" y="4680"/>
                  </a:cubicBezTo>
                  <a:cubicBezTo>
                    <a:pt x="12626" y="3475"/>
                    <a:pt x="13128" y="2045"/>
                    <a:pt x="13379" y="1292"/>
                  </a:cubicBezTo>
                  <a:cubicBezTo>
                    <a:pt x="13504" y="991"/>
                    <a:pt x="13579" y="790"/>
                    <a:pt x="13529" y="740"/>
                  </a:cubicBezTo>
                  <a:cubicBezTo>
                    <a:pt x="13303" y="514"/>
                    <a:pt x="11145" y="338"/>
                    <a:pt x="8685" y="213"/>
                  </a:cubicBezTo>
                  <a:cubicBezTo>
                    <a:pt x="6393" y="79"/>
                    <a:pt x="3833" y="1"/>
                    <a:pt x="2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379;p53">
              <a:extLst>
                <a:ext uri="{FF2B5EF4-FFF2-40B4-BE49-F238E27FC236}">
                  <a16:creationId xmlns:a16="http://schemas.microsoft.com/office/drawing/2014/main" id="{ECE0FE3F-5E85-CB8B-CD3E-33EFD7F8FA8B}"/>
                </a:ext>
              </a:extLst>
            </p:cNvPr>
            <p:cNvSpPr/>
            <p:nvPr/>
          </p:nvSpPr>
          <p:spPr>
            <a:xfrm>
              <a:off x="6998475" y="3802150"/>
              <a:ext cx="134925" cy="59625"/>
            </a:xfrm>
            <a:custGeom>
              <a:avLst/>
              <a:gdLst/>
              <a:ahLst/>
              <a:cxnLst/>
              <a:rect l="l" t="t" r="r" b="b"/>
              <a:pathLst>
                <a:path w="5397" h="2385" extrusionOk="0">
                  <a:moveTo>
                    <a:pt x="327" y="0"/>
                  </a:moveTo>
                  <a:cubicBezTo>
                    <a:pt x="201" y="201"/>
                    <a:pt x="101" y="377"/>
                    <a:pt x="1" y="603"/>
                  </a:cubicBezTo>
                  <a:lnTo>
                    <a:pt x="26" y="603"/>
                  </a:lnTo>
                  <a:lnTo>
                    <a:pt x="4569" y="1606"/>
                  </a:lnTo>
                  <a:cubicBezTo>
                    <a:pt x="4569" y="1606"/>
                    <a:pt x="4443" y="1832"/>
                    <a:pt x="4343" y="2184"/>
                  </a:cubicBezTo>
                  <a:lnTo>
                    <a:pt x="4293" y="2385"/>
                  </a:lnTo>
                  <a:cubicBezTo>
                    <a:pt x="4293" y="2385"/>
                    <a:pt x="5397" y="1606"/>
                    <a:pt x="5322" y="1230"/>
                  </a:cubicBezTo>
                  <a:cubicBezTo>
                    <a:pt x="5296" y="1054"/>
                    <a:pt x="979" y="151"/>
                    <a:pt x="979" y="151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380;p53">
              <a:extLst>
                <a:ext uri="{FF2B5EF4-FFF2-40B4-BE49-F238E27FC236}">
                  <a16:creationId xmlns:a16="http://schemas.microsoft.com/office/drawing/2014/main" id="{73BACB20-AC0C-AD5B-BC1F-5FB7EC8EBBB1}"/>
                </a:ext>
              </a:extLst>
            </p:cNvPr>
            <p:cNvSpPr/>
            <p:nvPr/>
          </p:nvSpPr>
          <p:spPr>
            <a:xfrm>
              <a:off x="6804600" y="4004975"/>
              <a:ext cx="88900" cy="58225"/>
            </a:xfrm>
            <a:custGeom>
              <a:avLst/>
              <a:gdLst/>
              <a:ahLst/>
              <a:cxnLst/>
              <a:rect l="l" t="t" r="r" b="b"/>
              <a:pathLst>
                <a:path w="3556" h="2329" extrusionOk="0">
                  <a:moveTo>
                    <a:pt x="766" y="0"/>
                  </a:moveTo>
                  <a:cubicBezTo>
                    <a:pt x="728" y="0"/>
                    <a:pt x="690" y="7"/>
                    <a:pt x="653" y="19"/>
                  </a:cubicBezTo>
                  <a:lnTo>
                    <a:pt x="427" y="19"/>
                  </a:lnTo>
                  <a:cubicBezTo>
                    <a:pt x="301" y="44"/>
                    <a:pt x="176" y="94"/>
                    <a:pt x="75" y="170"/>
                  </a:cubicBezTo>
                  <a:cubicBezTo>
                    <a:pt x="25" y="245"/>
                    <a:pt x="0" y="345"/>
                    <a:pt x="25" y="446"/>
                  </a:cubicBezTo>
                  <a:cubicBezTo>
                    <a:pt x="50" y="521"/>
                    <a:pt x="101" y="596"/>
                    <a:pt x="151" y="647"/>
                  </a:cubicBezTo>
                  <a:cubicBezTo>
                    <a:pt x="201" y="697"/>
                    <a:pt x="251" y="747"/>
                    <a:pt x="301" y="797"/>
                  </a:cubicBezTo>
                  <a:cubicBezTo>
                    <a:pt x="351" y="822"/>
                    <a:pt x="427" y="873"/>
                    <a:pt x="477" y="923"/>
                  </a:cubicBezTo>
                  <a:lnTo>
                    <a:pt x="828" y="1174"/>
                  </a:lnTo>
                  <a:cubicBezTo>
                    <a:pt x="954" y="1274"/>
                    <a:pt x="1079" y="1349"/>
                    <a:pt x="1230" y="1425"/>
                  </a:cubicBezTo>
                  <a:cubicBezTo>
                    <a:pt x="1355" y="1500"/>
                    <a:pt x="1481" y="1575"/>
                    <a:pt x="1606" y="1651"/>
                  </a:cubicBezTo>
                  <a:lnTo>
                    <a:pt x="2008" y="1826"/>
                  </a:lnTo>
                  <a:lnTo>
                    <a:pt x="2384" y="2002"/>
                  </a:lnTo>
                  <a:cubicBezTo>
                    <a:pt x="2510" y="2027"/>
                    <a:pt x="2610" y="2077"/>
                    <a:pt x="2736" y="2102"/>
                  </a:cubicBezTo>
                  <a:cubicBezTo>
                    <a:pt x="3163" y="2253"/>
                    <a:pt x="3464" y="2328"/>
                    <a:pt x="3464" y="2328"/>
                  </a:cubicBezTo>
                  <a:lnTo>
                    <a:pt x="3464" y="2303"/>
                  </a:lnTo>
                  <a:cubicBezTo>
                    <a:pt x="3472" y="2306"/>
                    <a:pt x="3480" y="2307"/>
                    <a:pt x="3487" y="2307"/>
                  </a:cubicBezTo>
                  <a:cubicBezTo>
                    <a:pt x="3543" y="2307"/>
                    <a:pt x="3556" y="2225"/>
                    <a:pt x="3489" y="2203"/>
                  </a:cubicBezTo>
                  <a:cubicBezTo>
                    <a:pt x="3489" y="2203"/>
                    <a:pt x="3238" y="2077"/>
                    <a:pt x="2811" y="1902"/>
                  </a:cubicBezTo>
                  <a:cubicBezTo>
                    <a:pt x="2711" y="1851"/>
                    <a:pt x="2585" y="1801"/>
                    <a:pt x="2485" y="1751"/>
                  </a:cubicBezTo>
                  <a:lnTo>
                    <a:pt x="2134" y="1550"/>
                  </a:lnTo>
                  <a:lnTo>
                    <a:pt x="1757" y="1374"/>
                  </a:lnTo>
                  <a:lnTo>
                    <a:pt x="1381" y="1149"/>
                  </a:lnTo>
                  <a:cubicBezTo>
                    <a:pt x="1255" y="1073"/>
                    <a:pt x="1104" y="998"/>
                    <a:pt x="979" y="923"/>
                  </a:cubicBezTo>
                  <a:cubicBezTo>
                    <a:pt x="879" y="847"/>
                    <a:pt x="753" y="772"/>
                    <a:pt x="628" y="672"/>
                  </a:cubicBezTo>
                  <a:lnTo>
                    <a:pt x="477" y="571"/>
                  </a:lnTo>
                  <a:cubicBezTo>
                    <a:pt x="427" y="546"/>
                    <a:pt x="377" y="496"/>
                    <a:pt x="326" y="446"/>
                  </a:cubicBezTo>
                  <a:cubicBezTo>
                    <a:pt x="276" y="421"/>
                    <a:pt x="251" y="396"/>
                    <a:pt x="226" y="345"/>
                  </a:cubicBezTo>
                  <a:cubicBezTo>
                    <a:pt x="226" y="320"/>
                    <a:pt x="226" y="320"/>
                    <a:pt x="226" y="295"/>
                  </a:cubicBezTo>
                  <a:cubicBezTo>
                    <a:pt x="301" y="245"/>
                    <a:pt x="377" y="195"/>
                    <a:pt x="452" y="170"/>
                  </a:cubicBezTo>
                  <a:cubicBezTo>
                    <a:pt x="527" y="145"/>
                    <a:pt x="602" y="120"/>
                    <a:pt x="678" y="120"/>
                  </a:cubicBezTo>
                  <a:cubicBezTo>
                    <a:pt x="803" y="94"/>
                    <a:pt x="879" y="94"/>
                    <a:pt x="879" y="94"/>
                  </a:cubicBezTo>
                  <a:cubicBezTo>
                    <a:pt x="879" y="94"/>
                    <a:pt x="904" y="69"/>
                    <a:pt x="904" y="44"/>
                  </a:cubicBezTo>
                  <a:cubicBezTo>
                    <a:pt x="904" y="19"/>
                    <a:pt x="904" y="19"/>
                    <a:pt x="879" y="19"/>
                  </a:cubicBezTo>
                  <a:cubicBezTo>
                    <a:pt x="841" y="7"/>
                    <a:pt x="803" y="0"/>
                    <a:pt x="766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381;p53">
              <a:extLst>
                <a:ext uri="{FF2B5EF4-FFF2-40B4-BE49-F238E27FC236}">
                  <a16:creationId xmlns:a16="http://schemas.microsoft.com/office/drawing/2014/main" id="{513587EF-9EA2-5A06-DAA5-FDFE50C48A0E}"/>
                </a:ext>
              </a:extLst>
            </p:cNvPr>
            <p:cNvSpPr/>
            <p:nvPr/>
          </p:nvSpPr>
          <p:spPr>
            <a:xfrm>
              <a:off x="6817775" y="3960275"/>
              <a:ext cx="74550" cy="47075"/>
            </a:xfrm>
            <a:custGeom>
              <a:avLst/>
              <a:gdLst/>
              <a:ahLst/>
              <a:cxnLst/>
              <a:rect l="l" t="t" r="r" b="b"/>
              <a:pathLst>
                <a:path w="2982" h="1883" extrusionOk="0">
                  <a:moveTo>
                    <a:pt x="2909" y="747"/>
                  </a:moveTo>
                  <a:lnTo>
                    <a:pt x="2912" y="753"/>
                  </a:lnTo>
                  <a:lnTo>
                    <a:pt x="2937" y="753"/>
                  </a:lnTo>
                  <a:cubicBezTo>
                    <a:pt x="2927" y="751"/>
                    <a:pt x="2918" y="749"/>
                    <a:pt x="2909" y="747"/>
                  </a:cubicBezTo>
                  <a:close/>
                  <a:moveTo>
                    <a:pt x="477" y="0"/>
                  </a:moveTo>
                  <a:cubicBezTo>
                    <a:pt x="402" y="25"/>
                    <a:pt x="326" y="25"/>
                    <a:pt x="251" y="50"/>
                  </a:cubicBezTo>
                  <a:cubicBezTo>
                    <a:pt x="151" y="75"/>
                    <a:pt x="75" y="151"/>
                    <a:pt x="25" y="251"/>
                  </a:cubicBezTo>
                  <a:lnTo>
                    <a:pt x="0" y="301"/>
                  </a:lnTo>
                  <a:cubicBezTo>
                    <a:pt x="0" y="326"/>
                    <a:pt x="0" y="351"/>
                    <a:pt x="0" y="377"/>
                  </a:cubicBezTo>
                  <a:cubicBezTo>
                    <a:pt x="0" y="427"/>
                    <a:pt x="25" y="477"/>
                    <a:pt x="25" y="527"/>
                  </a:cubicBezTo>
                  <a:cubicBezTo>
                    <a:pt x="50" y="602"/>
                    <a:pt x="101" y="678"/>
                    <a:pt x="151" y="728"/>
                  </a:cubicBezTo>
                  <a:cubicBezTo>
                    <a:pt x="201" y="778"/>
                    <a:pt x="251" y="828"/>
                    <a:pt x="301" y="878"/>
                  </a:cubicBezTo>
                  <a:cubicBezTo>
                    <a:pt x="326" y="904"/>
                    <a:pt x="352" y="929"/>
                    <a:pt x="377" y="929"/>
                  </a:cubicBezTo>
                  <a:lnTo>
                    <a:pt x="452" y="1004"/>
                  </a:lnTo>
                  <a:lnTo>
                    <a:pt x="753" y="1205"/>
                  </a:lnTo>
                  <a:cubicBezTo>
                    <a:pt x="854" y="1255"/>
                    <a:pt x="954" y="1330"/>
                    <a:pt x="1054" y="1380"/>
                  </a:cubicBezTo>
                  <a:lnTo>
                    <a:pt x="1381" y="1531"/>
                  </a:lnTo>
                  <a:lnTo>
                    <a:pt x="1732" y="1682"/>
                  </a:lnTo>
                  <a:cubicBezTo>
                    <a:pt x="1832" y="1732"/>
                    <a:pt x="1958" y="1757"/>
                    <a:pt x="2083" y="1782"/>
                  </a:cubicBezTo>
                  <a:cubicBezTo>
                    <a:pt x="2209" y="1832"/>
                    <a:pt x="2309" y="1857"/>
                    <a:pt x="2435" y="1882"/>
                  </a:cubicBezTo>
                  <a:cubicBezTo>
                    <a:pt x="2460" y="1882"/>
                    <a:pt x="2485" y="1857"/>
                    <a:pt x="2485" y="1857"/>
                  </a:cubicBezTo>
                  <a:cubicBezTo>
                    <a:pt x="2485" y="1832"/>
                    <a:pt x="2485" y="1807"/>
                    <a:pt x="2460" y="1807"/>
                  </a:cubicBezTo>
                  <a:lnTo>
                    <a:pt x="2159" y="1657"/>
                  </a:lnTo>
                  <a:cubicBezTo>
                    <a:pt x="2033" y="1606"/>
                    <a:pt x="1933" y="1556"/>
                    <a:pt x="1832" y="1506"/>
                  </a:cubicBezTo>
                  <a:lnTo>
                    <a:pt x="1531" y="1355"/>
                  </a:lnTo>
                  <a:lnTo>
                    <a:pt x="1230" y="1155"/>
                  </a:lnTo>
                  <a:cubicBezTo>
                    <a:pt x="1130" y="1104"/>
                    <a:pt x="1029" y="1054"/>
                    <a:pt x="929" y="979"/>
                  </a:cubicBezTo>
                  <a:lnTo>
                    <a:pt x="628" y="753"/>
                  </a:lnTo>
                  <a:lnTo>
                    <a:pt x="577" y="703"/>
                  </a:lnTo>
                  <a:cubicBezTo>
                    <a:pt x="552" y="703"/>
                    <a:pt x="527" y="678"/>
                    <a:pt x="502" y="653"/>
                  </a:cubicBezTo>
                  <a:cubicBezTo>
                    <a:pt x="477" y="628"/>
                    <a:pt x="427" y="577"/>
                    <a:pt x="402" y="552"/>
                  </a:cubicBezTo>
                  <a:cubicBezTo>
                    <a:pt x="377" y="502"/>
                    <a:pt x="352" y="477"/>
                    <a:pt x="326" y="427"/>
                  </a:cubicBezTo>
                  <a:cubicBezTo>
                    <a:pt x="326" y="427"/>
                    <a:pt x="326" y="402"/>
                    <a:pt x="326" y="402"/>
                  </a:cubicBezTo>
                  <a:lnTo>
                    <a:pt x="326" y="351"/>
                  </a:lnTo>
                  <a:cubicBezTo>
                    <a:pt x="326" y="368"/>
                    <a:pt x="329" y="374"/>
                    <a:pt x="334" y="374"/>
                  </a:cubicBezTo>
                  <a:cubicBezTo>
                    <a:pt x="343" y="374"/>
                    <a:pt x="360" y="351"/>
                    <a:pt x="377" y="351"/>
                  </a:cubicBezTo>
                  <a:cubicBezTo>
                    <a:pt x="427" y="351"/>
                    <a:pt x="477" y="326"/>
                    <a:pt x="527" y="326"/>
                  </a:cubicBezTo>
                  <a:lnTo>
                    <a:pt x="828" y="326"/>
                  </a:lnTo>
                  <a:cubicBezTo>
                    <a:pt x="1054" y="351"/>
                    <a:pt x="1305" y="402"/>
                    <a:pt x="1531" y="427"/>
                  </a:cubicBezTo>
                  <a:cubicBezTo>
                    <a:pt x="1974" y="525"/>
                    <a:pt x="2441" y="648"/>
                    <a:pt x="2909" y="747"/>
                  </a:cubicBezTo>
                  <a:lnTo>
                    <a:pt x="2909" y="747"/>
                  </a:lnTo>
                  <a:lnTo>
                    <a:pt x="2887" y="703"/>
                  </a:lnTo>
                  <a:lnTo>
                    <a:pt x="2887" y="703"/>
                  </a:lnTo>
                  <a:cubicBezTo>
                    <a:pt x="2898" y="714"/>
                    <a:pt x="2910" y="719"/>
                    <a:pt x="2921" y="719"/>
                  </a:cubicBezTo>
                  <a:cubicBezTo>
                    <a:pt x="2956" y="719"/>
                    <a:pt x="2981" y="666"/>
                    <a:pt x="2962" y="628"/>
                  </a:cubicBezTo>
                  <a:cubicBezTo>
                    <a:pt x="2510" y="427"/>
                    <a:pt x="2058" y="276"/>
                    <a:pt x="1581" y="151"/>
                  </a:cubicBezTo>
                  <a:cubicBezTo>
                    <a:pt x="1356" y="100"/>
                    <a:pt x="1105" y="50"/>
                    <a:pt x="854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382;p53">
              <a:extLst>
                <a:ext uri="{FF2B5EF4-FFF2-40B4-BE49-F238E27FC236}">
                  <a16:creationId xmlns:a16="http://schemas.microsoft.com/office/drawing/2014/main" id="{4B6A7958-E35B-5C35-53FA-5184595218B4}"/>
                </a:ext>
              </a:extLst>
            </p:cNvPr>
            <p:cNvSpPr/>
            <p:nvPr/>
          </p:nvSpPr>
          <p:spPr>
            <a:xfrm>
              <a:off x="6861700" y="3935950"/>
              <a:ext cx="84725" cy="41900"/>
            </a:xfrm>
            <a:custGeom>
              <a:avLst/>
              <a:gdLst/>
              <a:ahLst/>
              <a:cxnLst/>
              <a:rect l="l" t="t" r="r" b="b"/>
              <a:pathLst>
                <a:path w="3389" h="1676" extrusionOk="0">
                  <a:moveTo>
                    <a:pt x="590" y="0"/>
                  </a:moveTo>
                  <a:cubicBezTo>
                    <a:pt x="502" y="0"/>
                    <a:pt x="414" y="7"/>
                    <a:pt x="326" y="19"/>
                  </a:cubicBezTo>
                  <a:cubicBezTo>
                    <a:pt x="276" y="44"/>
                    <a:pt x="226" y="69"/>
                    <a:pt x="176" y="95"/>
                  </a:cubicBezTo>
                  <a:lnTo>
                    <a:pt x="151" y="95"/>
                  </a:lnTo>
                  <a:lnTo>
                    <a:pt x="126" y="120"/>
                  </a:lnTo>
                  <a:lnTo>
                    <a:pt x="100" y="145"/>
                  </a:lnTo>
                  <a:lnTo>
                    <a:pt x="75" y="195"/>
                  </a:lnTo>
                  <a:cubicBezTo>
                    <a:pt x="50" y="245"/>
                    <a:pt x="25" y="295"/>
                    <a:pt x="0" y="346"/>
                  </a:cubicBezTo>
                  <a:cubicBezTo>
                    <a:pt x="0" y="396"/>
                    <a:pt x="0" y="471"/>
                    <a:pt x="0" y="521"/>
                  </a:cubicBezTo>
                  <a:cubicBezTo>
                    <a:pt x="25" y="672"/>
                    <a:pt x="126" y="822"/>
                    <a:pt x="251" y="948"/>
                  </a:cubicBezTo>
                  <a:cubicBezTo>
                    <a:pt x="326" y="1048"/>
                    <a:pt x="427" y="1149"/>
                    <a:pt x="527" y="1224"/>
                  </a:cubicBezTo>
                  <a:cubicBezTo>
                    <a:pt x="678" y="1350"/>
                    <a:pt x="853" y="1475"/>
                    <a:pt x="1029" y="1575"/>
                  </a:cubicBezTo>
                  <a:lnTo>
                    <a:pt x="1205" y="1676"/>
                  </a:lnTo>
                  <a:lnTo>
                    <a:pt x="1255" y="1676"/>
                  </a:lnTo>
                  <a:cubicBezTo>
                    <a:pt x="1280" y="1651"/>
                    <a:pt x="1280" y="1626"/>
                    <a:pt x="1255" y="1626"/>
                  </a:cubicBezTo>
                  <a:lnTo>
                    <a:pt x="1104" y="1475"/>
                  </a:lnTo>
                  <a:cubicBezTo>
                    <a:pt x="954" y="1350"/>
                    <a:pt x="803" y="1224"/>
                    <a:pt x="678" y="1073"/>
                  </a:cubicBezTo>
                  <a:cubicBezTo>
                    <a:pt x="577" y="998"/>
                    <a:pt x="502" y="898"/>
                    <a:pt x="427" y="797"/>
                  </a:cubicBezTo>
                  <a:cubicBezTo>
                    <a:pt x="351" y="722"/>
                    <a:pt x="301" y="597"/>
                    <a:pt x="276" y="496"/>
                  </a:cubicBezTo>
                  <a:lnTo>
                    <a:pt x="276" y="421"/>
                  </a:lnTo>
                  <a:cubicBezTo>
                    <a:pt x="276" y="421"/>
                    <a:pt x="251" y="421"/>
                    <a:pt x="276" y="396"/>
                  </a:cubicBezTo>
                  <a:lnTo>
                    <a:pt x="326" y="371"/>
                  </a:lnTo>
                  <a:lnTo>
                    <a:pt x="326" y="346"/>
                  </a:lnTo>
                  <a:cubicBezTo>
                    <a:pt x="326" y="346"/>
                    <a:pt x="351" y="320"/>
                    <a:pt x="377" y="320"/>
                  </a:cubicBezTo>
                  <a:cubicBezTo>
                    <a:pt x="527" y="320"/>
                    <a:pt x="653" y="320"/>
                    <a:pt x="778" y="346"/>
                  </a:cubicBezTo>
                  <a:cubicBezTo>
                    <a:pt x="1079" y="421"/>
                    <a:pt x="1406" y="496"/>
                    <a:pt x="1682" y="571"/>
                  </a:cubicBezTo>
                  <a:cubicBezTo>
                    <a:pt x="1983" y="647"/>
                    <a:pt x="2259" y="697"/>
                    <a:pt x="2510" y="722"/>
                  </a:cubicBezTo>
                  <a:cubicBezTo>
                    <a:pt x="2761" y="772"/>
                    <a:pt x="3037" y="797"/>
                    <a:pt x="3313" y="797"/>
                  </a:cubicBezTo>
                  <a:lnTo>
                    <a:pt x="3313" y="772"/>
                  </a:lnTo>
                  <a:cubicBezTo>
                    <a:pt x="3338" y="772"/>
                    <a:pt x="3363" y="772"/>
                    <a:pt x="3388" y="747"/>
                  </a:cubicBezTo>
                  <a:cubicBezTo>
                    <a:pt x="3388" y="722"/>
                    <a:pt x="3363" y="672"/>
                    <a:pt x="3338" y="672"/>
                  </a:cubicBezTo>
                  <a:lnTo>
                    <a:pt x="2560" y="471"/>
                  </a:lnTo>
                  <a:cubicBezTo>
                    <a:pt x="2334" y="421"/>
                    <a:pt x="2083" y="346"/>
                    <a:pt x="1782" y="270"/>
                  </a:cubicBezTo>
                  <a:cubicBezTo>
                    <a:pt x="1481" y="170"/>
                    <a:pt x="1180" y="95"/>
                    <a:pt x="853" y="19"/>
                  </a:cubicBezTo>
                  <a:cubicBezTo>
                    <a:pt x="766" y="7"/>
                    <a:pt x="678" y="0"/>
                    <a:pt x="590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383;p53">
              <a:extLst>
                <a:ext uri="{FF2B5EF4-FFF2-40B4-BE49-F238E27FC236}">
                  <a16:creationId xmlns:a16="http://schemas.microsoft.com/office/drawing/2014/main" id="{A9D01C2B-E6A1-2580-7121-EACB0D4D331D}"/>
                </a:ext>
              </a:extLst>
            </p:cNvPr>
            <p:cNvSpPr/>
            <p:nvPr/>
          </p:nvSpPr>
          <p:spPr>
            <a:xfrm>
              <a:off x="6942625" y="3797150"/>
              <a:ext cx="221525" cy="162500"/>
            </a:xfrm>
            <a:custGeom>
              <a:avLst/>
              <a:gdLst/>
              <a:ahLst/>
              <a:cxnLst/>
              <a:rect l="l" t="t" r="r" b="b"/>
              <a:pathLst>
                <a:path w="8861" h="6500" extrusionOk="0">
                  <a:moveTo>
                    <a:pt x="8761" y="0"/>
                  </a:moveTo>
                  <a:cubicBezTo>
                    <a:pt x="8728" y="0"/>
                    <a:pt x="8696" y="22"/>
                    <a:pt x="8685" y="75"/>
                  </a:cubicBezTo>
                  <a:cubicBezTo>
                    <a:pt x="8685" y="75"/>
                    <a:pt x="8635" y="250"/>
                    <a:pt x="8534" y="552"/>
                  </a:cubicBezTo>
                  <a:cubicBezTo>
                    <a:pt x="8484" y="702"/>
                    <a:pt x="8434" y="903"/>
                    <a:pt x="8334" y="1104"/>
                  </a:cubicBezTo>
                  <a:cubicBezTo>
                    <a:pt x="8258" y="1330"/>
                    <a:pt x="8158" y="1555"/>
                    <a:pt x="8032" y="1806"/>
                  </a:cubicBezTo>
                  <a:cubicBezTo>
                    <a:pt x="7982" y="1932"/>
                    <a:pt x="7932" y="2083"/>
                    <a:pt x="7857" y="2208"/>
                  </a:cubicBezTo>
                  <a:cubicBezTo>
                    <a:pt x="7781" y="2334"/>
                    <a:pt x="7706" y="2484"/>
                    <a:pt x="7631" y="2610"/>
                  </a:cubicBezTo>
                  <a:cubicBezTo>
                    <a:pt x="7505" y="2911"/>
                    <a:pt x="7305" y="3187"/>
                    <a:pt x="7129" y="3463"/>
                  </a:cubicBezTo>
                  <a:cubicBezTo>
                    <a:pt x="7029" y="3614"/>
                    <a:pt x="6928" y="3764"/>
                    <a:pt x="6803" y="3890"/>
                  </a:cubicBezTo>
                  <a:lnTo>
                    <a:pt x="6501" y="4316"/>
                  </a:lnTo>
                  <a:cubicBezTo>
                    <a:pt x="6376" y="4442"/>
                    <a:pt x="6250" y="4592"/>
                    <a:pt x="6100" y="4718"/>
                  </a:cubicBezTo>
                  <a:lnTo>
                    <a:pt x="5999" y="4818"/>
                  </a:lnTo>
                  <a:lnTo>
                    <a:pt x="5949" y="4869"/>
                  </a:lnTo>
                  <a:lnTo>
                    <a:pt x="5924" y="4894"/>
                  </a:lnTo>
                  <a:lnTo>
                    <a:pt x="5723" y="5069"/>
                  </a:lnTo>
                  <a:lnTo>
                    <a:pt x="5497" y="5245"/>
                  </a:lnTo>
                  <a:lnTo>
                    <a:pt x="5447" y="5295"/>
                  </a:lnTo>
                  <a:lnTo>
                    <a:pt x="5422" y="5295"/>
                  </a:lnTo>
                  <a:lnTo>
                    <a:pt x="5297" y="5370"/>
                  </a:lnTo>
                  <a:lnTo>
                    <a:pt x="5046" y="5521"/>
                  </a:lnTo>
                  <a:cubicBezTo>
                    <a:pt x="4970" y="5571"/>
                    <a:pt x="4895" y="5621"/>
                    <a:pt x="4820" y="5647"/>
                  </a:cubicBezTo>
                  <a:lnTo>
                    <a:pt x="4594" y="5772"/>
                  </a:lnTo>
                  <a:lnTo>
                    <a:pt x="4343" y="5872"/>
                  </a:lnTo>
                  <a:cubicBezTo>
                    <a:pt x="4243" y="5898"/>
                    <a:pt x="4167" y="5923"/>
                    <a:pt x="4092" y="5948"/>
                  </a:cubicBezTo>
                  <a:lnTo>
                    <a:pt x="3841" y="6023"/>
                  </a:lnTo>
                  <a:cubicBezTo>
                    <a:pt x="3766" y="6023"/>
                    <a:pt x="3665" y="6073"/>
                    <a:pt x="3590" y="6073"/>
                  </a:cubicBezTo>
                  <a:lnTo>
                    <a:pt x="3339" y="6098"/>
                  </a:lnTo>
                  <a:lnTo>
                    <a:pt x="2862" y="6174"/>
                  </a:lnTo>
                  <a:lnTo>
                    <a:pt x="2385" y="6224"/>
                  </a:lnTo>
                  <a:cubicBezTo>
                    <a:pt x="2235" y="6249"/>
                    <a:pt x="2084" y="6249"/>
                    <a:pt x="1959" y="6249"/>
                  </a:cubicBezTo>
                  <a:cubicBezTo>
                    <a:pt x="1682" y="6249"/>
                    <a:pt x="1431" y="6274"/>
                    <a:pt x="1206" y="6274"/>
                  </a:cubicBezTo>
                  <a:lnTo>
                    <a:pt x="603" y="6224"/>
                  </a:lnTo>
                  <a:cubicBezTo>
                    <a:pt x="453" y="6199"/>
                    <a:pt x="327" y="6199"/>
                    <a:pt x="227" y="6199"/>
                  </a:cubicBezTo>
                  <a:lnTo>
                    <a:pt x="101" y="6199"/>
                  </a:lnTo>
                  <a:cubicBezTo>
                    <a:pt x="51" y="6199"/>
                    <a:pt x="26" y="6224"/>
                    <a:pt x="26" y="6274"/>
                  </a:cubicBezTo>
                  <a:cubicBezTo>
                    <a:pt x="1" y="6324"/>
                    <a:pt x="26" y="6349"/>
                    <a:pt x="76" y="6374"/>
                  </a:cubicBezTo>
                  <a:lnTo>
                    <a:pt x="227" y="6400"/>
                  </a:lnTo>
                  <a:cubicBezTo>
                    <a:pt x="302" y="6400"/>
                    <a:pt x="428" y="6425"/>
                    <a:pt x="603" y="6425"/>
                  </a:cubicBezTo>
                  <a:lnTo>
                    <a:pt x="1180" y="6500"/>
                  </a:lnTo>
                  <a:lnTo>
                    <a:pt x="2410" y="6500"/>
                  </a:lnTo>
                  <a:lnTo>
                    <a:pt x="2887" y="6450"/>
                  </a:lnTo>
                  <a:lnTo>
                    <a:pt x="3389" y="6400"/>
                  </a:lnTo>
                  <a:lnTo>
                    <a:pt x="3640" y="6374"/>
                  </a:lnTo>
                  <a:cubicBezTo>
                    <a:pt x="3741" y="6349"/>
                    <a:pt x="3816" y="6324"/>
                    <a:pt x="3916" y="6299"/>
                  </a:cubicBezTo>
                  <a:lnTo>
                    <a:pt x="4167" y="6249"/>
                  </a:lnTo>
                  <a:cubicBezTo>
                    <a:pt x="4268" y="6224"/>
                    <a:pt x="4343" y="6174"/>
                    <a:pt x="4443" y="6149"/>
                  </a:cubicBezTo>
                  <a:lnTo>
                    <a:pt x="4694" y="6048"/>
                  </a:lnTo>
                  <a:lnTo>
                    <a:pt x="4970" y="5923"/>
                  </a:lnTo>
                  <a:cubicBezTo>
                    <a:pt x="5146" y="5847"/>
                    <a:pt x="5297" y="5747"/>
                    <a:pt x="5472" y="5647"/>
                  </a:cubicBezTo>
                  <a:lnTo>
                    <a:pt x="5573" y="5571"/>
                  </a:lnTo>
                  <a:lnTo>
                    <a:pt x="5598" y="5546"/>
                  </a:lnTo>
                  <a:lnTo>
                    <a:pt x="5648" y="5546"/>
                  </a:lnTo>
                  <a:lnTo>
                    <a:pt x="5698" y="5496"/>
                  </a:lnTo>
                  <a:lnTo>
                    <a:pt x="5924" y="5320"/>
                  </a:lnTo>
                  <a:lnTo>
                    <a:pt x="6125" y="5145"/>
                  </a:lnTo>
                  <a:lnTo>
                    <a:pt x="6150" y="5120"/>
                  </a:lnTo>
                  <a:lnTo>
                    <a:pt x="6200" y="5094"/>
                  </a:lnTo>
                  <a:lnTo>
                    <a:pt x="6225" y="5044"/>
                  </a:lnTo>
                  <a:lnTo>
                    <a:pt x="6326" y="4944"/>
                  </a:lnTo>
                  <a:lnTo>
                    <a:pt x="6727" y="4542"/>
                  </a:lnTo>
                  <a:cubicBezTo>
                    <a:pt x="6853" y="4392"/>
                    <a:pt x="6953" y="4241"/>
                    <a:pt x="7079" y="4090"/>
                  </a:cubicBezTo>
                  <a:cubicBezTo>
                    <a:pt x="7179" y="3940"/>
                    <a:pt x="7280" y="3789"/>
                    <a:pt x="7380" y="3639"/>
                  </a:cubicBezTo>
                  <a:cubicBezTo>
                    <a:pt x="7556" y="3363"/>
                    <a:pt x="7731" y="3061"/>
                    <a:pt x="7882" y="2760"/>
                  </a:cubicBezTo>
                  <a:lnTo>
                    <a:pt x="8108" y="2334"/>
                  </a:lnTo>
                  <a:lnTo>
                    <a:pt x="8283" y="1907"/>
                  </a:lnTo>
                  <a:cubicBezTo>
                    <a:pt x="8384" y="1656"/>
                    <a:pt x="8459" y="1405"/>
                    <a:pt x="8560" y="1179"/>
                  </a:cubicBezTo>
                  <a:cubicBezTo>
                    <a:pt x="8635" y="978"/>
                    <a:pt x="8685" y="777"/>
                    <a:pt x="8735" y="627"/>
                  </a:cubicBezTo>
                  <a:cubicBezTo>
                    <a:pt x="8811" y="301"/>
                    <a:pt x="8861" y="125"/>
                    <a:pt x="8861" y="125"/>
                  </a:cubicBezTo>
                  <a:lnTo>
                    <a:pt x="8836" y="100"/>
                  </a:lnTo>
                  <a:cubicBezTo>
                    <a:pt x="8850" y="42"/>
                    <a:pt x="8806" y="0"/>
                    <a:pt x="8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384;p53">
              <a:extLst>
                <a:ext uri="{FF2B5EF4-FFF2-40B4-BE49-F238E27FC236}">
                  <a16:creationId xmlns:a16="http://schemas.microsoft.com/office/drawing/2014/main" id="{5206DFDA-4F51-783C-154E-6143B59D12F2}"/>
                </a:ext>
              </a:extLst>
            </p:cNvPr>
            <p:cNvSpPr/>
            <p:nvPr/>
          </p:nvSpPr>
          <p:spPr>
            <a:xfrm>
              <a:off x="6805850" y="3979075"/>
              <a:ext cx="60875" cy="45225"/>
            </a:xfrm>
            <a:custGeom>
              <a:avLst/>
              <a:gdLst/>
              <a:ahLst/>
              <a:cxnLst/>
              <a:rect l="l" t="t" r="r" b="b"/>
              <a:pathLst>
                <a:path w="2435" h="1809" extrusionOk="0">
                  <a:moveTo>
                    <a:pt x="527" y="1"/>
                  </a:moveTo>
                  <a:cubicBezTo>
                    <a:pt x="427" y="1"/>
                    <a:pt x="352" y="26"/>
                    <a:pt x="276" y="76"/>
                  </a:cubicBezTo>
                  <a:lnTo>
                    <a:pt x="201" y="101"/>
                  </a:lnTo>
                  <a:lnTo>
                    <a:pt x="126" y="177"/>
                  </a:lnTo>
                  <a:cubicBezTo>
                    <a:pt x="76" y="227"/>
                    <a:pt x="51" y="277"/>
                    <a:pt x="25" y="327"/>
                  </a:cubicBezTo>
                  <a:lnTo>
                    <a:pt x="0" y="428"/>
                  </a:lnTo>
                  <a:lnTo>
                    <a:pt x="0" y="453"/>
                  </a:lnTo>
                  <a:lnTo>
                    <a:pt x="0" y="528"/>
                  </a:lnTo>
                  <a:cubicBezTo>
                    <a:pt x="25" y="603"/>
                    <a:pt x="51" y="679"/>
                    <a:pt x="101" y="729"/>
                  </a:cubicBezTo>
                  <a:cubicBezTo>
                    <a:pt x="176" y="829"/>
                    <a:pt x="251" y="930"/>
                    <a:pt x="352" y="1005"/>
                  </a:cubicBezTo>
                  <a:cubicBezTo>
                    <a:pt x="452" y="1080"/>
                    <a:pt x="527" y="1130"/>
                    <a:pt x="653" y="1206"/>
                  </a:cubicBezTo>
                  <a:cubicBezTo>
                    <a:pt x="753" y="1256"/>
                    <a:pt x="854" y="1306"/>
                    <a:pt x="954" y="1356"/>
                  </a:cubicBezTo>
                  <a:cubicBezTo>
                    <a:pt x="1054" y="1407"/>
                    <a:pt x="1155" y="1457"/>
                    <a:pt x="1280" y="1507"/>
                  </a:cubicBezTo>
                  <a:cubicBezTo>
                    <a:pt x="1456" y="1582"/>
                    <a:pt x="1632" y="1632"/>
                    <a:pt x="1833" y="1683"/>
                  </a:cubicBezTo>
                  <a:cubicBezTo>
                    <a:pt x="1958" y="1733"/>
                    <a:pt x="2084" y="1758"/>
                    <a:pt x="2234" y="1783"/>
                  </a:cubicBezTo>
                  <a:lnTo>
                    <a:pt x="2385" y="1808"/>
                  </a:lnTo>
                  <a:cubicBezTo>
                    <a:pt x="2410" y="1808"/>
                    <a:pt x="2410" y="1783"/>
                    <a:pt x="2435" y="1783"/>
                  </a:cubicBezTo>
                  <a:cubicBezTo>
                    <a:pt x="2435" y="1758"/>
                    <a:pt x="2435" y="1733"/>
                    <a:pt x="2435" y="1733"/>
                  </a:cubicBezTo>
                  <a:lnTo>
                    <a:pt x="2284" y="1658"/>
                  </a:lnTo>
                  <a:cubicBezTo>
                    <a:pt x="2184" y="1607"/>
                    <a:pt x="2058" y="1557"/>
                    <a:pt x="1908" y="1482"/>
                  </a:cubicBezTo>
                  <a:lnTo>
                    <a:pt x="1682" y="1381"/>
                  </a:lnTo>
                  <a:lnTo>
                    <a:pt x="1406" y="1256"/>
                  </a:lnTo>
                  <a:cubicBezTo>
                    <a:pt x="1331" y="1206"/>
                    <a:pt x="1230" y="1156"/>
                    <a:pt x="1130" y="1105"/>
                  </a:cubicBezTo>
                  <a:cubicBezTo>
                    <a:pt x="1029" y="1055"/>
                    <a:pt x="929" y="980"/>
                    <a:pt x="854" y="930"/>
                  </a:cubicBezTo>
                  <a:cubicBezTo>
                    <a:pt x="678" y="829"/>
                    <a:pt x="502" y="704"/>
                    <a:pt x="377" y="578"/>
                  </a:cubicBezTo>
                  <a:cubicBezTo>
                    <a:pt x="352" y="553"/>
                    <a:pt x="352" y="528"/>
                    <a:pt x="327" y="503"/>
                  </a:cubicBezTo>
                  <a:lnTo>
                    <a:pt x="327" y="453"/>
                  </a:lnTo>
                  <a:cubicBezTo>
                    <a:pt x="327" y="453"/>
                    <a:pt x="327" y="428"/>
                    <a:pt x="327" y="403"/>
                  </a:cubicBezTo>
                  <a:cubicBezTo>
                    <a:pt x="327" y="377"/>
                    <a:pt x="352" y="352"/>
                    <a:pt x="352" y="327"/>
                  </a:cubicBezTo>
                  <a:cubicBezTo>
                    <a:pt x="377" y="327"/>
                    <a:pt x="377" y="302"/>
                    <a:pt x="377" y="302"/>
                  </a:cubicBezTo>
                  <a:lnTo>
                    <a:pt x="427" y="277"/>
                  </a:lnTo>
                  <a:cubicBezTo>
                    <a:pt x="477" y="227"/>
                    <a:pt x="552" y="202"/>
                    <a:pt x="603" y="177"/>
                  </a:cubicBezTo>
                  <a:cubicBezTo>
                    <a:pt x="653" y="177"/>
                    <a:pt x="728" y="152"/>
                    <a:pt x="753" y="152"/>
                  </a:cubicBezTo>
                  <a:lnTo>
                    <a:pt x="904" y="126"/>
                  </a:lnTo>
                  <a:cubicBezTo>
                    <a:pt x="904" y="101"/>
                    <a:pt x="904" y="101"/>
                    <a:pt x="904" y="76"/>
                  </a:cubicBezTo>
                  <a:cubicBezTo>
                    <a:pt x="904" y="51"/>
                    <a:pt x="904" y="26"/>
                    <a:pt x="879" y="26"/>
                  </a:cubicBezTo>
                  <a:cubicBezTo>
                    <a:pt x="829" y="1"/>
                    <a:pt x="753" y="1"/>
                    <a:pt x="703" y="1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385;p53">
              <a:extLst>
                <a:ext uri="{FF2B5EF4-FFF2-40B4-BE49-F238E27FC236}">
                  <a16:creationId xmlns:a16="http://schemas.microsoft.com/office/drawing/2014/main" id="{36B9D038-F244-8F19-FA42-1CDA8D4DF99E}"/>
                </a:ext>
              </a:extLst>
            </p:cNvPr>
            <p:cNvSpPr/>
            <p:nvPr/>
          </p:nvSpPr>
          <p:spPr>
            <a:xfrm>
              <a:off x="6672200" y="3906300"/>
              <a:ext cx="82850" cy="63400"/>
            </a:xfrm>
            <a:custGeom>
              <a:avLst/>
              <a:gdLst/>
              <a:ahLst/>
              <a:cxnLst/>
              <a:rect l="l" t="t" r="r" b="b"/>
              <a:pathLst>
                <a:path w="3314" h="2536" extrusionOk="0">
                  <a:moveTo>
                    <a:pt x="76" y="1"/>
                  </a:moveTo>
                  <a:cubicBezTo>
                    <a:pt x="25" y="1"/>
                    <a:pt x="0" y="51"/>
                    <a:pt x="25" y="101"/>
                  </a:cubicBezTo>
                  <a:lnTo>
                    <a:pt x="50" y="151"/>
                  </a:lnTo>
                  <a:cubicBezTo>
                    <a:pt x="50" y="176"/>
                    <a:pt x="76" y="226"/>
                    <a:pt x="101" y="252"/>
                  </a:cubicBezTo>
                  <a:cubicBezTo>
                    <a:pt x="176" y="402"/>
                    <a:pt x="251" y="528"/>
                    <a:pt x="352" y="653"/>
                  </a:cubicBezTo>
                  <a:cubicBezTo>
                    <a:pt x="477" y="829"/>
                    <a:pt x="628" y="1004"/>
                    <a:pt x="778" y="1155"/>
                  </a:cubicBezTo>
                  <a:cubicBezTo>
                    <a:pt x="879" y="1255"/>
                    <a:pt x="954" y="1331"/>
                    <a:pt x="1054" y="1406"/>
                  </a:cubicBezTo>
                  <a:cubicBezTo>
                    <a:pt x="1155" y="1481"/>
                    <a:pt x="1255" y="1582"/>
                    <a:pt x="1381" y="1632"/>
                  </a:cubicBezTo>
                  <a:lnTo>
                    <a:pt x="1682" y="1858"/>
                  </a:lnTo>
                  <a:cubicBezTo>
                    <a:pt x="1782" y="1933"/>
                    <a:pt x="1883" y="1983"/>
                    <a:pt x="2008" y="2034"/>
                  </a:cubicBezTo>
                  <a:cubicBezTo>
                    <a:pt x="2184" y="2134"/>
                    <a:pt x="2385" y="2234"/>
                    <a:pt x="2585" y="2310"/>
                  </a:cubicBezTo>
                  <a:cubicBezTo>
                    <a:pt x="2962" y="2460"/>
                    <a:pt x="3188" y="2536"/>
                    <a:pt x="3188" y="2536"/>
                  </a:cubicBezTo>
                  <a:cubicBezTo>
                    <a:pt x="3238" y="2536"/>
                    <a:pt x="3288" y="2536"/>
                    <a:pt x="3288" y="2485"/>
                  </a:cubicBezTo>
                  <a:cubicBezTo>
                    <a:pt x="3313" y="2460"/>
                    <a:pt x="3288" y="2410"/>
                    <a:pt x="3263" y="2385"/>
                  </a:cubicBezTo>
                  <a:cubicBezTo>
                    <a:pt x="3263" y="2385"/>
                    <a:pt x="3037" y="2259"/>
                    <a:pt x="2711" y="2109"/>
                  </a:cubicBezTo>
                  <a:cubicBezTo>
                    <a:pt x="2611" y="2059"/>
                    <a:pt x="2535" y="2008"/>
                    <a:pt x="2435" y="1958"/>
                  </a:cubicBezTo>
                  <a:cubicBezTo>
                    <a:pt x="2360" y="1908"/>
                    <a:pt x="2259" y="1833"/>
                    <a:pt x="2159" y="1783"/>
                  </a:cubicBezTo>
                  <a:cubicBezTo>
                    <a:pt x="2033" y="1732"/>
                    <a:pt x="1933" y="1682"/>
                    <a:pt x="1832" y="1607"/>
                  </a:cubicBezTo>
                  <a:lnTo>
                    <a:pt x="1531" y="1406"/>
                  </a:lnTo>
                  <a:cubicBezTo>
                    <a:pt x="1431" y="1331"/>
                    <a:pt x="1330" y="1255"/>
                    <a:pt x="1230" y="1180"/>
                  </a:cubicBezTo>
                  <a:cubicBezTo>
                    <a:pt x="1130" y="1105"/>
                    <a:pt x="1029" y="1030"/>
                    <a:pt x="954" y="954"/>
                  </a:cubicBezTo>
                  <a:cubicBezTo>
                    <a:pt x="879" y="879"/>
                    <a:pt x="803" y="804"/>
                    <a:pt x="728" y="728"/>
                  </a:cubicBezTo>
                  <a:cubicBezTo>
                    <a:pt x="653" y="653"/>
                    <a:pt x="578" y="578"/>
                    <a:pt x="527" y="503"/>
                  </a:cubicBezTo>
                  <a:cubicBezTo>
                    <a:pt x="452" y="427"/>
                    <a:pt x="402" y="377"/>
                    <a:pt x="352" y="327"/>
                  </a:cubicBezTo>
                  <a:lnTo>
                    <a:pt x="251" y="176"/>
                  </a:lnTo>
                  <a:cubicBezTo>
                    <a:pt x="201" y="126"/>
                    <a:pt x="176" y="76"/>
                    <a:pt x="151" y="26"/>
                  </a:cubicBezTo>
                  <a:cubicBezTo>
                    <a:pt x="126" y="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386;p53">
              <a:extLst>
                <a:ext uri="{FF2B5EF4-FFF2-40B4-BE49-F238E27FC236}">
                  <a16:creationId xmlns:a16="http://schemas.microsoft.com/office/drawing/2014/main" id="{26EF7577-7A0C-A7A8-A2C0-1C36827E6807}"/>
                </a:ext>
              </a:extLst>
            </p:cNvPr>
            <p:cNvSpPr/>
            <p:nvPr/>
          </p:nvSpPr>
          <p:spPr>
            <a:xfrm>
              <a:off x="7021075" y="3355925"/>
              <a:ext cx="69675" cy="59725"/>
            </a:xfrm>
            <a:custGeom>
              <a:avLst/>
              <a:gdLst/>
              <a:ahLst/>
              <a:cxnLst/>
              <a:rect l="l" t="t" r="r" b="b"/>
              <a:pathLst>
                <a:path w="2787" h="2389" extrusionOk="0">
                  <a:moveTo>
                    <a:pt x="1193" y="1"/>
                  </a:moveTo>
                  <a:cubicBezTo>
                    <a:pt x="583" y="1"/>
                    <a:pt x="0" y="472"/>
                    <a:pt x="0" y="1184"/>
                  </a:cubicBezTo>
                  <a:cubicBezTo>
                    <a:pt x="0" y="1836"/>
                    <a:pt x="527" y="2363"/>
                    <a:pt x="1180" y="2388"/>
                  </a:cubicBezTo>
                  <a:cubicBezTo>
                    <a:pt x="2234" y="2388"/>
                    <a:pt x="2786" y="1108"/>
                    <a:pt x="2033" y="355"/>
                  </a:cubicBezTo>
                  <a:cubicBezTo>
                    <a:pt x="1788" y="110"/>
                    <a:pt x="1488" y="1"/>
                    <a:pt x="1193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387;p53">
              <a:extLst>
                <a:ext uri="{FF2B5EF4-FFF2-40B4-BE49-F238E27FC236}">
                  <a16:creationId xmlns:a16="http://schemas.microsoft.com/office/drawing/2014/main" id="{3387DB57-35C4-9412-12E5-3CFDFE3F7851}"/>
                </a:ext>
              </a:extLst>
            </p:cNvPr>
            <p:cNvSpPr/>
            <p:nvPr/>
          </p:nvSpPr>
          <p:spPr>
            <a:xfrm>
              <a:off x="6721125" y="3343375"/>
              <a:ext cx="69675" cy="59725"/>
            </a:xfrm>
            <a:custGeom>
              <a:avLst/>
              <a:gdLst/>
              <a:ahLst/>
              <a:cxnLst/>
              <a:rect l="l" t="t" r="r" b="b"/>
              <a:pathLst>
                <a:path w="2787" h="2389" extrusionOk="0">
                  <a:moveTo>
                    <a:pt x="1205" y="1"/>
                  </a:moveTo>
                  <a:cubicBezTo>
                    <a:pt x="595" y="1"/>
                    <a:pt x="1" y="472"/>
                    <a:pt x="1" y="1184"/>
                  </a:cubicBezTo>
                  <a:cubicBezTo>
                    <a:pt x="1" y="1836"/>
                    <a:pt x="528" y="2388"/>
                    <a:pt x="1181" y="2388"/>
                  </a:cubicBezTo>
                  <a:cubicBezTo>
                    <a:pt x="2260" y="2388"/>
                    <a:pt x="2787" y="1108"/>
                    <a:pt x="2034" y="355"/>
                  </a:cubicBezTo>
                  <a:cubicBezTo>
                    <a:pt x="1797" y="110"/>
                    <a:pt x="1499" y="1"/>
                    <a:pt x="1205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388;p53">
              <a:extLst>
                <a:ext uri="{FF2B5EF4-FFF2-40B4-BE49-F238E27FC236}">
                  <a16:creationId xmlns:a16="http://schemas.microsoft.com/office/drawing/2014/main" id="{D4F9775C-B322-50A2-EF48-24A9621751A7}"/>
                </a:ext>
              </a:extLst>
            </p:cNvPr>
            <p:cNvSpPr/>
            <p:nvPr/>
          </p:nvSpPr>
          <p:spPr>
            <a:xfrm>
              <a:off x="6852275" y="3377975"/>
              <a:ext cx="80975" cy="60600"/>
            </a:xfrm>
            <a:custGeom>
              <a:avLst/>
              <a:gdLst/>
              <a:ahLst/>
              <a:cxnLst/>
              <a:rect l="l" t="t" r="r" b="b"/>
              <a:pathLst>
                <a:path w="3239" h="2424" extrusionOk="0">
                  <a:moveTo>
                    <a:pt x="1657" y="0"/>
                  </a:moveTo>
                  <a:cubicBezTo>
                    <a:pt x="1582" y="0"/>
                    <a:pt x="1507" y="26"/>
                    <a:pt x="1431" y="26"/>
                  </a:cubicBezTo>
                  <a:cubicBezTo>
                    <a:pt x="1256" y="51"/>
                    <a:pt x="1105" y="101"/>
                    <a:pt x="954" y="151"/>
                  </a:cubicBezTo>
                  <a:cubicBezTo>
                    <a:pt x="929" y="176"/>
                    <a:pt x="879" y="201"/>
                    <a:pt x="829" y="226"/>
                  </a:cubicBezTo>
                  <a:lnTo>
                    <a:pt x="754" y="276"/>
                  </a:lnTo>
                  <a:cubicBezTo>
                    <a:pt x="703" y="276"/>
                    <a:pt x="678" y="302"/>
                    <a:pt x="653" y="327"/>
                  </a:cubicBezTo>
                  <a:lnTo>
                    <a:pt x="553" y="402"/>
                  </a:lnTo>
                  <a:cubicBezTo>
                    <a:pt x="302" y="603"/>
                    <a:pt x="126" y="879"/>
                    <a:pt x="51" y="1180"/>
                  </a:cubicBezTo>
                  <a:cubicBezTo>
                    <a:pt x="1" y="1306"/>
                    <a:pt x="1" y="1456"/>
                    <a:pt x="1" y="1582"/>
                  </a:cubicBezTo>
                  <a:cubicBezTo>
                    <a:pt x="1" y="1757"/>
                    <a:pt x="26" y="1958"/>
                    <a:pt x="76" y="2134"/>
                  </a:cubicBezTo>
                  <a:cubicBezTo>
                    <a:pt x="101" y="2209"/>
                    <a:pt x="101" y="2259"/>
                    <a:pt x="151" y="2335"/>
                  </a:cubicBezTo>
                  <a:cubicBezTo>
                    <a:pt x="161" y="2396"/>
                    <a:pt x="209" y="2424"/>
                    <a:pt x="258" y="2424"/>
                  </a:cubicBezTo>
                  <a:cubicBezTo>
                    <a:pt x="330" y="2424"/>
                    <a:pt x="407" y="2364"/>
                    <a:pt x="377" y="2259"/>
                  </a:cubicBezTo>
                  <a:cubicBezTo>
                    <a:pt x="377" y="2259"/>
                    <a:pt x="402" y="2259"/>
                    <a:pt x="377" y="2234"/>
                  </a:cubicBezTo>
                  <a:cubicBezTo>
                    <a:pt x="352" y="2184"/>
                    <a:pt x="352" y="2159"/>
                    <a:pt x="352" y="2084"/>
                  </a:cubicBezTo>
                  <a:cubicBezTo>
                    <a:pt x="352" y="1933"/>
                    <a:pt x="352" y="1757"/>
                    <a:pt x="352" y="1607"/>
                  </a:cubicBezTo>
                  <a:cubicBezTo>
                    <a:pt x="377" y="1506"/>
                    <a:pt x="402" y="1406"/>
                    <a:pt x="427" y="1306"/>
                  </a:cubicBezTo>
                  <a:cubicBezTo>
                    <a:pt x="477" y="1205"/>
                    <a:pt x="528" y="1105"/>
                    <a:pt x="578" y="1029"/>
                  </a:cubicBezTo>
                  <a:cubicBezTo>
                    <a:pt x="653" y="929"/>
                    <a:pt x="728" y="854"/>
                    <a:pt x="804" y="778"/>
                  </a:cubicBezTo>
                  <a:lnTo>
                    <a:pt x="879" y="728"/>
                  </a:lnTo>
                  <a:cubicBezTo>
                    <a:pt x="904" y="703"/>
                    <a:pt x="929" y="703"/>
                    <a:pt x="954" y="678"/>
                  </a:cubicBezTo>
                  <a:lnTo>
                    <a:pt x="1055" y="628"/>
                  </a:lnTo>
                  <a:lnTo>
                    <a:pt x="1130" y="603"/>
                  </a:lnTo>
                  <a:cubicBezTo>
                    <a:pt x="1256" y="553"/>
                    <a:pt x="1381" y="502"/>
                    <a:pt x="1507" y="502"/>
                  </a:cubicBezTo>
                  <a:lnTo>
                    <a:pt x="1682" y="477"/>
                  </a:lnTo>
                  <a:lnTo>
                    <a:pt x="1858" y="477"/>
                  </a:lnTo>
                  <a:cubicBezTo>
                    <a:pt x="1958" y="477"/>
                    <a:pt x="2059" y="502"/>
                    <a:pt x="2184" y="527"/>
                  </a:cubicBezTo>
                  <a:cubicBezTo>
                    <a:pt x="2285" y="553"/>
                    <a:pt x="2360" y="603"/>
                    <a:pt x="2460" y="653"/>
                  </a:cubicBezTo>
                  <a:cubicBezTo>
                    <a:pt x="2611" y="728"/>
                    <a:pt x="2736" y="829"/>
                    <a:pt x="2862" y="929"/>
                  </a:cubicBezTo>
                  <a:lnTo>
                    <a:pt x="2962" y="1029"/>
                  </a:lnTo>
                  <a:lnTo>
                    <a:pt x="2987" y="1055"/>
                  </a:lnTo>
                  <a:lnTo>
                    <a:pt x="2987" y="1029"/>
                  </a:lnTo>
                  <a:cubicBezTo>
                    <a:pt x="3017" y="1059"/>
                    <a:pt x="3046" y="1071"/>
                    <a:pt x="3076" y="1071"/>
                  </a:cubicBezTo>
                  <a:cubicBezTo>
                    <a:pt x="3096" y="1071"/>
                    <a:pt x="3117" y="1065"/>
                    <a:pt x="3138" y="1055"/>
                  </a:cubicBezTo>
                  <a:cubicBezTo>
                    <a:pt x="3213" y="1029"/>
                    <a:pt x="3238" y="954"/>
                    <a:pt x="3188" y="904"/>
                  </a:cubicBezTo>
                  <a:lnTo>
                    <a:pt x="3163" y="854"/>
                  </a:lnTo>
                  <a:cubicBezTo>
                    <a:pt x="3138" y="804"/>
                    <a:pt x="3113" y="753"/>
                    <a:pt x="3088" y="703"/>
                  </a:cubicBezTo>
                  <a:cubicBezTo>
                    <a:pt x="2962" y="553"/>
                    <a:pt x="2812" y="427"/>
                    <a:pt x="2661" y="302"/>
                  </a:cubicBezTo>
                  <a:cubicBezTo>
                    <a:pt x="2561" y="226"/>
                    <a:pt x="2460" y="176"/>
                    <a:pt x="2335" y="126"/>
                  </a:cubicBezTo>
                  <a:cubicBezTo>
                    <a:pt x="2184" y="76"/>
                    <a:pt x="2059" y="26"/>
                    <a:pt x="1908" y="0"/>
                  </a:cubicBezTo>
                  <a:close/>
                </a:path>
              </a:pathLst>
            </a:custGeom>
            <a:solidFill>
              <a:srgbClr val="9C71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389;p53">
              <a:extLst>
                <a:ext uri="{FF2B5EF4-FFF2-40B4-BE49-F238E27FC236}">
                  <a16:creationId xmlns:a16="http://schemas.microsoft.com/office/drawing/2014/main" id="{9F72B3C2-2158-5816-4513-022448EEC219}"/>
                </a:ext>
              </a:extLst>
            </p:cNvPr>
            <p:cNvSpPr/>
            <p:nvPr/>
          </p:nvSpPr>
          <p:spPr>
            <a:xfrm>
              <a:off x="6855425" y="3490050"/>
              <a:ext cx="94125" cy="32475"/>
            </a:xfrm>
            <a:custGeom>
              <a:avLst/>
              <a:gdLst/>
              <a:ahLst/>
              <a:cxnLst/>
              <a:rect l="l" t="t" r="r" b="b"/>
              <a:pathLst>
                <a:path w="3765" h="1299" extrusionOk="0">
                  <a:moveTo>
                    <a:pt x="1991" y="1"/>
                  </a:moveTo>
                  <a:cubicBezTo>
                    <a:pt x="881" y="1"/>
                    <a:pt x="50" y="763"/>
                    <a:pt x="50" y="763"/>
                  </a:cubicBezTo>
                  <a:lnTo>
                    <a:pt x="0" y="863"/>
                  </a:lnTo>
                  <a:cubicBezTo>
                    <a:pt x="527" y="1114"/>
                    <a:pt x="1079" y="1265"/>
                    <a:pt x="1657" y="1290"/>
                  </a:cubicBezTo>
                  <a:cubicBezTo>
                    <a:pt x="1740" y="1296"/>
                    <a:pt x="1824" y="1298"/>
                    <a:pt x="1907" y="1298"/>
                  </a:cubicBezTo>
                  <a:cubicBezTo>
                    <a:pt x="2570" y="1298"/>
                    <a:pt x="3207" y="1120"/>
                    <a:pt x="3765" y="763"/>
                  </a:cubicBezTo>
                  <a:lnTo>
                    <a:pt x="3740" y="713"/>
                  </a:lnTo>
                  <a:cubicBezTo>
                    <a:pt x="3133" y="180"/>
                    <a:pt x="2529" y="1"/>
                    <a:pt x="1991" y="1"/>
                  </a:cubicBezTo>
                  <a:close/>
                </a:path>
              </a:pathLst>
            </a:custGeom>
            <a:solidFill>
              <a:srgbClr val="E561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1390;p53">
              <a:extLst>
                <a:ext uri="{FF2B5EF4-FFF2-40B4-BE49-F238E27FC236}">
                  <a16:creationId xmlns:a16="http://schemas.microsoft.com/office/drawing/2014/main" id="{2BF8130F-9184-3710-478F-C240DCF8DF95}"/>
                </a:ext>
              </a:extLst>
            </p:cNvPr>
            <p:cNvSpPr/>
            <p:nvPr/>
          </p:nvSpPr>
          <p:spPr>
            <a:xfrm>
              <a:off x="6810875" y="3445750"/>
              <a:ext cx="175075" cy="65900"/>
            </a:xfrm>
            <a:custGeom>
              <a:avLst/>
              <a:gdLst/>
              <a:ahLst/>
              <a:cxnLst/>
              <a:rect l="l" t="t" r="r" b="b"/>
              <a:pathLst>
                <a:path w="7003" h="2636" extrusionOk="0">
                  <a:moveTo>
                    <a:pt x="5885" y="0"/>
                  </a:moveTo>
                  <a:cubicBezTo>
                    <a:pt x="5255" y="0"/>
                    <a:pt x="4474" y="592"/>
                    <a:pt x="3263" y="628"/>
                  </a:cubicBezTo>
                  <a:cubicBezTo>
                    <a:pt x="3237" y="629"/>
                    <a:pt x="3211" y="629"/>
                    <a:pt x="3186" y="629"/>
                  </a:cubicBezTo>
                  <a:cubicBezTo>
                    <a:pt x="2327" y="629"/>
                    <a:pt x="1682" y="20"/>
                    <a:pt x="1101" y="20"/>
                  </a:cubicBezTo>
                  <a:cubicBezTo>
                    <a:pt x="913" y="20"/>
                    <a:pt x="732" y="83"/>
                    <a:pt x="552" y="251"/>
                  </a:cubicBezTo>
                  <a:cubicBezTo>
                    <a:pt x="0" y="778"/>
                    <a:pt x="527" y="1983"/>
                    <a:pt x="1782" y="2635"/>
                  </a:cubicBezTo>
                  <a:lnTo>
                    <a:pt x="1832" y="2560"/>
                  </a:lnTo>
                  <a:cubicBezTo>
                    <a:pt x="1832" y="2560"/>
                    <a:pt x="2671" y="1779"/>
                    <a:pt x="3789" y="1779"/>
                  </a:cubicBezTo>
                  <a:cubicBezTo>
                    <a:pt x="4323" y="1779"/>
                    <a:pt x="4921" y="1957"/>
                    <a:pt x="5522" y="2485"/>
                  </a:cubicBezTo>
                  <a:lnTo>
                    <a:pt x="5547" y="2535"/>
                  </a:lnTo>
                  <a:cubicBezTo>
                    <a:pt x="6551" y="1882"/>
                    <a:pt x="7003" y="828"/>
                    <a:pt x="6601" y="377"/>
                  </a:cubicBezTo>
                  <a:cubicBezTo>
                    <a:pt x="6375" y="100"/>
                    <a:pt x="6143" y="0"/>
                    <a:pt x="5885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391;p53">
              <a:extLst>
                <a:ext uri="{FF2B5EF4-FFF2-40B4-BE49-F238E27FC236}">
                  <a16:creationId xmlns:a16="http://schemas.microsoft.com/office/drawing/2014/main" id="{758E39D8-1184-E6A0-D63F-B9D0E2EF7DC6}"/>
                </a:ext>
              </a:extLst>
            </p:cNvPr>
            <p:cNvSpPr/>
            <p:nvPr/>
          </p:nvSpPr>
          <p:spPr>
            <a:xfrm>
              <a:off x="7142175" y="3369200"/>
              <a:ext cx="73425" cy="20100"/>
            </a:xfrm>
            <a:custGeom>
              <a:avLst/>
              <a:gdLst/>
              <a:ahLst/>
              <a:cxnLst/>
              <a:rect l="l" t="t" r="r" b="b"/>
              <a:pathLst>
                <a:path w="2937" h="804" extrusionOk="0">
                  <a:moveTo>
                    <a:pt x="678" y="0"/>
                  </a:moveTo>
                  <a:cubicBezTo>
                    <a:pt x="452" y="0"/>
                    <a:pt x="301" y="25"/>
                    <a:pt x="301" y="25"/>
                  </a:cubicBezTo>
                  <a:cubicBezTo>
                    <a:pt x="176" y="25"/>
                    <a:pt x="76" y="126"/>
                    <a:pt x="50" y="251"/>
                  </a:cubicBezTo>
                  <a:cubicBezTo>
                    <a:pt x="0" y="402"/>
                    <a:pt x="101" y="552"/>
                    <a:pt x="251" y="602"/>
                  </a:cubicBezTo>
                  <a:cubicBezTo>
                    <a:pt x="251" y="602"/>
                    <a:pt x="402" y="653"/>
                    <a:pt x="628" y="678"/>
                  </a:cubicBezTo>
                  <a:cubicBezTo>
                    <a:pt x="904" y="728"/>
                    <a:pt x="1180" y="778"/>
                    <a:pt x="1456" y="803"/>
                  </a:cubicBezTo>
                  <a:lnTo>
                    <a:pt x="2309" y="803"/>
                  </a:lnTo>
                  <a:cubicBezTo>
                    <a:pt x="2435" y="778"/>
                    <a:pt x="2560" y="778"/>
                    <a:pt x="2711" y="753"/>
                  </a:cubicBezTo>
                  <a:cubicBezTo>
                    <a:pt x="2786" y="728"/>
                    <a:pt x="2862" y="678"/>
                    <a:pt x="2887" y="602"/>
                  </a:cubicBezTo>
                  <a:cubicBezTo>
                    <a:pt x="2937" y="477"/>
                    <a:pt x="2862" y="326"/>
                    <a:pt x="2736" y="276"/>
                  </a:cubicBezTo>
                  <a:cubicBezTo>
                    <a:pt x="2736" y="276"/>
                    <a:pt x="2585" y="226"/>
                    <a:pt x="2360" y="176"/>
                  </a:cubicBezTo>
                  <a:cubicBezTo>
                    <a:pt x="2083" y="126"/>
                    <a:pt x="1807" y="75"/>
                    <a:pt x="1531" y="50"/>
                  </a:cubicBezTo>
                  <a:cubicBezTo>
                    <a:pt x="1230" y="0"/>
                    <a:pt x="904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392;p53">
              <a:extLst>
                <a:ext uri="{FF2B5EF4-FFF2-40B4-BE49-F238E27FC236}">
                  <a16:creationId xmlns:a16="http://schemas.microsoft.com/office/drawing/2014/main" id="{65769CE9-B59A-D4F4-5CE5-03F4AA096487}"/>
                </a:ext>
              </a:extLst>
            </p:cNvPr>
            <p:cNvSpPr/>
            <p:nvPr/>
          </p:nvSpPr>
          <p:spPr>
            <a:xfrm>
              <a:off x="7215575" y="3409550"/>
              <a:ext cx="75325" cy="43350"/>
            </a:xfrm>
            <a:custGeom>
              <a:avLst/>
              <a:gdLst/>
              <a:ahLst/>
              <a:cxnLst/>
              <a:rect l="l" t="t" r="r" b="b"/>
              <a:pathLst>
                <a:path w="3013" h="1734" extrusionOk="0">
                  <a:moveTo>
                    <a:pt x="1568" y="1"/>
                  </a:moveTo>
                  <a:cubicBezTo>
                    <a:pt x="1506" y="1"/>
                    <a:pt x="1444" y="7"/>
                    <a:pt x="1381" y="17"/>
                  </a:cubicBezTo>
                  <a:cubicBezTo>
                    <a:pt x="1080" y="43"/>
                    <a:pt x="829" y="168"/>
                    <a:pt x="603" y="344"/>
                  </a:cubicBezTo>
                  <a:cubicBezTo>
                    <a:pt x="402" y="494"/>
                    <a:pt x="252" y="695"/>
                    <a:pt x="151" y="896"/>
                  </a:cubicBezTo>
                  <a:cubicBezTo>
                    <a:pt x="51" y="1072"/>
                    <a:pt x="1" y="1247"/>
                    <a:pt x="1" y="1423"/>
                  </a:cubicBezTo>
                  <a:cubicBezTo>
                    <a:pt x="1" y="1473"/>
                    <a:pt x="1" y="1523"/>
                    <a:pt x="26" y="1599"/>
                  </a:cubicBezTo>
                  <a:cubicBezTo>
                    <a:pt x="26" y="1599"/>
                    <a:pt x="26" y="1624"/>
                    <a:pt x="26" y="1624"/>
                  </a:cubicBezTo>
                  <a:cubicBezTo>
                    <a:pt x="48" y="1699"/>
                    <a:pt x="106" y="1733"/>
                    <a:pt x="164" y="1733"/>
                  </a:cubicBezTo>
                  <a:cubicBezTo>
                    <a:pt x="241" y="1733"/>
                    <a:pt x="316" y="1674"/>
                    <a:pt x="302" y="1574"/>
                  </a:cubicBezTo>
                  <a:lnTo>
                    <a:pt x="302" y="1523"/>
                  </a:lnTo>
                  <a:cubicBezTo>
                    <a:pt x="302" y="1498"/>
                    <a:pt x="302" y="1473"/>
                    <a:pt x="327" y="1448"/>
                  </a:cubicBezTo>
                  <a:cubicBezTo>
                    <a:pt x="377" y="1323"/>
                    <a:pt x="428" y="1222"/>
                    <a:pt x="503" y="1122"/>
                  </a:cubicBezTo>
                  <a:cubicBezTo>
                    <a:pt x="729" y="821"/>
                    <a:pt x="1055" y="595"/>
                    <a:pt x="1431" y="519"/>
                  </a:cubicBezTo>
                  <a:cubicBezTo>
                    <a:pt x="1482" y="507"/>
                    <a:pt x="1532" y="501"/>
                    <a:pt x="1582" y="501"/>
                  </a:cubicBezTo>
                  <a:cubicBezTo>
                    <a:pt x="1632" y="501"/>
                    <a:pt x="1682" y="507"/>
                    <a:pt x="1733" y="519"/>
                  </a:cubicBezTo>
                  <a:cubicBezTo>
                    <a:pt x="1783" y="519"/>
                    <a:pt x="1833" y="545"/>
                    <a:pt x="1883" y="545"/>
                  </a:cubicBezTo>
                  <a:lnTo>
                    <a:pt x="1933" y="570"/>
                  </a:lnTo>
                  <a:lnTo>
                    <a:pt x="2009" y="595"/>
                  </a:lnTo>
                  <a:cubicBezTo>
                    <a:pt x="2059" y="620"/>
                    <a:pt x="2109" y="645"/>
                    <a:pt x="2134" y="670"/>
                  </a:cubicBezTo>
                  <a:cubicBezTo>
                    <a:pt x="2184" y="695"/>
                    <a:pt x="2210" y="720"/>
                    <a:pt x="2260" y="745"/>
                  </a:cubicBezTo>
                  <a:cubicBezTo>
                    <a:pt x="2335" y="796"/>
                    <a:pt x="2385" y="846"/>
                    <a:pt x="2461" y="921"/>
                  </a:cubicBezTo>
                  <a:cubicBezTo>
                    <a:pt x="2586" y="1046"/>
                    <a:pt x="2686" y="1197"/>
                    <a:pt x="2737" y="1373"/>
                  </a:cubicBezTo>
                  <a:cubicBezTo>
                    <a:pt x="2757" y="1435"/>
                    <a:pt x="2812" y="1480"/>
                    <a:pt x="2859" y="1480"/>
                  </a:cubicBezTo>
                  <a:cubicBezTo>
                    <a:pt x="2869" y="1480"/>
                    <a:pt x="2878" y="1478"/>
                    <a:pt x="2887" y="1473"/>
                  </a:cubicBezTo>
                  <a:cubicBezTo>
                    <a:pt x="2962" y="1473"/>
                    <a:pt x="3013" y="1398"/>
                    <a:pt x="3013" y="1323"/>
                  </a:cubicBezTo>
                  <a:cubicBezTo>
                    <a:pt x="2988" y="1272"/>
                    <a:pt x="2988" y="1197"/>
                    <a:pt x="2962" y="1122"/>
                  </a:cubicBezTo>
                  <a:cubicBezTo>
                    <a:pt x="2937" y="971"/>
                    <a:pt x="2862" y="821"/>
                    <a:pt x="2762" y="670"/>
                  </a:cubicBezTo>
                  <a:cubicBezTo>
                    <a:pt x="2686" y="570"/>
                    <a:pt x="2611" y="494"/>
                    <a:pt x="2536" y="419"/>
                  </a:cubicBezTo>
                  <a:cubicBezTo>
                    <a:pt x="2486" y="369"/>
                    <a:pt x="2435" y="319"/>
                    <a:pt x="2385" y="294"/>
                  </a:cubicBezTo>
                  <a:cubicBezTo>
                    <a:pt x="2335" y="243"/>
                    <a:pt x="2285" y="218"/>
                    <a:pt x="2210" y="193"/>
                  </a:cubicBezTo>
                  <a:lnTo>
                    <a:pt x="2134" y="143"/>
                  </a:lnTo>
                  <a:lnTo>
                    <a:pt x="2034" y="93"/>
                  </a:lnTo>
                  <a:cubicBezTo>
                    <a:pt x="1959" y="68"/>
                    <a:pt x="1908" y="43"/>
                    <a:pt x="1833" y="43"/>
                  </a:cubicBezTo>
                  <a:cubicBezTo>
                    <a:pt x="1745" y="13"/>
                    <a:pt x="1657" y="1"/>
                    <a:pt x="1568" y="1"/>
                  </a:cubicBezTo>
                  <a:close/>
                </a:path>
              </a:pathLst>
            </a:custGeom>
            <a:solidFill>
              <a:srgbClr val="9C71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393;p53">
              <a:extLst>
                <a:ext uri="{FF2B5EF4-FFF2-40B4-BE49-F238E27FC236}">
                  <a16:creationId xmlns:a16="http://schemas.microsoft.com/office/drawing/2014/main" id="{7C822889-9940-9215-D5A6-C74E469C5C0F}"/>
                </a:ext>
              </a:extLst>
            </p:cNvPr>
            <p:cNvSpPr/>
            <p:nvPr/>
          </p:nvSpPr>
          <p:spPr>
            <a:xfrm>
              <a:off x="6884900" y="3208550"/>
              <a:ext cx="25" cy="650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1"/>
                  </a:moveTo>
                  <a:lnTo>
                    <a:pt x="1" y="26"/>
                  </a:lnTo>
                  <a:close/>
                </a:path>
              </a:pathLst>
            </a:custGeom>
            <a:solidFill>
              <a:srgbClr val="66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1394;p53">
              <a:extLst>
                <a:ext uri="{FF2B5EF4-FFF2-40B4-BE49-F238E27FC236}">
                  <a16:creationId xmlns:a16="http://schemas.microsoft.com/office/drawing/2014/main" id="{C1BBDB3C-EE54-0898-BDBE-F84196E1CAA7}"/>
                </a:ext>
              </a:extLst>
            </p:cNvPr>
            <p:cNvSpPr/>
            <p:nvPr/>
          </p:nvSpPr>
          <p:spPr>
            <a:xfrm>
              <a:off x="6648350" y="3433200"/>
              <a:ext cx="120500" cy="120500"/>
            </a:xfrm>
            <a:custGeom>
              <a:avLst/>
              <a:gdLst/>
              <a:ahLst/>
              <a:cxnLst/>
              <a:rect l="l" t="t" r="r" b="b"/>
              <a:pathLst>
                <a:path w="4820" h="4820" extrusionOk="0">
                  <a:moveTo>
                    <a:pt x="2410" y="0"/>
                  </a:moveTo>
                  <a:cubicBezTo>
                    <a:pt x="1080" y="0"/>
                    <a:pt x="1" y="1079"/>
                    <a:pt x="1" y="2410"/>
                  </a:cubicBezTo>
                  <a:cubicBezTo>
                    <a:pt x="1" y="3740"/>
                    <a:pt x="1080" y="4819"/>
                    <a:pt x="2410" y="4819"/>
                  </a:cubicBezTo>
                  <a:cubicBezTo>
                    <a:pt x="3740" y="4819"/>
                    <a:pt x="4819" y="3740"/>
                    <a:pt x="4819" y="2410"/>
                  </a:cubicBezTo>
                  <a:cubicBezTo>
                    <a:pt x="4819" y="1079"/>
                    <a:pt x="3740" y="0"/>
                    <a:pt x="2410" y="0"/>
                  </a:cubicBezTo>
                  <a:close/>
                </a:path>
              </a:pathLst>
            </a:custGeom>
            <a:solidFill>
              <a:srgbClr val="CE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1395;p53">
              <a:extLst>
                <a:ext uri="{FF2B5EF4-FFF2-40B4-BE49-F238E27FC236}">
                  <a16:creationId xmlns:a16="http://schemas.microsoft.com/office/drawing/2014/main" id="{6CA26DD2-6339-5D5E-4FC7-88AA8E9726EC}"/>
                </a:ext>
              </a:extLst>
            </p:cNvPr>
            <p:cNvSpPr/>
            <p:nvPr/>
          </p:nvSpPr>
          <p:spPr>
            <a:xfrm>
              <a:off x="7020450" y="3451375"/>
              <a:ext cx="119850" cy="120500"/>
            </a:xfrm>
            <a:custGeom>
              <a:avLst/>
              <a:gdLst/>
              <a:ahLst/>
              <a:cxnLst/>
              <a:rect l="l" t="t" r="r" b="b"/>
              <a:pathLst>
                <a:path w="4794" h="4820" extrusionOk="0">
                  <a:moveTo>
                    <a:pt x="2384" y="1"/>
                  </a:moveTo>
                  <a:cubicBezTo>
                    <a:pt x="1079" y="1"/>
                    <a:pt x="0" y="1080"/>
                    <a:pt x="0" y="2410"/>
                  </a:cubicBezTo>
                  <a:cubicBezTo>
                    <a:pt x="0" y="3741"/>
                    <a:pt x="1079" y="4820"/>
                    <a:pt x="2384" y="4820"/>
                  </a:cubicBezTo>
                  <a:cubicBezTo>
                    <a:pt x="3715" y="4820"/>
                    <a:pt x="4794" y="3741"/>
                    <a:pt x="4794" y="2410"/>
                  </a:cubicBezTo>
                  <a:cubicBezTo>
                    <a:pt x="4794" y="1080"/>
                    <a:pt x="3715" y="1"/>
                    <a:pt x="2384" y="1"/>
                  </a:cubicBezTo>
                  <a:close/>
                </a:path>
              </a:pathLst>
            </a:custGeom>
            <a:solidFill>
              <a:srgbClr val="CE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1396;p53">
              <a:extLst>
                <a:ext uri="{FF2B5EF4-FFF2-40B4-BE49-F238E27FC236}">
                  <a16:creationId xmlns:a16="http://schemas.microsoft.com/office/drawing/2014/main" id="{9DB1C715-26CB-5409-3D4F-0FD75697A94E}"/>
                </a:ext>
              </a:extLst>
            </p:cNvPr>
            <p:cNvSpPr/>
            <p:nvPr/>
          </p:nvSpPr>
          <p:spPr>
            <a:xfrm>
              <a:off x="6633925" y="3268800"/>
              <a:ext cx="217750" cy="216500"/>
            </a:xfrm>
            <a:custGeom>
              <a:avLst/>
              <a:gdLst/>
              <a:ahLst/>
              <a:cxnLst/>
              <a:rect l="l" t="t" r="r" b="b"/>
              <a:pathLst>
                <a:path w="8710" h="8660" extrusionOk="0">
                  <a:moveTo>
                    <a:pt x="4644" y="929"/>
                  </a:moveTo>
                  <a:cubicBezTo>
                    <a:pt x="6526" y="979"/>
                    <a:pt x="8007" y="2535"/>
                    <a:pt x="7982" y="4393"/>
                  </a:cubicBezTo>
                  <a:cubicBezTo>
                    <a:pt x="7957" y="6275"/>
                    <a:pt x="6426" y="7781"/>
                    <a:pt x="4568" y="7781"/>
                  </a:cubicBezTo>
                  <a:cubicBezTo>
                    <a:pt x="2686" y="7781"/>
                    <a:pt x="1155" y="6275"/>
                    <a:pt x="1130" y="4393"/>
                  </a:cubicBezTo>
                  <a:cubicBezTo>
                    <a:pt x="1105" y="2535"/>
                    <a:pt x="2585" y="979"/>
                    <a:pt x="4468" y="929"/>
                  </a:cubicBezTo>
                  <a:close/>
                  <a:moveTo>
                    <a:pt x="4367" y="0"/>
                  </a:moveTo>
                  <a:cubicBezTo>
                    <a:pt x="1983" y="0"/>
                    <a:pt x="50" y="1908"/>
                    <a:pt x="25" y="4267"/>
                  </a:cubicBezTo>
                  <a:cubicBezTo>
                    <a:pt x="0" y="6651"/>
                    <a:pt x="1883" y="8609"/>
                    <a:pt x="4242" y="8659"/>
                  </a:cubicBezTo>
                  <a:lnTo>
                    <a:pt x="4468" y="8659"/>
                  </a:lnTo>
                  <a:cubicBezTo>
                    <a:pt x="6827" y="8609"/>
                    <a:pt x="8710" y="6651"/>
                    <a:pt x="8684" y="4267"/>
                  </a:cubicBezTo>
                  <a:cubicBezTo>
                    <a:pt x="8659" y="1908"/>
                    <a:pt x="6727" y="0"/>
                    <a:pt x="4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1397;p53">
              <a:extLst>
                <a:ext uri="{FF2B5EF4-FFF2-40B4-BE49-F238E27FC236}">
                  <a16:creationId xmlns:a16="http://schemas.microsoft.com/office/drawing/2014/main" id="{8184D724-E0C5-EB3D-CCDF-76A969B90002}"/>
                </a:ext>
              </a:extLst>
            </p:cNvPr>
            <p:cNvSpPr/>
            <p:nvPr/>
          </p:nvSpPr>
          <p:spPr>
            <a:xfrm>
              <a:off x="6943900" y="3280100"/>
              <a:ext cx="217750" cy="216500"/>
            </a:xfrm>
            <a:custGeom>
              <a:avLst/>
              <a:gdLst/>
              <a:ahLst/>
              <a:cxnLst/>
              <a:rect l="l" t="t" r="r" b="b"/>
              <a:pathLst>
                <a:path w="8710" h="8660" extrusionOk="0">
                  <a:moveTo>
                    <a:pt x="4643" y="929"/>
                  </a:moveTo>
                  <a:cubicBezTo>
                    <a:pt x="6526" y="979"/>
                    <a:pt x="8057" y="2535"/>
                    <a:pt x="8032" y="4442"/>
                  </a:cubicBezTo>
                  <a:cubicBezTo>
                    <a:pt x="8007" y="6325"/>
                    <a:pt x="6450" y="7856"/>
                    <a:pt x="4543" y="7856"/>
                  </a:cubicBezTo>
                  <a:cubicBezTo>
                    <a:pt x="2635" y="7856"/>
                    <a:pt x="1104" y="6325"/>
                    <a:pt x="1079" y="4442"/>
                  </a:cubicBezTo>
                  <a:cubicBezTo>
                    <a:pt x="1054" y="2535"/>
                    <a:pt x="2560" y="979"/>
                    <a:pt x="4468" y="929"/>
                  </a:cubicBezTo>
                  <a:close/>
                  <a:moveTo>
                    <a:pt x="4342" y="0"/>
                  </a:moveTo>
                  <a:cubicBezTo>
                    <a:pt x="1983" y="0"/>
                    <a:pt x="50" y="1908"/>
                    <a:pt x="25" y="4267"/>
                  </a:cubicBezTo>
                  <a:cubicBezTo>
                    <a:pt x="0" y="6626"/>
                    <a:pt x="1857" y="8584"/>
                    <a:pt x="4242" y="8659"/>
                  </a:cubicBezTo>
                  <a:lnTo>
                    <a:pt x="4468" y="8659"/>
                  </a:lnTo>
                  <a:cubicBezTo>
                    <a:pt x="6827" y="8584"/>
                    <a:pt x="8709" y="6626"/>
                    <a:pt x="8659" y="4267"/>
                  </a:cubicBezTo>
                  <a:cubicBezTo>
                    <a:pt x="8634" y="1908"/>
                    <a:pt x="6701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1398;p53">
              <a:extLst>
                <a:ext uri="{FF2B5EF4-FFF2-40B4-BE49-F238E27FC236}">
                  <a16:creationId xmlns:a16="http://schemas.microsoft.com/office/drawing/2014/main" id="{2FCEE737-7CA3-B3FB-F9AA-77D078B295F2}"/>
                </a:ext>
              </a:extLst>
            </p:cNvPr>
            <p:cNvSpPr/>
            <p:nvPr/>
          </p:nvSpPr>
          <p:spPr>
            <a:xfrm>
              <a:off x="6836600" y="3353575"/>
              <a:ext cx="126775" cy="35100"/>
            </a:xfrm>
            <a:custGeom>
              <a:avLst/>
              <a:gdLst/>
              <a:ahLst/>
              <a:cxnLst/>
              <a:rect l="l" t="t" r="r" b="b"/>
              <a:pathLst>
                <a:path w="5071" h="1404" extrusionOk="0">
                  <a:moveTo>
                    <a:pt x="2244" y="1"/>
                  </a:moveTo>
                  <a:cubicBezTo>
                    <a:pt x="1488" y="1"/>
                    <a:pt x="732" y="116"/>
                    <a:pt x="0" y="349"/>
                  </a:cubicBezTo>
                  <a:lnTo>
                    <a:pt x="301" y="1227"/>
                  </a:lnTo>
                  <a:cubicBezTo>
                    <a:pt x="945" y="1039"/>
                    <a:pt x="1604" y="943"/>
                    <a:pt x="2259" y="943"/>
                  </a:cubicBezTo>
                  <a:cubicBezTo>
                    <a:pt x="3087" y="943"/>
                    <a:pt x="3910" y="1095"/>
                    <a:pt x="4694" y="1403"/>
                  </a:cubicBezTo>
                  <a:lnTo>
                    <a:pt x="5070" y="550"/>
                  </a:lnTo>
                  <a:cubicBezTo>
                    <a:pt x="4159" y="185"/>
                    <a:pt x="3201" y="1"/>
                    <a:pt x="2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64" name="Google Shape;1664;p59"/>
          <p:cNvGrpSpPr/>
          <p:nvPr/>
        </p:nvGrpSpPr>
        <p:grpSpPr>
          <a:xfrm rot="1284240">
            <a:off x="12375331" y="2659849"/>
            <a:ext cx="2120647" cy="1817652"/>
            <a:chOff x="5976359" y="464530"/>
            <a:chExt cx="1259290" cy="1084761"/>
          </a:xfrm>
        </p:grpSpPr>
        <p:sp>
          <p:nvSpPr>
            <p:cNvPr id="1665" name="Google Shape;1665;p59"/>
            <p:cNvSpPr/>
            <p:nvPr/>
          </p:nvSpPr>
          <p:spPr>
            <a:xfrm rot="-1234409">
              <a:off x="6850947" y="1087983"/>
              <a:ext cx="222920" cy="159221"/>
            </a:xfrm>
            <a:custGeom>
              <a:avLst/>
              <a:gdLst/>
              <a:ahLst/>
              <a:cxnLst/>
              <a:rect l="l" t="t" r="r" b="b"/>
              <a:pathLst>
                <a:path w="8917" h="6369" extrusionOk="0">
                  <a:moveTo>
                    <a:pt x="2739" y="0"/>
                  </a:moveTo>
                  <a:lnTo>
                    <a:pt x="1" y="1720"/>
                  </a:lnTo>
                  <a:lnTo>
                    <a:pt x="8916" y="636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34518C"/>
            </a:solidFill>
            <a:ln w="9525" cap="flat" cmpd="sng">
              <a:solidFill>
                <a:srgbClr val="3451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59"/>
            <p:cNvSpPr/>
            <p:nvPr/>
          </p:nvSpPr>
          <p:spPr>
            <a:xfrm rot="-1234409">
              <a:off x="6010556" y="660677"/>
              <a:ext cx="1190897" cy="410765"/>
            </a:xfrm>
            <a:custGeom>
              <a:avLst/>
              <a:gdLst/>
              <a:ahLst/>
              <a:cxnLst/>
              <a:rect l="l" t="t" r="r" b="b"/>
              <a:pathLst>
                <a:path w="47637" h="16431" extrusionOk="0">
                  <a:moveTo>
                    <a:pt x="1" y="0"/>
                  </a:moveTo>
                  <a:lnTo>
                    <a:pt x="39166" y="16431"/>
                  </a:lnTo>
                  <a:lnTo>
                    <a:pt x="47636" y="6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59"/>
            <p:cNvSpPr/>
            <p:nvPr/>
          </p:nvSpPr>
          <p:spPr>
            <a:xfrm rot="-1234409">
              <a:off x="6076523" y="723255"/>
              <a:ext cx="780131" cy="711658"/>
            </a:xfrm>
            <a:custGeom>
              <a:avLst/>
              <a:gdLst/>
              <a:ahLst/>
              <a:cxnLst/>
              <a:rect l="l" t="t" r="r" b="b"/>
              <a:pathLst>
                <a:path w="31206" h="28467" extrusionOk="0">
                  <a:moveTo>
                    <a:pt x="1" y="0"/>
                  </a:moveTo>
                  <a:lnTo>
                    <a:pt x="19998" y="28467"/>
                  </a:lnTo>
                  <a:lnTo>
                    <a:pt x="31206" y="21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59"/>
            <p:cNvSpPr/>
            <p:nvPr/>
          </p:nvSpPr>
          <p:spPr>
            <a:xfrm rot="-1234409">
              <a:off x="6066820" y="688895"/>
              <a:ext cx="979152" cy="692559"/>
            </a:xfrm>
            <a:custGeom>
              <a:avLst/>
              <a:gdLst/>
              <a:ahLst/>
              <a:cxnLst/>
              <a:rect l="l" t="t" r="r" b="b"/>
              <a:pathLst>
                <a:path w="39167" h="27703" extrusionOk="0">
                  <a:moveTo>
                    <a:pt x="1" y="0"/>
                  </a:moveTo>
                  <a:lnTo>
                    <a:pt x="31206" y="21334"/>
                  </a:lnTo>
                  <a:lnTo>
                    <a:pt x="37383" y="27703"/>
                  </a:lnTo>
                  <a:lnTo>
                    <a:pt x="39166" y="16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5" name="Google Shape;294;p39">
            <a:extLst>
              <a:ext uri="{FF2B5EF4-FFF2-40B4-BE49-F238E27FC236}">
                <a16:creationId xmlns:a16="http://schemas.microsoft.com/office/drawing/2014/main" id="{A57FB42E-061F-5883-CDD5-34B65A60F4B7}"/>
              </a:ext>
            </a:extLst>
          </p:cNvPr>
          <p:cNvGrpSpPr/>
          <p:nvPr/>
        </p:nvGrpSpPr>
        <p:grpSpPr>
          <a:xfrm flipH="1">
            <a:off x="13012701" y="572639"/>
            <a:ext cx="2063403" cy="729343"/>
            <a:chOff x="3555275" y="-36124"/>
            <a:chExt cx="3425242" cy="1046149"/>
          </a:xfrm>
        </p:grpSpPr>
        <p:sp>
          <p:nvSpPr>
            <p:cNvPr id="186" name="Google Shape;295;p39">
              <a:extLst>
                <a:ext uri="{FF2B5EF4-FFF2-40B4-BE49-F238E27FC236}">
                  <a16:creationId xmlns:a16="http://schemas.microsoft.com/office/drawing/2014/main" id="{F1146ED7-D3AB-FCF7-C109-225E26AD2881}"/>
                </a:ext>
              </a:extLst>
            </p:cNvPr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187" name="Google Shape;296;p39">
              <a:extLst>
                <a:ext uri="{FF2B5EF4-FFF2-40B4-BE49-F238E27FC236}">
                  <a16:creationId xmlns:a16="http://schemas.microsoft.com/office/drawing/2014/main" id="{6CCC8F22-250F-9669-7ADA-C8AD3784F50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521EB2A8-19F3-44CD-B3EF-271B38E5A8FE}"/>
              </a:ext>
            </a:extLst>
          </p:cNvPr>
          <p:cNvSpPr txBox="1"/>
          <p:nvPr/>
        </p:nvSpPr>
        <p:spPr>
          <a:xfrm>
            <a:off x="3698797" y="2904128"/>
            <a:ext cx="5922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Báo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cáo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thu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 chi –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Kế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hoạch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hè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rgbClr val="E646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 pitchFamily="2" charset="0"/>
              <a:cs typeface="Arial"/>
              <a:sym typeface="Arial"/>
            </a:endParaRPr>
          </a:p>
        </p:txBody>
      </p:sp>
      <p:sp>
        <p:nvSpPr>
          <p:cNvPr id="108" name="CustomText1">
            <a:extLst>
              <a:ext uri="{FF2B5EF4-FFF2-40B4-BE49-F238E27FC236}">
                <a16:creationId xmlns:a16="http://schemas.microsoft.com/office/drawing/2014/main" id="{49A445C3-C3DB-4598-97E1-67028DCB3B24}"/>
              </a:ext>
            </a:extLst>
          </p:cNvPr>
          <p:cNvSpPr txBox="1"/>
          <p:nvPr/>
        </p:nvSpPr>
        <p:spPr>
          <a:xfrm>
            <a:off x="2975370" y="1547609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Impact" panose="020B080603090205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06171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31771 -0.318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-1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箭头: 五边形 24">
            <a:extLst>
              <a:ext uri="{FF2B5EF4-FFF2-40B4-BE49-F238E27FC236}">
                <a16:creationId xmlns:a16="http://schemas.microsoft.com/office/drawing/2014/main" id="{2EBC1342-AACE-480C-9C1F-2E830C5B93AC}"/>
              </a:ext>
            </a:extLst>
          </p:cNvPr>
          <p:cNvSpPr/>
          <p:nvPr/>
        </p:nvSpPr>
        <p:spPr>
          <a:xfrm>
            <a:off x="542925" y="533400"/>
            <a:ext cx="2971600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箭头: V 形 25">
            <a:extLst>
              <a:ext uri="{FF2B5EF4-FFF2-40B4-BE49-F238E27FC236}">
                <a16:creationId xmlns:a16="http://schemas.microsoft.com/office/drawing/2014/main" id="{5ADFF47D-3797-4615-99D9-E80FF1296839}"/>
              </a:ext>
            </a:extLst>
          </p:cNvPr>
          <p:cNvSpPr/>
          <p:nvPr/>
        </p:nvSpPr>
        <p:spPr>
          <a:xfrm>
            <a:off x="1235946" y="533400"/>
            <a:ext cx="4686520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0" name="箭头: V 形 28">
            <a:extLst>
              <a:ext uri="{FF2B5EF4-FFF2-40B4-BE49-F238E27FC236}">
                <a16:creationId xmlns:a16="http://schemas.microsoft.com/office/drawing/2014/main" id="{D494906B-761F-4F8E-A9E0-00E3B4383A2A}"/>
              </a:ext>
            </a:extLst>
          </p:cNvPr>
          <p:cNvSpPr/>
          <p:nvPr/>
        </p:nvSpPr>
        <p:spPr>
          <a:xfrm>
            <a:off x="2723224" y="533400"/>
            <a:ext cx="1730789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AB9B886D-3715-4665-9712-F8A4FF212266}"/>
              </a:ext>
            </a:extLst>
          </p:cNvPr>
          <p:cNvSpPr/>
          <p:nvPr/>
        </p:nvSpPr>
        <p:spPr>
          <a:xfrm>
            <a:off x="714844" y="677262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2" name="椭圆 32">
            <a:extLst>
              <a:ext uri="{FF2B5EF4-FFF2-40B4-BE49-F238E27FC236}">
                <a16:creationId xmlns:a16="http://schemas.microsoft.com/office/drawing/2014/main" id="{7A14025E-875B-4F03-96D1-DC86E31623B7}"/>
              </a:ext>
            </a:extLst>
          </p:cNvPr>
          <p:cNvSpPr/>
          <p:nvPr/>
        </p:nvSpPr>
        <p:spPr>
          <a:xfrm>
            <a:off x="3130384" y="677261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Rounded Rectangle 1">
            <a:extLst>
              <a:ext uri="{FF2B5EF4-FFF2-40B4-BE49-F238E27FC236}">
                <a16:creationId xmlns:a16="http://schemas.microsoft.com/office/drawing/2014/main" id="{E6374A3C-708D-4948-B928-FDCDE8A2037C}"/>
              </a:ext>
            </a:extLst>
          </p:cNvPr>
          <p:cNvSpPr/>
          <p:nvPr/>
        </p:nvSpPr>
        <p:spPr>
          <a:xfrm>
            <a:off x="-620673" y="657922"/>
            <a:ext cx="6882581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</a:t>
            </a: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0C738A30-3A4B-7D62-74E8-D4FDE2E2F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9130" y="2771013"/>
            <a:ext cx="3260797" cy="3416561"/>
          </a:xfrm>
          <a:prstGeom prst="rect">
            <a:avLst/>
          </a:pr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CBC1B9F4-7567-DB2F-D394-D5BAD03B77FA}"/>
              </a:ext>
            </a:extLst>
          </p:cNvPr>
          <p:cNvSpPr/>
          <p:nvPr/>
        </p:nvSpPr>
        <p:spPr>
          <a:xfrm>
            <a:off x="2307421" y="1968687"/>
            <a:ext cx="8998754" cy="4103664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…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…..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6202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3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箭头: 五边形 24">
            <a:extLst>
              <a:ext uri="{FF2B5EF4-FFF2-40B4-BE49-F238E27FC236}">
                <a16:creationId xmlns:a16="http://schemas.microsoft.com/office/drawing/2014/main" id="{96A6B755-0111-4549-BE6B-326007ECA880}"/>
              </a:ext>
            </a:extLst>
          </p:cNvPr>
          <p:cNvSpPr/>
          <p:nvPr/>
        </p:nvSpPr>
        <p:spPr>
          <a:xfrm>
            <a:off x="3190875" y="771525"/>
            <a:ext cx="2971600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  <p:sp>
        <p:nvSpPr>
          <p:cNvPr id="57" name="箭头: V 形 25">
            <a:extLst>
              <a:ext uri="{FF2B5EF4-FFF2-40B4-BE49-F238E27FC236}">
                <a16:creationId xmlns:a16="http://schemas.microsoft.com/office/drawing/2014/main" id="{3B01CA9A-3784-4798-B8F0-D5AE07F28646}"/>
              </a:ext>
            </a:extLst>
          </p:cNvPr>
          <p:cNvSpPr/>
          <p:nvPr/>
        </p:nvSpPr>
        <p:spPr>
          <a:xfrm>
            <a:off x="4426821" y="771525"/>
            <a:ext cx="4686520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  <p:sp>
        <p:nvSpPr>
          <p:cNvPr id="58" name="箭头: V 形 28">
            <a:extLst>
              <a:ext uri="{FF2B5EF4-FFF2-40B4-BE49-F238E27FC236}">
                <a16:creationId xmlns:a16="http://schemas.microsoft.com/office/drawing/2014/main" id="{68281FA9-6D31-4417-B29B-0707652D0D38}"/>
              </a:ext>
            </a:extLst>
          </p:cNvPr>
          <p:cNvSpPr/>
          <p:nvPr/>
        </p:nvSpPr>
        <p:spPr>
          <a:xfrm>
            <a:off x="5914099" y="771525"/>
            <a:ext cx="1730789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  <p:sp>
        <p:nvSpPr>
          <p:cNvPr id="59" name="椭圆 30">
            <a:extLst>
              <a:ext uri="{FF2B5EF4-FFF2-40B4-BE49-F238E27FC236}">
                <a16:creationId xmlns:a16="http://schemas.microsoft.com/office/drawing/2014/main" id="{944C1D38-0C99-47A4-B21E-CB849729F857}"/>
              </a:ext>
            </a:extLst>
          </p:cNvPr>
          <p:cNvSpPr/>
          <p:nvPr/>
        </p:nvSpPr>
        <p:spPr>
          <a:xfrm>
            <a:off x="3905719" y="915387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  <p:sp>
        <p:nvSpPr>
          <p:cNvPr id="60" name="椭圆 32">
            <a:extLst>
              <a:ext uri="{FF2B5EF4-FFF2-40B4-BE49-F238E27FC236}">
                <a16:creationId xmlns:a16="http://schemas.microsoft.com/office/drawing/2014/main" id="{7B8093F2-8EBD-4CB1-8951-7118C2481012}"/>
              </a:ext>
            </a:extLst>
          </p:cNvPr>
          <p:cNvSpPr/>
          <p:nvPr/>
        </p:nvSpPr>
        <p:spPr>
          <a:xfrm>
            <a:off x="6321259" y="915386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  <p:sp>
        <p:nvSpPr>
          <p:cNvPr id="61" name="Rounded Rectangle 1">
            <a:extLst>
              <a:ext uri="{FF2B5EF4-FFF2-40B4-BE49-F238E27FC236}">
                <a16:creationId xmlns:a16="http://schemas.microsoft.com/office/drawing/2014/main" id="{2C833C0A-4A79-47FE-A151-608540230779}"/>
              </a:ext>
            </a:extLst>
          </p:cNvPr>
          <p:cNvSpPr/>
          <p:nvPr/>
        </p:nvSpPr>
        <p:spPr>
          <a:xfrm>
            <a:off x="2703552" y="800797"/>
            <a:ext cx="6882581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hoạch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hè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矩形 32">
            <a:extLst>
              <a:ext uri="{FF2B5EF4-FFF2-40B4-BE49-F238E27FC236}">
                <a16:creationId xmlns:a16="http://schemas.microsoft.com/office/drawing/2014/main" id="{9C4BE45E-840F-7E85-66FC-772EB0C3DD94}"/>
              </a:ext>
            </a:extLst>
          </p:cNvPr>
          <p:cNvSpPr/>
          <p:nvPr/>
        </p:nvSpPr>
        <p:spPr>
          <a:xfrm>
            <a:off x="1507321" y="2092512"/>
            <a:ext cx="8998754" cy="4103664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lvl="0" indent="-571500" algn="just" defTabSz="914400">
              <a:buClr>
                <a:srgbClr val="000000"/>
              </a:buClr>
              <a:buFontTx/>
              <a:buChar char="-"/>
              <a:defRPr/>
            </a:pPr>
            <a:r>
              <a:rPr lang="vi-VN" sz="34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Nhà trường bàn giao HS về gia đình và Đoàn </a:t>
            </a:r>
            <a:r>
              <a:rPr lang="en-US" sz="34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xã</a:t>
            </a:r>
            <a:r>
              <a:rPr lang="vi-VN" sz="34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........quản lí: Từ </a:t>
            </a:r>
            <a:r>
              <a:rPr lang="en-US" sz="34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ngày</a:t>
            </a:r>
            <a:r>
              <a:rPr lang="en-US" sz="34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…….</a:t>
            </a:r>
            <a:endParaRPr lang="vi-VN" sz="3400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571500" lvl="0" indent="-571500" algn="just" defTabSz="914400">
              <a:buClr>
                <a:srgbClr val="000000"/>
              </a:buClr>
              <a:buFontTx/>
              <a:buChar char="-"/>
              <a:defRPr/>
            </a:pPr>
            <a:r>
              <a:rPr lang="vi-VN" sz="34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 Mở cửa thư viện học học sinh tham gia hoạt động. (Nếu CMHS có nhu cầu cho con tham gia)</a:t>
            </a:r>
          </a:p>
          <a:p>
            <a:pPr marL="571500" lvl="0" indent="-571500" algn="just" defTabSz="914400">
              <a:buClr>
                <a:srgbClr val="000000"/>
              </a:buClr>
              <a:buFontTx/>
              <a:buChar char="-"/>
              <a:defRPr/>
            </a:pPr>
            <a:r>
              <a:rPr lang="vi-VN" sz="34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 Sửa chữa,  bảo trì, bổ sung CSVC, thiết bị dạy học chuẩn bị cho NH mới.</a:t>
            </a:r>
          </a:p>
        </p:txBody>
      </p:sp>
    </p:spTree>
    <p:extLst>
      <p:ext uri="{BB962C8B-B14F-4D97-AF65-F5344CB8AC3E}">
        <p14:creationId xmlns:p14="http://schemas.microsoft.com/office/powerpoint/2010/main" val="1046052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61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Picture 404">
            <a:extLst>
              <a:ext uri="{FF2B5EF4-FFF2-40B4-BE49-F238E27FC236}">
                <a16:creationId xmlns:a16="http://schemas.microsoft.com/office/drawing/2014/main" id="{7BB787EC-B081-66D3-8F2A-31F3F71BD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7"/>
          <a:stretch/>
        </p:blipFill>
        <p:spPr>
          <a:xfrm>
            <a:off x="69785" y="155625"/>
            <a:ext cx="12192000" cy="6858000"/>
          </a:xfrm>
          <a:prstGeom prst="rect">
            <a:avLst/>
          </a:prstGeom>
        </p:spPr>
      </p:pic>
      <p:grpSp>
        <p:nvGrpSpPr>
          <p:cNvPr id="389" name="Google Shape;2661;p43">
            <a:extLst>
              <a:ext uri="{FF2B5EF4-FFF2-40B4-BE49-F238E27FC236}">
                <a16:creationId xmlns:a16="http://schemas.microsoft.com/office/drawing/2014/main" id="{9EE3A7E7-713F-66C9-0F13-E898A4F9A656}"/>
              </a:ext>
            </a:extLst>
          </p:cNvPr>
          <p:cNvGrpSpPr/>
          <p:nvPr/>
        </p:nvGrpSpPr>
        <p:grpSpPr>
          <a:xfrm>
            <a:off x="-175922" y="-320445"/>
            <a:ext cx="12683415" cy="3428276"/>
            <a:chOff x="-131942" y="-240334"/>
            <a:chExt cx="9408147" cy="2571207"/>
          </a:xfrm>
        </p:grpSpPr>
        <p:grpSp>
          <p:nvGrpSpPr>
            <p:cNvPr id="390" name="Google Shape;2662;p43">
              <a:extLst>
                <a:ext uri="{FF2B5EF4-FFF2-40B4-BE49-F238E27FC236}">
                  <a16:creationId xmlns:a16="http://schemas.microsoft.com/office/drawing/2014/main" id="{0BC62E56-F752-957C-3276-2AD8C0227F1A}"/>
                </a:ext>
              </a:extLst>
            </p:cNvPr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398" name="Google Shape;2663;p43">
                <a:extLst>
                  <a:ext uri="{FF2B5EF4-FFF2-40B4-BE49-F238E27FC236}">
                    <a16:creationId xmlns:a16="http://schemas.microsoft.com/office/drawing/2014/main" id="{D64FEA96-ED32-BC06-80D9-B6F9632F522A}"/>
                  </a:ext>
                </a:extLst>
              </p:cNvPr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2664;p43">
                <a:extLst>
                  <a:ext uri="{FF2B5EF4-FFF2-40B4-BE49-F238E27FC236}">
                    <a16:creationId xmlns:a16="http://schemas.microsoft.com/office/drawing/2014/main" id="{00E152AF-1DC5-5684-334C-0CF5A31DF994}"/>
                  </a:ext>
                </a:extLst>
              </p:cNvPr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tx2">
                    <a:lumMod val="10000"/>
                  </a:schemeClr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0" name="Google Shape;2665;p43">
                <a:extLst>
                  <a:ext uri="{FF2B5EF4-FFF2-40B4-BE49-F238E27FC236}">
                    <a16:creationId xmlns:a16="http://schemas.microsoft.com/office/drawing/2014/main" id="{052EFCBD-05A9-C6E0-3ED6-E1D8A0D83DE8}"/>
                  </a:ext>
                </a:extLst>
              </p:cNvPr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1" name="Google Shape;2666;p43">
                <a:extLst>
                  <a:ext uri="{FF2B5EF4-FFF2-40B4-BE49-F238E27FC236}">
                    <a16:creationId xmlns:a16="http://schemas.microsoft.com/office/drawing/2014/main" id="{4C51786A-C50D-0181-D654-87DE45C81BB8}"/>
                  </a:ext>
                </a:extLst>
              </p:cNvPr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" name="Google Shape;2667;p43">
                <a:extLst>
                  <a:ext uri="{FF2B5EF4-FFF2-40B4-BE49-F238E27FC236}">
                    <a16:creationId xmlns:a16="http://schemas.microsoft.com/office/drawing/2014/main" id="{2F5DF5D0-0C13-A962-BB39-298C1D487432}"/>
                  </a:ext>
                </a:extLst>
              </p:cNvPr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" name="Google Shape;2668;p43">
                <a:extLst>
                  <a:ext uri="{FF2B5EF4-FFF2-40B4-BE49-F238E27FC236}">
                    <a16:creationId xmlns:a16="http://schemas.microsoft.com/office/drawing/2014/main" id="{D096D1E6-34A1-74FC-6971-1D64E7A1D411}"/>
                  </a:ext>
                </a:extLst>
              </p:cNvPr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1" name="Google Shape;2669;p43">
              <a:extLst>
                <a:ext uri="{FF2B5EF4-FFF2-40B4-BE49-F238E27FC236}">
                  <a16:creationId xmlns:a16="http://schemas.microsoft.com/office/drawing/2014/main" id="{471226E3-479A-A177-9356-46782AB58B9D}"/>
                </a:ext>
              </a:extLst>
            </p:cNvPr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392" name="Google Shape;2670;p43">
                <a:extLst>
                  <a:ext uri="{FF2B5EF4-FFF2-40B4-BE49-F238E27FC236}">
                    <a16:creationId xmlns:a16="http://schemas.microsoft.com/office/drawing/2014/main" id="{ECB54500-3E3E-A8BB-B95D-D389466B38AC}"/>
                  </a:ext>
                </a:extLst>
              </p:cNvPr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3" name="Google Shape;2671;p43">
                <a:extLst>
                  <a:ext uri="{FF2B5EF4-FFF2-40B4-BE49-F238E27FC236}">
                    <a16:creationId xmlns:a16="http://schemas.microsoft.com/office/drawing/2014/main" id="{EEDE6CDC-CE12-3C87-1DD0-7E01752659AE}"/>
                  </a:ext>
                </a:extLst>
              </p:cNvPr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4" name="Google Shape;2672;p43">
                <a:extLst>
                  <a:ext uri="{FF2B5EF4-FFF2-40B4-BE49-F238E27FC236}">
                    <a16:creationId xmlns:a16="http://schemas.microsoft.com/office/drawing/2014/main" id="{60341E2C-2CA9-4607-2DFF-B8230A481491}"/>
                  </a:ext>
                </a:extLst>
              </p:cNvPr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5" name="Google Shape;2673;p43">
                <a:extLst>
                  <a:ext uri="{FF2B5EF4-FFF2-40B4-BE49-F238E27FC236}">
                    <a16:creationId xmlns:a16="http://schemas.microsoft.com/office/drawing/2014/main" id="{2FE80316-687A-B7FD-B131-A5CC34F6D906}"/>
                  </a:ext>
                </a:extLst>
              </p:cNvPr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6" name="Google Shape;2674;p43">
                <a:extLst>
                  <a:ext uri="{FF2B5EF4-FFF2-40B4-BE49-F238E27FC236}">
                    <a16:creationId xmlns:a16="http://schemas.microsoft.com/office/drawing/2014/main" id="{48694F6F-3BB3-518D-FC43-482D8888006D}"/>
                  </a:ext>
                </a:extLst>
              </p:cNvPr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2675;p43">
                <a:extLst>
                  <a:ext uri="{FF2B5EF4-FFF2-40B4-BE49-F238E27FC236}">
                    <a16:creationId xmlns:a16="http://schemas.microsoft.com/office/drawing/2014/main" id="{03884B24-3405-56DC-7549-26F8F983BB94}"/>
                  </a:ext>
                </a:extLst>
              </p:cNvPr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614" name="Google Shape;1614;p59"/>
          <p:cNvSpPr/>
          <p:nvPr/>
        </p:nvSpPr>
        <p:spPr>
          <a:xfrm rot="543620">
            <a:off x="2491917" y="1199912"/>
            <a:ext cx="7975581" cy="4851687"/>
          </a:xfrm>
          <a:custGeom>
            <a:avLst/>
            <a:gdLst/>
            <a:ahLst/>
            <a:cxnLst/>
            <a:rect l="l" t="t" r="r" b="b"/>
            <a:pathLst>
              <a:path w="33522" h="21749" extrusionOk="0">
                <a:moveTo>
                  <a:pt x="29181" y="0"/>
                </a:moveTo>
                <a:cubicBezTo>
                  <a:pt x="23802" y="0"/>
                  <a:pt x="4022" y="2319"/>
                  <a:pt x="57" y="2496"/>
                </a:cubicBezTo>
                <a:cubicBezTo>
                  <a:pt x="1" y="5474"/>
                  <a:pt x="2548" y="20811"/>
                  <a:pt x="2604" y="21747"/>
                </a:cubicBezTo>
                <a:cubicBezTo>
                  <a:pt x="2612" y="21748"/>
                  <a:pt x="2624" y="21748"/>
                  <a:pt x="2640" y="21748"/>
                </a:cubicBezTo>
                <a:cubicBezTo>
                  <a:pt x="3908" y="21748"/>
                  <a:pt x="29281" y="19593"/>
                  <a:pt x="30076" y="19556"/>
                </a:cubicBezTo>
                <a:cubicBezTo>
                  <a:pt x="31274" y="19481"/>
                  <a:pt x="32398" y="19406"/>
                  <a:pt x="33522" y="18994"/>
                </a:cubicBezTo>
                <a:cubicBezTo>
                  <a:pt x="33259" y="18433"/>
                  <a:pt x="33241" y="17702"/>
                  <a:pt x="33091" y="17122"/>
                </a:cubicBezTo>
                <a:cubicBezTo>
                  <a:pt x="32567" y="15118"/>
                  <a:pt x="29907" y="492"/>
                  <a:pt x="29964" y="24"/>
                </a:cubicBezTo>
                <a:cubicBezTo>
                  <a:pt x="29755" y="8"/>
                  <a:pt x="29492" y="0"/>
                  <a:pt x="29181" y="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64" name="Google Shape;1664;p59"/>
          <p:cNvGrpSpPr/>
          <p:nvPr/>
        </p:nvGrpSpPr>
        <p:grpSpPr>
          <a:xfrm rot="1284240">
            <a:off x="12375331" y="2659849"/>
            <a:ext cx="2120647" cy="1817652"/>
            <a:chOff x="5976359" y="464530"/>
            <a:chExt cx="1259290" cy="1084761"/>
          </a:xfrm>
        </p:grpSpPr>
        <p:sp>
          <p:nvSpPr>
            <p:cNvPr id="1665" name="Google Shape;1665;p59"/>
            <p:cNvSpPr/>
            <p:nvPr/>
          </p:nvSpPr>
          <p:spPr>
            <a:xfrm rot="-1234409">
              <a:off x="6850947" y="1087983"/>
              <a:ext cx="222920" cy="159221"/>
            </a:xfrm>
            <a:custGeom>
              <a:avLst/>
              <a:gdLst/>
              <a:ahLst/>
              <a:cxnLst/>
              <a:rect l="l" t="t" r="r" b="b"/>
              <a:pathLst>
                <a:path w="8917" h="6369" extrusionOk="0">
                  <a:moveTo>
                    <a:pt x="2739" y="0"/>
                  </a:moveTo>
                  <a:lnTo>
                    <a:pt x="1" y="1720"/>
                  </a:lnTo>
                  <a:lnTo>
                    <a:pt x="8916" y="636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34518C"/>
            </a:solidFill>
            <a:ln w="9525" cap="flat" cmpd="sng">
              <a:solidFill>
                <a:srgbClr val="3451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6" name="Google Shape;1666;p59"/>
            <p:cNvSpPr/>
            <p:nvPr/>
          </p:nvSpPr>
          <p:spPr>
            <a:xfrm rot="-1234409">
              <a:off x="6010556" y="660677"/>
              <a:ext cx="1190897" cy="410765"/>
            </a:xfrm>
            <a:custGeom>
              <a:avLst/>
              <a:gdLst/>
              <a:ahLst/>
              <a:cxnLst/>
              <a:rect l="l" t="t" r="r" b="b"/>
              <a:pathLst>
                <a:path w="47637" h="16431" extrusionOk="0">
                  <a:moveTo>
                    <a:pt x="1" y="0"/>
                  </a:moveTo>
                  <a:lnTo>
                    <a:pt x="39166" y="16431"/>
                  </a:lnTo>
                  <a:lnTo>
                    <a:pt x="47636" y="6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7" name="Google Shape;1667;p59"/>
            <p:cNvSpPr/>
            <p:nvPr/>
          </p:nvSpPr>
          <p:spPr>
            <a:xfrm rot="-1234409">
              <a:off x="6076523" y="723255"/>
              <a:ext cx="780131" cy="711658"/>
            </a:xfrm>
            <a:custGeom>
              <a:avLst/>
              <a:gdLst/>
              <a:ahLst/>
              <a:cxnLst/>
              <a:rect l="l" t="t" r="r" b="b"/>
              <a:pathLst>
                <a:path w="31206" h="28467" extrusionOk="0">
                  <a:moveTo>
                    <a:pt x="1" y="0"/>
                  </a:moveTo>
                  <a:lnTo>
                    <a:pt x="19998" y="28467"/>
                  </a:lnTo>
                  <a:lnTo>
                    <a:pt x="31206" y="21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8" name="Google Shape;1668;p59"/>
            <p:cNvSpPr/>
            <p:nvPr/>
          </p:nvSpPr>
          <p:spPr>
            <a:xfrm rot="-1234409">
              <a:off x="6066820" y="688895"/>
              <a:ext cx="979152" cy="692559"/>
            </a:xfrm>
            <a:custGeom>
              <a:avLst/>
              <a:gdLst/>
              <a:ahLst/>
              <a:cxnLst/>
              <a:rect l="l" t="t" r="r" b="b"/>
              <a:pathLst>
                <a:path w="39167" h="27703" extrusionOk="0">
                  <a:moveTo>
                    <a:pt x="1" y="0"/>
                  </a:moveTo>
                  <a:lnTo>
                    <a:pt x="31206" y="21334"/>
                  </a:lnTo>
                  <a:lnTo>
                    <a:pt x="37383" y="27703"/>
                  </a:lnTo>
                  <a:lnTo>
                    <a:pt x="39166" y="16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5" name="Google Shape;294;p39">
            <a:extLst>
              <a:ext uri="{FF2B5EF4-FFF2-40B4-BE49-F238E27FC236}">
                <a16:creationId xmlns:a16="http://schemas.microsoft.com/office/drawing/2014/main" id="{A57FB42E-061F-5883-CDD5-34B65A60F4B7}"/>
              </a:ext>
            </a:extLst>
          </p:cNvPr>
          <p:cNvGrpSpPr/>
          <p:nvPr/>
        </p:nvGrpSpPr>
        <p:grpSpPr>
          <a:xfrm flipH="1">
            <a:off x="13012701" y="572639"/>
            <a:ext cx="2063403" cy="729343"/>
            <a:chOff x="3555275" y="-36124"/>
            <a:chExt cx="3425242" cy="1046149"/>
          </a:xfrm>
        </p:grpSpPr>
        <p:sp>
          <p:nvSpPr>
            <p:cNvPr id="186" name="Google Shape;295;p39">
              <a:extLst>
                <a:ext uri="{FF2B5EF4-FFF2-40B4-BE49-F238E27FC236}">
                  <a16:creationId xmlns:a16="http://schemas.microsoft.com/office/drawing/2014/main" id="{F1146ED7-D3AB-FCF7-C109-225E26AD2881}"/>
                </a:ext>
              </a:extLst>
            </p:cNvPr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187" name="Google Shape;296;p39">
              <a:extLst>
                <a:ext uri="{FF2B5EF4-FFF2-40B4-BE49-F238E27FC236}">
                  <a16:creationId xmlns:a16="http://schemas.microsoft.com/office/drawing/2014/main" id="{6CCC8F22-250F-9669-7ADA-C8AD3784F50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" name="Google Shape;1850;p64">
            <a:extLst>
              <a:ext uri="{FF2B5EF4-FFF2-40B4-BE49-F238E27FC236}">
                <a16:creationId xmlns:a16="http://schemas.microsoft.com/office/drawing/2014/main" id="{F7B1C04A-1716-4306-AE69-C52F30510501}"/>
              </a:ext>
            </a:extLst>
          </p:cNvPr>
          <p:cNvGrpSpPr/>
          <p:nvPr/>
        </p:nvGrpSpPr>
        <p:grpSpPr>
          <a:xfrm>
            <a:off x="228106" y="2707057"/>
            <a:ext cx="2881264" cy="3886507"/>
            <a:chOff x="4589615" y="1822130"/>
            <a:chExt cx="946935" cy="1477650"/>
          </a:xfrm>
        </p:grpSpPr>
        <p:sp>
          <p:nvSpPr>
            <p:cNvPr id="106" name="Google Shape;1851;p64">
              <a:extLst>
                <a:ext uri="{FF2B5EF4-FFF2-40B4-BE49-F238E27FC236}">
                  <a16:creationId xmlns:a16="http://schemas.microsoft.com/office/drawing/2014/main" id="{CD071FAD-2C06-4ABA-90D3-D9E2BD194E7C}"/>
                </a:ext>
              </a:extLst>
            </p:cNvPr>
            <p:cNvSpPr/>
            <p:nvPr/>
          </p:nvSpPr>
          <p:spPr>
            <a:xfrm>
              <a:off x="4980408" y="2418971"/>
              <a:ext cx="102909" cy="40837"/>
            </a:xfrm>
            <a:custGeom>
              <a:avLst/>
              <a:gdLst/>
              <a:ahLst/>
              <a:cxnLst/>
              <a:rect l="l" t="t" r="r" b="b"/>
              <a:pathLst>
                <a:path w="4468" h="1773" extrusionOk="0">
                  <a:moveTo>
                    <a:pt x="4468" y="1"/>
                  </a:moveTo>
                  <a:cubicBezTo>
                    <a:pt x="3258" y="189"/>
                    <a:pt x="2014" y="290"/>
                    <a:pt x="764" y="290"/>
                  </a:cubicBezTo>
                  <a:cubicBezTo>
                    <a:pt x="509" y="290"/>
                    <a:pt x="255" y="285"/>
                    <a:pt x="0" y="277"/>
                  </a:cubicBezTo>
                  <a:lnTo>
                    <a:pt x="0" y="277"/>
                  </a:lnTo>
                  <a:lnTo>
                    <a:pt x="276" y="503"/>
                  </a:lnTo>
                  <a:cubicBezTo>
                    <a:pt x="276" y="503"/>
                    <a:pt x="1568" y="1773"/>
                    <a:pt x="2746" y="1773"/>
                  </a:cubicBezTo>
                  <a:cubicBezTo>
                    <a:pt x="2819" y="1773"/>
                    <a:pt x="2891" y="1768"/>
                    <a:pt x="2962" y="1758"/>
                  </a:cubicBezTo>
                  <a:cubicBezTo>
                    <a:pt x="4317" y="1557"/>
                    <a:pt x="4468" y="202"/>
                    <a:pt x="4468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852;p64">
              <a:extLst>
                <a:ext uri="{FF2B5EF4-FFF2-40B4-BE49-F238E27FC236}">
                  <a16:creationId xmlns:a16="http://schemas.microsoft.com/office/drawing/2014/main" id="{CB6D8D4C-905D-4F33-BA6C-82AD34C764C8}"/>
                </a:ext>
              </a:extLst>
            </p:cNvPr>
            <p:cNvSpPr/>
            <p:nvPr/>
          </p:nvSpPr>
          <p:spPr>
            <a:xfrm>
              <a:off x="5256153" y="2730578"/>
              <a:ext cx="20246" cy="43370"/>
            </a:xfrm>
            <a:custGeom>
              <a:avLst/>
              <a:gdLst/>
              <a:ahLst/>
              <a:cxnLst/>
              <a:rect l="l" t="t" r="r" b="b"/>
              <a:pathLst>
                <a:path w="879" h="1883" extrusionOk="0">
                  <a:moveTo>
                    <a:pt x="0" y="0"/>
                  </a:moveTo>
                  <a:lnTo>
                    <a:pt x="0" y="0"/>
                  </a:lnTo>
                  <a:cubicBezTo>
                    <a:pt x="51" y="351"/>
                    <a:pt x="101" y="728"/>
                    <a:pt x="126" y="1029"/>
                  </a:cubicBezTo>
                  <a:cubicBezTo>
                    <a:pt x="151" y="1155"/>
                    <a:pt x="151" y="1255"/>
                    <a:pt x="151" y="1355"/>
                  </a:cubicBezTo>
                  <a:cubicBezTo>
                    <a:pt x="151" y="1355"/>
                    <a:pt x="226" y="1531"/>
                    <a:pt x="377" y="1882"/>
                  </a:cubicBezTo>
                  <a:cubicBezTo>
                    <a:pt x="879" y="1431"/>
                    <a:pt x="477" y="628"/>
                    <a:pt x="0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853;p64">
              <a:extLst>
                <a:ext uri="{FF2B5EF4-FFF2-40B4-BE49-F238E27FC236}">
                  <a16:creationId xmlns:a16="http://schemas.microsoft.com/office/drawing/2014/main" id="{5B799882-A45A-412B-8C1E-D1D5FC28DAE9}"/>
                </a:ext>
              </a:extLst>
            </p:cNvPr>
            <p:cNvSpPr/>
            <p:nvPr/>
          </p:nvSpPr>
          <p:spPr>
            <a:xfrm>
              <a:off x="5120307" y="2468698"/>
              <a:ext cx="202824" cy="201166"/>
            </a:xfrm>
            <a:custGeom>
              <a:avLst/>
              <a:gdLst/>
              <a:ahLst/>
              <a:cxnLst/>
              <a:rect l="l" t="t" r="r" b="b"/>
              <a:pathLst>
                <a:path w="8806" h="8734" extrusionOk="0">
                  <a:moveTo>
                    <a:pt x="5723" y="0"/>
                  </a:moveTo>
                  <a:cubicBezTo>
                    <a:pt x="5698" y="1506"/>
                    <a:pt x="4919" y="2887"/>
                    <a:pt x="3665" y="3690"/>
                  </a:cubicBezTo>
                  <a:lnTo>
                    <a:pt x="4066" y="4543"/>
                  </a:lnTo>
                  <a:lnTo>
                    <a:pt x="4066" y="4568"/>
                  </a:lnTo>
                  <a:cubicBezTo>
                    <a:pt x="3740" y="4518"/>
                    <a:pt x="3539" y="4493"/>
                    <a:pt x="3539" y="4493"/>
                  </a:cubicBezTo>
                  <a:cubicBezTo>
                    <a:pt x="3539" y="4493"/>
                    <a:pt x="3715" y="3815"/>
                    <a:pt x="3062" y="3815"/>
                  </a:cubicBezTo>
                  <a:lnTo>
                    <a:pt x="2886" y="3866"/>
                  </a:lnTo>
                  <a:cubicBezTo>
                    <a:pt x="2912" y="3991"/>
                    <a:pt x="2937" y="4117"/>
                    <a:pt x="2962" y="4267"/>
                  </a:cubicBezTo>
                  <a:cubicBezTo>
                    <a:pt x="2962" y="4267"/>
                    <a:pt x="2337" y="4055"/>
                    <a:pt x="1735" y="4055"/>
                  </a:cubicBezTo>
                  <a:cubicBezTo>
                    <a:pt x="1434" y="4055"/>
                    <a:pt x="1138" y="4108"/>
                    <a:pt x="929" y="4267"/>
                  </a:cubicBezTo>
                  <a:cubicBezTo>
                    <a:pt x="828" y="4342"/>
                    <a:pt x="728" y="4468"/>
                    <a:pt x="678" y="4593"/>
                  </a:cubicBezTo>
                  <a:cubicBezTo>
                    <a:pt x="577" y="4794"/>
                    <a:pt x="527" y="4970"/>
                    <a:pt x="502" y="5171"/>
                  </a:cubicBezTo>
                  <a:cubicBezTo>
                    <a:pt x="377" y="5321"/>
                    <a:pt x="301" y="5497"/>
                    <a:pt x="276" y="5698"/>
                  </a:cubicBezTo>
                  <a:lnTo>
                    <a:pt x="301" y="5723"/>
                  </a:lnTo>
                  <a:cubicBezTo>
                    <a:pt x="226" y="5798"/>
                    <a:pt x="176" y="5873"/>
                    <a:pt x="126" y="5949"/>
                  </a:cubicBezTo>
                  <a:cubicBezTo>
                    <a:pt x="0" y="6175"/>
                    <a:pt x="628" y="6576"/>
                    <a:pt x="1029" y="6802"/>
                  </a:cubicBezTo>
                  <a:lnTo>
                    <a:pt x="1205" y="6928"/>
                  </a:lnTo>
                  <a:cubicBezTo>
                    <a:pt x="1933" y="7379"/>
                    <a:pt x="2686" y="7781"/>
                    <a:pt x="3464" y="8107"/>
                  </a:cubicBezTo>
                  <a:lnTo>
                    <a:pt x="3539" y="8157"/>
                  </a:lnTo>
                  <a:cubicBezTo>
                    <a:pt x="4141" y="8383"/>
                    <a:pt x="4794" y="8559"/>
                    <a:pt x="5447" y="8659"/>
                  </a:cubicBezTo>
                  <a:cubicBezTo>
                    <a:pt x="5771" y="8708"/>
                    <a:pt x="6078" y="8733"/>
                    <a:pt x="6366" y="8733"/>
                  </a:cubicBezTo>
                  <a:cubicBezTo>
                    <a:pt x="7856" y="8733"/>
                    <a:pt x="8806" y="8058"/>
                    <a:pt x="8785" y="6501"/>
                  </a:cubicBezTo>
                  <a:cubicBezTo>
                    <a:pt x="8734" y="4292"/>
                    <a:pt x="7454" y="1833"/>
                    <a:pt x="5723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854;p64">
              <a:extLst>
                <a:ext uri="{FF2B5EF4-FFF2-40B4-BE49-F238E27FC236}">
                  <a16:creationId xmlns:a16="http://schemas.microsoft.com/office/drawing/2014/main" id="{BE739879-9429-4691-8320-74BB46FF555C}"/>
                </a:ext>
              </a:extLst>
            </p:cNvPr>
            <p:cNvSpPr/>
            <p:nvPr/>
          </p:nvSpPr>
          <p:spPr>
            <a:xfrm>
              <a:off x="5148038" y="2628244"/>
              <a:ext cx="111592" cy="149757"/>
            </a:xfrm>
            <a:custGeom>
              <a:avLst/>
              <a:gdLst/>
              <a:ahLst/>
              <a:cxnLst/>
              <a:rect l="l" t="t" r="r" b="b"/>
              <a:pathLst>
                <a:path w="4845" h="6502" extrusionOk="0">
                  <a:moveTo>
                    <a:pt x="1" y="1"/>
                  </a:moveTo>
                  <a:lnTo>
                    <a:pt x="1" y="26"/>
                  </a:lnTo>
                  <a:cubicBezTo>
                    <a:pt x="1" y="26"/>
                    <a:pt x="829" y="5623"/>
                    <a:pt x="2712" y="6501"/>
                  </a:cubicBezTo>
                  <a:cubicBezTo>
                    <a:pt x="3439" y="6325"/>
                    <a:pt x="4142" y="6074"/>
                    <a:pt x="4845" y="5798"/>
                  </a:cubicBezTo>
                  <a:cubicBezTo>
                    <a:pt x="4820" y="5698"/>
                    <a:pt x="4820" y="5598"/>
                    <a:pt x="4820" y="5497"/>
                  </a:cubicBezTo>
                  <a:cubicBezTo>
                    <a:pt x="3163" y="5397"/>
                    <a:pt x="2385" y="1808"/>
                    <a:pt x="2235" y="1180"/>
                  </a:cubicBezTo>
                  <a:cubicBezTo>
                    <a:pt x="1457" y="854"/>
                    <a:pt x="704" y="45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855;p64">
              <a:extLst>
                <a:ext uri="{FF2B5EF4-FFF2-40B4-BE49-F238E27FC236}">
                  <a16:creationId xmlns:a16="http://schemas.microsoft.com/office/drawing/2014/main" id="{DA00E856-B726-495E-8B75-A16A7BB977B9}"/>
                </a:ext>
              </a:extLst>
            </p:cNvPr>
            <p:cNvSpPr/>
            <p:nvPr/>
          </p:nvSpPr>
          <p:spPr>
            <a:xfrm>
              <a:off x="5200069" y="2655423"/>
              <a:ext cx="58986" cy="99454"/>
            </a:xfrm>
            <a:custGeom>
              <a:avLst/>
              <a:gdLst/>
              <a:ahLst/>
              <a:cxnLst/>
              <a:rect l="l" t="t" r="r" b="b"/>
              <a:pathLst>
                <a:path w="2561" h="4318" extrusionOk="0">
                  <a:moveTo>
                    <a:pt x="1" y="0"/>
                  </a:moveTo>
                  <a:lnTo>
                    <a:pt x="1" y="0"/>
                  </a:lnTo>
                  <a:cubicBezTo>
                    <a:pt x="126" y="628"/>
                    <a:pt x="904" y="4217"/>
                    <a:pt x="2561" y="4317"/>
                  </a:cubicBezTo>
                  <a:cubicBezTo>
                    <a:pt x="2536" y="3991"/>
                    <a:pt x="2486" y="3640"/>
                    <a:pt x="2435" y="3263"/>
                  </a:cubicBezTo>
                  <a:cubicBezTo>
                    <a:pt x="2260" y="1958"/>
                    <a:pt x="1984" y="527"/>
                    <a:pt x="1984" y="527"/>
                  </a:cubicBezTo>
                  <a:cubicBezTo>
                    <a:pt x="1331" y="427"/>
                    <a:pt x="678" y="251"/>
                    <a:pt x="51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856;p64">
              <a:extLst>
                <a:ext uri="{FF2B5EF4-FFF2-40B4-BE49-F238E27FC236}">
                  <a16:creationId xmlns:a16="http://schemas.microsoft.com/office/drawing/2014/main" id="{EA7897BA-263E-4873-B4B2-156588A2323D}"/>
                </a:ext>
              </a:extLst>
            </p:cNvPr>
            <p:cNvSpPr/>
            <p:nvPr/>
          </p:nvSpPr>
          <p:spPr>
            <a:xfrm>
              <a:off x="4953805" y="2415516"/>
              <a:ext cx="256121" cy="385265"/>
            </a:xfrm>
            <a:custGeom>
              <a:avLst/>
              <a:gdLst/>
              <a:ahLst/>
              <a:cxnLst/>
              <a:rect l="l" t="t" r="r" b="b"/>
              <a:pathLst>
                <a:path w="11120" h="16727" extrusionOk="0">
                  <a:moveTo>
                    <a:pt x="6326" y="0"/>
                  </a:moveTo>
                  <a:cubicBezTo>
                    <a:pt x="6100" y="50"/>
                    <a:pt x="5874" y="101"/>
                    <a:pt x="5623" y="151"/>
                  </a:cubicBezTo>
                  <a:cubicBezTo>
                    <a:pt x="5623" y="352"/>
                    <a:pt x="5472" y="1707"/>
                    <a:pt x="4117" y="1933"/>
                  </a:cubicBezTo>
                  <a:cubicBezTo>
                    <a:pt x="4046" y="1943"/>
                    <a:pt x="3974" y="1948"/>
                    <a:pt x="3901" y="1948"/>
                  </a:cubicBezTo>
                  <a:cubicBezTo>
                    <a:pt x="2723" y="1948"/>
                    <a:pt x="1431" y="678"/>
                    <a:pt x="1431" y="678"/>
                  </a:cubicBezTo>
                  <a:lnTo>
                    <a:pt x="1431" y="578"/>
                  </a:lnTo>
                  <a:cubicBezTo>
                    <a:pt x="954" y="578"/>
                    <a:pt x="478" y="552"/>
                    <a:pt x="1" y="502"/>
                  </a:cubicBezTo>
                  <a:lnTo>
                    <a:pt x="1" y="502"/>
                  </a:lnTo>
                  <a:cubicBezTo>
                    <a:pt x="929" y="2686"/>
                    <a:pt x="1557" y="4970"/>
                    <a:pt x="1933" y="7329"/>
                  </a:cubicBezTo>
                  <a:lnTo>
                    <a:pt x="1858" y="7329"/>
                  </a:lnTo>
                  <a:cubicBezTo>
                    <a:pt x="1983" y="7379"/>
                    <a:pt x="2109" y="7455"/>
                    <a:pt x="2184" y="7580"/>
                  </a:cubicBezTo>
                  <a:lnTo>
                    <a:pt x="2209" y="7731"/>
                  </a:lnTo>
                  <a:cubicBezTo>
                    <a:pt x="2247" y="7718"/>
                    <a:pt x="2285" y="7712"/>
                    <a:pt x="2322" y="7712"/>
                  </a:cubicBezTo>
                  <a:cubicBezTo>
                    <a:pt x="2360" y="7712"/>
                    <a:pt x="2398" y="7718"/>
                    <a:pt x="2435" y="7731"/>
                  </a:cubicBezTo>
                  <a:cubicBezTo>
                    <a:pt x="3188" y="8057"/>
                    <a:pt x="2611" y="9362"/>
                    <a:pt x="2234" y="9688"/>
                  </a:cubicBezTo>
                  <a:lnTo>
                    <a:pt x="2285" y="9688"/>
                  </a:lnTo>
                  <a:cubicBezTo>
                    <a:pt x="2285" y="9688"/>
                    <a:pt x="2561" y="14532"/>
                    <a:pt x="829" y="16591"/>
                  </a:cubicBezTo>
                  <a:cubicBezTo>
                    <a:pt x="1763" y="16681"/>
                    <a:pt x="2705" y="16726"/>
                    <a:pt x="3646" y="16726"/>
                  </a:cubicBezTo>
                  <a:cubicBezTo>
                    <a:pt x="4273" y="16726"/>
                    <a:pt x="4900" y="16706"/>
                    <a:pt x="5522" y="16666"/>
                  </a:cubicBezTo>
                  <a:cubicBezTo>
                    <a:pt x="7405" y="16565"/>
                    <a:pt x="9287" y="16239"/>
                    <a:pt x="11119" y="15762"/>
                  </a:cubicBezTo>
                  <a:cubicBezTo>
                    <a:pt x="9237" y="14859"/>
                    <a:pt x="8409" y="9262"/>
                    <a:pt x="8409" y="9262"/>
                  </a:cubicBezTo>
                  <a:lnTo>
                    <a:pt x="8208" y="9136"/>
                  </a:lnTo>
                  <a:cubicBezTo>
                    <a:pt x="7831" y="8885"/>
                    <a:pt x="7204" y="8509"/>
                    <a:pt x="7329" y="8258"/>
                  </a:cubicBezTo>
                  <a:cubicBezTo>
                    <a:pt x="7380" y="8182"/>
                    <a:pt x="7430" y="8107"/>
                    <a:pt x="7505" y="8057"/>
                  </a:cubicBezTo>
                  <a:lnTo>
                    <a:pt x="7480" y="8032"/>
                  </a:lnTo>
                  <a:cubicBezTo>
                    <a:pt x="7505" y="7831"/>
                    <a:pt x="7580" y="7630"/>
                    <a:pt x="7706" y="7480"/>
                  </a:cubicBezTo>
                  <a:cubicBezTo>
                    <a:pt x="7731" y="7279"/>
                    <a:pt x="7781" y="7103"/>
                    <a:pt x="7857" y="6928"/>
                  </a:cubicBezTo>
                  <a:cubicBezTo>
                    <a:pt x="7229" y="3941"/>
                    <a:pt x="6326" y="50"/>
                    <a:pt x="6326" y="50"/>
                  </a:cubicBezTo>
                  <a:lnTo>
                    <a:pt x="6326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857;p64">
              <a:extLst>
                <a:ext uri="{FF2B5EF4-FFF2-40B4-BE49-F238E27FC236}">
                  <a16:creationId xmlns:a16="http://schemas.microsoft.com/office/drawing/2014/main" id="{AC747CC6-816C-472D-B066-4EC5A86CDFA6}"/>
                </a:ext>
              </a:extLst>
            </p:cNvPr>
            <p:cNvSpPr/>
            <p:nvPr/>
          </p:nvSpPr>
          <p:spPr>
            <a:xfrm>
              <a:off x="4748010" y="2773349"/>
              <a:ext cx="663083" cy="324275"/>
            </a:xfrm>
            <a:custGeom>
              <a:avLst/>
              <a:gdLst/>
              <a:ahLst/>
              <a:cxnLst/>
              <a:rect l="l" t="t" r="r" b="b"/>
              <a:pathLst>
                <a:path w="28789" h="14079" extrusionOk="0">
                  <a:moveTo>
                    <a:pt x="22439" y="0"/>
                  </a:moveTo>
                  <a:cubicBezTo>
                    <a:pt x="22221" y="218"/>
                    <a:pt x="21800" y="358"/>
                    <a:pt x="21102" y="358"/>
                  </a:cubicBezTo>
                  <a:cubicBezTo>
                    <a:pt x="20916" y="358"/>
                    <a:pt x="20709" y="348"/>
                    <a:pt x="20481" y="327"/>
                  </a:cubicBezTo>
                  <a:cubicBezTo>
                    <a:pt x="20356" y="302"/>
                    <a:pt x="20205" y="276"/>
                    <a:pt x="20080" y="201"/>
                  </a:cubicBezTo>
                  <a:cubicBezTo>
                    <a:pt x="18247" y="703"/>
                    <a:pt x="16365" y="1004"/>
                    <a:pt x="14482" y="1105"/>
                  </a:cubicBezTo>
                  <a:cubicBezTo>
                    <a:pt x="13822" y="1147"/>
                    <a:pt x="13167" y="1167"/>
                    <a:pt x="12512" y="1167"/>
                  </a:cubicBezTo>
                  <a:cubicBezTo>
                    <a:pt x="11598" y="1167"/>
                    <a:pt x="10685" y="1128"/>
                    <a:pt x="9764" y="1055"/>
                  </a:cubicBezTo>
                  <a:cubicBezTo>
                    <a:pt x="9438" y="1481"/>
                    <a:pt x="8961" y="1782"/>
                    <a:pt x="8434" y="1908"/>
                  </a:cubicBezTo>
                  <a:cubicBezTo>
                    <a:pt x="7993" y="2013"/>
                    <a:pt x="7598" y="2059"/>
                    <a:pt x="7243" y="2059"/>
                  </a:cubicBezTo>
                  <a:cubicBezTo>
                    <a:pt x="6323" y="2059"/>
                    <a:pt x="5674" y="1747"/>
                    <a:pt x="5221" y="1331"/>
                  </a:cubicBezTo>
                  <a:lnTo>
                    <a:pt x="2410" y="6300"/>
                  </a:lnTo>
                  <a:lnTo>
                    <a:pt x="0" y="10517"/>
                  </a:lnTo>
                  <a:cubicBezTo>
                    <a:pt x="2561" y="12324"/>
                    <a:pt x="4317" y="12600"/>
                    <a:pt x="6049" y="12751"/>
                  </a:cubicBezTo>
                  <a:cubicBezTo>
                    <a:pt x="7204" y="12851"/>
                    <a:pt x="8358" y="12876"/>
                    <a:pt x="9764" y="13253"/>
                  </a:cubicBezTo>
                  <a:cubicBezTo>
                    <a:pt x="10567" y="13504"/>
                    <a:pt x="11420" y="13704"/>
                    <a:pt x="12274" y="13830"/>
                  </a:cubicBezTo>
                  <a:cubicBezTo>
                    <a:pt x="13107" y="13996"/>
                    <a:pt x="13957" y="14078"/>
                    <a:pt x="14810" y="14078"/>
                  </a:cubicBezTo>
                  <a:cubicBezTo>
                    <a:pt x="15757" y="14078"/>
                    <a:pt x="16708" y="13978"/>
                    <a:pt x="17645" y="13780"/>
                  </a:cubicBezTo>
                  <a:cubicBezTo>
                    <a:pt x="19552" y="13353"/>
                    <a:pt x="21209" y="12575"/>
                    <a:pt x="23142" y="11922"/>
                  </a:cubicBezTo>
                  <a:cubicBezTo>
                    <a:pt x="23568" y="11772"/>
                    <a:pt x="23970" y="11621"/>
                    <a:pt x="24346" y="11471"/>
                  </a:cubicBezTo>
                  <a:cubicBezTo>
                    <a:pt x="28036" y="9939"/>
                    <a:pt x="28789" y="8208"/>
                    <a:pt x="28789" y="8208"/>
                  </a:cubicBezTo>
                  <a:cubicBezTo>
                    <a:pt x="28789" y="8208"/>
                    <a:pt x="26103" y="5698"/>
                    <a:pt x="24823" y="3916"/>
                  </a:cubicBezTo>
                  <a:cubicBezTo>
                    <a:pt x="23920" y="2686"/>
                    <a:pt x="23116" y="1381"/>
                    <a:pt x="224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858;p64">
              <a:extLst>
                <a:ext uri="{FF2B5EF4-FFF2-40B4-BE49-F238E27FC236}">
                  <a16:creationId xmlns:a16="http://schemas.microsoft.com/office/drawing/2014/main" id="{2837D47F-ED9F-4D48-B7F2-9E3E6368572F}"/>
                </a:ext>
              </a:extLst>
            </p:cNvPr>
            <p:cNvSpPr/>
            <p:nvPr/>
          </p:nvSpPr>
          <p:spPr>
            <a:xfrm>
              <a:off x="5210479" y="2761787"/>
              <a:ext cx="54357" cy="20176"/>
            </a:xfrm>
            <a:custGeom>
              <a:avLst/>
              <a:gdLst/>
              <a:ahLst/>
              <a:cxnLst/>
              <a:rect l="l" t="t" r="r" b="b"/>
              <a:pathLst>
                <a:path w="2360" h="876" extrusionOk="0">
                  <a:moveTo>
                    <a:pt x="2134" y="0"/>
                  </a:moveTo>
                  <a:cubicBezTo>
                    <a:pt x="1431" y="302"/>
                    <a:pt x="728" y="527"/>
                    <a:pt x="1" y="728"/>
                  </a:cubicBezTo>
                  <a:cubicBezTo>
                    <a:pt x="126" y="778"/>
                    <a:pt x="277" y="829"/>
                    <a:pt x="402" y="854"/>
                  </a:cubicBezTo>
                  <a:cubicBezTo>
                    <a:pt x="609" y="868"/>
                    <a:pt x="799" y="875"/>
                    <a:pt x="972" y="875"/>
                  </a:cubicBezTo>
                  <a:cubicBezTo>
                    <a:pt x="1701" y="875"/>
                    <a:pt x="2137" y="751"/>
                    <a:pt x="2360" y="527"/>
                  </a:cubicBezTo>
                  <a:cubicBezTo>
                    <a:pt x="2209" y="201"/>
                    <a:pt x="2134" y="0"/>
                    <a:pt x="2134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859;p64">
              <a:extLst>
                <a:ext uri="{FF2B5EF4-FFF2-40B4-BE49-F238E27FC236}">
                  <a16:creationId xmlns:a16="http://schemas.microsoft.com/office/drawing/2014/main" id="{8AA0E255-7F44-4C13-8EBC-C5855EDC1B68}"/>
                </a:ext>
              </a:extLst>
            </p:cNvPr>
            <p:cNvSpPr/>
            <p:nvPr/>
          </p:nvSpPr>
          <p:spPr>
            <a:xfrm>
              <a:off x="5100637" y="2408422"/>
              <a:ext cx="89044" cy="166087"/>
            </a:xfrm>
            <a:custGeom>
              <a:avLst/>
              <a:gdLst/>
              <a:ahLst/>
              <a:cxnLst/>
              <a:rect l="l" t="t" r="r" b="b"/>
              <a:pathLst>
                <a:path w="3866" h="7211" extrusionOk="0">
                  <a:moveTo>
                    <a:pt x="2002" y="0"/>
                  </a:moveTo>
                  <a:cubicBezTo>
                    <a:pt x="1572" y="0"/>
                    <a:pt x="1090" y="32"/>
                    <a:pt x="929" y="32"/>
                  </a:cubicBezTo>
                  <a:cubicBezTo>
                    <a:pt x="628" y="107"/>
                    <a:pt x="302" y="208"/>
                    <a:pt x="1" y="283"/>
                  </a:cubicBezTo>
                  <a:lnTo>
                    <a:pt x="1" y="333"/>
                  </a:lnTo>
                  <a:cubicBezTo>
                    <a:pt x="1" y="333"/>
                    <a:pt x="904" y="4224"/>
                    <a:pt x="1532" y="7210"/>
                  </a:cubicBezTo>
                  <a:lnTo>
                    <a:pt x="1557" y="7210"/>
                  </a:lnTo>
                  <a:cubicBezTo>
                    <a:pt x="1632" y="7060"/>
                    <a:pt x="1707" y="6959"/>
                    <a:pt x="1833" y="6859"/>
                  </a:cubicBezTo>
                  <a:cubicBezTo>
                    <a:pt x="2042" y="6708"/>
                    <a:pt x="2338" y="6658"/>
                    <a:pt x="2639" y="6658"/>
                  </a:cubicBezTo>
                  <a:cubicBezTo>
                    <a:pt x="3241" y="6658"/>
                    <a:pt x="3866" y="6859"/>
                    <a:pt x="3866" y="6859"/>
                  </a:cubicBezTo>
                  <a:cubicBezTo>
                    <a:pt x="3841" y="6708"/>
                    <a:pt x="3791" y="6583"/>
                    <a:pt x="3766" y="6457"/>
                  </a:cubicBezTo>
                  <a:cubicBezTo>
                    <a:pt x="3339" y="4349"/>
                    <a:pt x="3013" y="2241"/>
                    <a:pt x="2812" y="107"/>
                  </a:cubicBezTo>
                  <a:cubicBezTo>
                    <a:pt x="2636" y="57"/>
                    <a:pt x="2486" y="32"/>
                    <a:pt x="2310" y="7"/>
                  </a:cubicBezTo>
                  <a:cubicBezTo>
                    <a:pt x="2214" y="2"/>
                    <a:pt x="2110" y="0"/>
                    <a:pt x="2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860;p64">
              <a:extLst>
                <a:ext uri="{FF2B5EF4-FFF2-40B4-BE49-F238E27FC236}">
                  <a16:creationId xmlns:a16="http://schemas.microsoft.com/office/drawing/2014/main" id="{372EACA2-01D4-4991-BAA6-E10A2BF96747}"/>
                </a:ext>
              </a:extLst>
            </p:cNvPr>
            <p:cNvSpPr/>
            <p:nvPr/>
          </p:nvSpPr>
          <p:spPr>
            <a:xfrm>
              <a:off x="5164806" y="2410887"/>
              <a:ext cx="87892" cy="163047"/>
            </a:xfrm>
            <a:custGeom>
              <a:avLst/>
              <a:gdLst/>
              <a:ahLst/>
              <a:cxnLst/>
              <a:rect l="l" t="t" r="r" b="b"/>
              <a:pathLst>
                <a:path w="3816" h="7079" extrusionOk="0">
                  <a:moveTo>
                    <a:pt x="1" y="0"/>
                  </a:moveTo>
                  <a:cubicBezTo>
                    <a:pt x="176" y="2134"/>
                    <a:pt x="503" y="4242"/>
                    <a:pt x="954" y="6350"/>
                  </a:cubicBezTo>
                  <a:lnTo>
                    <a:pt x="1105" y="6325"/>
                  </a:lnTo>
                  <a:cubicBezTo>
                    <a:pt x="1116" y="6325"/>
                    <a:pt x="1128" y="6325"/>
                    <a:pt x="1139" y="6325"/>
                  </a:cubicBezTo>
                  <a:cubicBezTo>
                    <a:pt x="1752" y="6325"/>
                    <a:pt x="1582" y="7003"/>
                    <a:pt x="1582" y="7003"/>
                  </a:cubicBezTo>
                  <a:cubicBezTo>
                    <a:pt x="1582" y="7003"/>
                    <a:pt x="1808" y="7003"/>
                    <a:pt x="2159" y="7078"/>
                  </a:cubicBezTo>
                  <a:lnTo>
                    <a:pt x="2159" y="7053"/>
                  </a:lnTo>
                  <a:lnTo>
                    <a:pt x="1733" y="6200"/>
                  </a:lnTo>
                  <a:cubicBezTo>
                    <a:pt x="2987" y="5372"/>
                    <a:pt x="3766" y="3991"/>
                    <a:pt x="3816" y="2510"/>
                  </a:cubicBezTo>
                  <a:cubicBezTo>
                    <a:pt x="2636" y="1255"/>
                    <a:pt x="1281" y="302"/>
                    <a:pt x="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861;p64">
              <a:extLst>
                <a:ext uri="{FF2B5EF4-FFF2-40B4-BE49-F238E27FC236}">
                  <a16:creationId xmlns:a16="http://schemas.microsoft.com/office/drawing/2014/main" id="{900CF70E-6350-4B39-BA86-8C4DAB65D7E0}"/>
                </a:ext>
              </a:extLst>
            </p:cNvPr>
            <p:cNvSpPr/>
            <p:nvPr/>
          </p:nvSpPr>
          <p:spPr>
            <a:xfrm>
              <a:off x="5153243" y="2408583"/>
              <a:ext cx="11585" cy="2326"/>
            </a:xfrm>
            <a:custGeom>
              <a:avLst/>
              <a:gdLst/>
              <a:ahLst/>
              <a:cxnLst/>
              <a:rect l="l" t="t" r="r" b="b"/>
              <a:pathLst>
                <a:path w="503" h="101" extrusionOk="0">
                  <a:moveTo>
                    <a:pt x="1" y="0"/>
                  </a:moveTo>
                  <a:cubicBezTo>
                    <a:pt x="176" y="25"/>
                    <a:pt x="327" y="50"/>
                    <a:pt x="503" y="100"/>
                  </a:cubicBezTo>
                  <a:lnTo>
                    <a:pt x="503" y="75"/>
                  </a:lnTo>
                  <a:cubicBezTo>
                    <a:pt x="327" y="25"/>
                    <a:pt x="176" y="0"/>
                    <a:pt x="1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862;p64">
              <a:extLst>
                <a:ext uri="{FF2B5EF4-FFF2-40B4-BE49-F238E27FC236}">
                  <a16:creationId xmlns:a16="http://schemas.microsoft.com/office/drawing/2014/main" id="{A9B3CCF5-AB2F-4264-B44F-DEF98EFB5E2D}"/>
                </a:ext>
              </a:extLst>
            </p:cNvPr>
            <p:cNvSpPr/>
            <p:nvPr/>
          </p:nvSpPr>
          <p:spPr>
            <a:xfrm>
              <a:off x="4843387" y="2750846"/>
              <a:ext cx="34134" cy="38718"/>
            </a:xfrm>
            <a:custGeom>
              <a:avLst/>
              <a:gdLst/>
              <a:ahLst/>
              <a:cxnLst/>
              <a:rect l="l" t="t" r="r" b="b"/>
              <a:pathLst>
                <a:path w="1482" h="1681" extrusionOk="0">
                  <a:moveTo>
                    <a:pt x="164" y="1"/>
                  </a:moveTo>
                  <a:cubicBezTo>
                    <a:pt x="88" y="1"/>
                    <a:pt x="30" y="15"/>
                    <a:pt x="1" y="49"/>
                  </a:cubicBezTo>
                  <a:cubicBezTo>
                    <a:pt x="26" y="300"/>
                    <a:pt x="76" y="576"/>
                    <a:pt x="151" y="827"/>
                  </a:cubicBezTo>
                  <a:cubicBezTo>
                    <a:pt x="427" y="1279"/>
                    <a:pt x="879" y="1605"/>
                    <a:pt x="1406" y="1680"/>
                  </a:cubicBezTo>
                  <a:lnTo>
                    <a:pt x="1482" y="1605"/>
                  </a:lnTo>
                  <a:lnTo>
                    <a:pt x="1431" y="1555"/>
                  </a:lnTo>
                  <a:cubicBezTo>
                    <a:pt x="1431" y="1555"/>
                    <a:pt x="1155" y="501"/>
                    <a:pt x="1130" y="375"/>
                  </a:cubicBezTo>
                  <a:cubicBezTo>
                    <a:pt x="1110" y="253"/>
                    <a:pt x="484" y="1"/>
                    <a:pt x="164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863;p64">
              <a:extLst>
                <a:ext uri="{FF2B5EF4-FFF2-40B4-BE49-F238E27FC236}">
                  <a16:creationId xmlns:a16="http://schemas.microsoft.com/office/drawing/2014/main" id="{6FF53F71-41E8-4836-A1A0-7A4FF2A052EE}"/>
                </a:ext>
              </a:extLst>
            </p:cNvPr>
            <p:cNvSpPr/>
            <p:nvPr/>
          </p:nvSpPr>
          <p:spPr>
            <a:xfrm>
              <a:off x="4891963" y="2424199"/>
              <a:ext cx="106387" cy="160145"/>
            </a:xfrm>
            <a:custGeom>
              <a:avLst/>
              <a:gdLst/>
              <a:ahLst/>
              <a:cxnLst/>
              <a:rect l="l" t="t" r="r" b="b"/>
              <a:pathLst>
                <a:path w="4619" h="6953" extrusionOk="0">
                  <a:moveTo>
                    <a:pt x="2152" y="1"/>
                  </a:moveTo>
                  <a:cubicBezTo>
                    <a:pt x="2069" y="1"/>
                    <a:pt x="1987" y="9"/>
                    <a:pt x="1908" y="25"/>
                  </a:cubicBezTo>
                  <a:cubicBezTo>
                    <a:pt x="1230" y="25"/>
                    <a:pt x="552" y="251"/>
                    <a:pt x="0" y="652"/>
                  </a:cubicBezTo>
                  <a:cubicBezTo>
                    <a:pt x="75" y="778"/>
                    <a:pt x="2033" y="4166"/>
                    <a:pt x="2610" y="6375"/>
                  </a:cubicBezTo>
                  <a:cubicBezTo>
                    <a:pt x="2661" y="6551"/>
                    <a:pt x="2711" y="6701"/>
                    <a:pt x="2736" y="6852"/>
                  </a:cubicBezTo>
                  <a:lnTo>
                    <a:pt x="2761" y="6902"/>
                  </a:lnTo>
                  <a:cubicBezTo>
                    <a:pt x="2987" y="6601"/>
                    <a:pt x="3313" y="6425"/>
                    <a:pt x="3690" y="6425"/>
                  </a:cubicBezTo>
                  <a:cubicBezTo>
                    <a:pt x="3966" y="6475"/>
                    <a:pt x="4217" y="6626"/>
                    <a:pt x="4392" y="6852"/>
                  </a:cubicBezTo>
                  <a:lnTo>
                    <a:pt x="4392" y="6927"/>
                  </a:lnTo>
                  <a:cubicBezTo>
                    <a:pt x="4443" y="6927"/>
                    <a:pt x="4493" y="6927"/>
                    <a:pt x="4543" y="6952"/>
                  </a:cubicBezTo>
                  <a:lnTo>
                    <a:pt x="4618" y="6952"/>
                  </a:lnTo>
                  <a:cubicBezTo>
                    <a:pt x="4242" y="4593"/>
                    <a:pt x="3614" y="2309"/>
                    <a:pt x="2686" y="125"/>
                  </a:cubicBezTo>
                  <a:cubicBezTo>
                    <a:pt x="2514" y="39"/>
                    <a:pt x="2331" y="1"/>
                    <a:pt x="2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864;p64">
              <a:extLst>
                <a:ext uri="{FF2B5EF4-FFF2-40B4-BE49-F238E27FC236}">
                  <a16:creationId xmlns:a16="http://schemas.microsoft.com/office/drawing/2014/main" id="{67C9348E-2ED9-47DB-B9BA-D5649986F7FB}"/>
                </a:ext>
              </a:extLst>
            </p:cNvPr>
            <p:cNvSpPr/>
            <p:nvPr/>
          </p:nvSpPr>
          <p:spPr>
            <a:xfrm>
              <a:off x="4847441" y="2638655"/>
              <a:ext cx="165350" cy="182694"/>
            </a:xfrm>
            <a:custGeom>
              <a:avLst/>
              <a:gdLst/>
              <a:ahLst/>
              <a:cxnLst/>
              <a:rect l="l" t="t" r="r" b="b"/>
              <a:pathLst>
                <a:path w="7179" h="7932" extrusionOk="0">
                  <a:moveTo>
                    <a:pt x="6852" y="0"/>
                  </a:moveTo>
                  <a:lnTo>
                    <a:pt x="6802" y="51"/>
                  </a:lnTo>
                  <a:lnTo>
                    <a:pt x="6727" y="25"/>
                  </a:lnTo>
                  <a:cubicBezTo>
                    <a:pt x="6627" y="502"/>
                    <a:pt x="6401" y="929"/>
                    <a:pt x="6099" y="1306"/>
                  </a:cubicBezTo>
                  <a:cubicBezTo>
                    <a:pt x="5924" y="1908"/>
                    <a:pt x="5597" y="2460"/>
                    <a:pt x="5221" y="2937"/>
                  </a:cubicBezTo>
                  <a:cubicBezTo>
                    <a:pt x="5221" y="2937"/>
                    <a:pt x="4669" y="5597"/>
                    <a:pt x="3063" y="6325"/>
                  </a:cubicBezTo>
                  <a:cubicBezTo>
                    <a:pt x="2912" y="6401"/>
                    <a:pt x="2786" y="6451"/>
                    <a:pt x="2636" y="6476"/>
                  </a:cubicBezTo>
                  <a:cubicBezTo>
                    <a:pt x="2327" y="6562"/>
                    <a:pt x="2007" y="6600"/>
                    <a:pt x="1690" y="6600"/>
                  </a:cubicBezTo>
                  <a:cubicBezTo>
                    <a:pt x="1544" y="6600"/>
                    <a:pt x="1398" y="6592"/>
                    <a:pt x="1255" y="6576"/>
                  </a:cubicBezTo>
                  <a:cubicBezTo>
                    <a:pt x="728" y="6476"/>
                    <a:pt x="251" y="6175"/>
                    <a:pt x="0" y="5698"/>
                  </a:cubicBezTo>
                  <a:lnTo>
                    <a:pt x="0" y="5698"/>
                  </a:lnTo>
                  <a:cubicBezTo>
                    <a:pt x="151" y="6275"/>
                    <a:pt x="477" y="6777"/>
                    <a:pt x="904" y="7179"/>
                  </a:cubicBezTo>
                  <a:cubicBezTo>
                    <a:pt x="1358" y="7614"/>
                    <a:pt x="2008" y="7932"/>
                    <a:pt x="2932" y="7932"/>
                  </a:cubicBezTo>
                  <a:cubicBezTo>
                    <a:pt x="3285" y="7932"/>
                    <a:pt x="3679" y="7885"/>
                    <a:pt x="4117" y="7781"/>
                  </a:cubicBezTo>
                  <a:cubicBezTo>
                    <a:pt x="4644" y="7630"/>
                    <a:pt x="5121" y="7329"/>
                    <a:pt x="5447" y="6903"/>
                  </a:cubicBezTo>
                  <a:cubicBezTo>
                    <a:pt x="7179" y="4819"/>
                    <a:pt x="6928" y="0"/>
                    <a:pt x="69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865;p64">
              <a:extLst>
                <a:ext uri="{FF2B5EF4-FFF2-40B4-BE49-F238E27FC236}">
                  <a16:creationId xmlns:a16="http://schemas.microsoft.com/office/drawing/2014/main" id="{01A6277A-7AEE-4C71-9C1C-A85155DDE322}"/>
                </a:ext>
              </a:extLst>
            </p:cNvPr>
            <p:cNvSpPr/>
            <p:nvPr/>
          </p:nvSpPr>
          <p:spPr>
            <a:xfrm>
              <a:off x="4880976" y="2705703"/>
              <a:ext cx="86142" cy="82111"/>
            </a:xfrm>
            <a:custGeom>
              <a:avLst/>
              <a:gdLst/>
              <a:ahLst/>
              <a:cxnLst/>
              <a:rect l="l" t="t" r="r" b="b"/>
              <a:pathLst>
                <a:path w="3740" h="3565" extrusionOk="0">
                  <a:moveTo>
                    <a:pt x="3740" y="1"/>
                  </a:moveTo>
                  <a:lnTo>
                    <a:pt x="3740" y="1"/>
                  </a:lnTo>
                  <a:cubicBezTo>
                    <a:pt x="2861" y="1080"/>
                    <a:pt x="1531" y="1984"/>
                    <a:pt x="151" y="2009"/>
                  </a:cubicBezTo>
                  <a:lnTo>
                    <a:pt x="151" y="2109"/>
                  </a:lnTo>
                  <a:lnTo>
                    <a:pt x="0" y="3239"/>
                  </a:lnTo>
                  <a:cubicBezTo>
                    <a:pt x="402" y="3364"/>
                    <a:pt x="778" y="3490"/>
                    <a:pt x="1180" y="3565"/>
                  </a:cubicBezTo>
                  <a:cubicBezTo>
                    <a:pt x="1305" y="3515"/>
                    <a:pt x="1456" y="3464"/>
                    <a:pt x="1607" y="3414"/>
                  </a:cubicBezTo>
                  <a:cubicBezTo>
                    <a:pt x="3213" y="2686"/>
                    <a:pt x="3740" y="1"/>
                    <a:pt x="3740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866;p64">
              <a:extLst>
                <a:ext uri="{FF2B5EF4-FFF2-40B4-BE49-F238E27FC236}">
                  <a16:creationId xmlns:a16="http://schemas.microsoft.com/office/drawing/2014/main" id="{224C7814-19C5-45A1-AE58-6A7629F71541}"/>
                </a:ext>
              </a:extLst>
            </p:cNvPr>
            <p:cNvSpPr/>
            <p:nvPr/>
          </p:nvSpPr>
          <p:spPr>
            <a:xfrm>
              <a:off x="4679787" y="2654271"/>
              <a:ext cx="204667" cy="264206"/>
            </a:xfrm>
            <a:custGeom>
              <a:avLst/>
              <a:gdLst/>
              <a:ahLst/>
              <a:cxnLst/>
              <a:rect l="l" t="t" r="r" b="b"/>
              <a:pathLst>
                <a:path w="8886" h="11471" extrusionOk="0">
                  <a:moveTo>
                    <a:pt x="2724" y="5522"/>
                  </a:moveTo>
                  <a:cubicBezTo>
                    <a:pt x="2768" y="5522"/>
                    <a:pt x="2814" y="5538"/>
                    <a:pt x="2862" y="5572"/>
                  </a:cubicBezTo>
                  <a:cubicBezTo>
                    <a:pt x="3070" y="5556"/>
                    <a:pt x="3278" y="5548"/>
                    <a:pt x="3488" y="5548"/>
                  </a:cubicBezTo>
                  <a:cubicBezTo>
                    <a:pt x="4240" y="5548"/>
                    <a:pt x="4997" y="5652"/>
                    <a:pt x="5723" y="5848"/>
                  </a:cubicBezTo>
                  <a:cubicBezTo>
                    <a:pt x="5723" y="5848"/>
                    <a:pt x="6025" y="8559"/>
                    <a:pt x="5397" y="9738"/>
                  </a:cubicBezTo>
                  <a:cubicBezTo>
                    <a:pt x="5116" y="10277"/>
                    <a:pt x="4595" y="10466"/>
                    <a:pt x="4060" y="10466"/>
                  </a:cubicBezTo>
                  <a:cubicBezTo>
                    <a:pt x="3448" y="10466"/>
                    <a:pt x="2819" y="10219"/>
                    <a:pt x="2511" y="9964"/>
                  </a:cubicBezTo>
                  <a:cubicBezTo>
                    <a:pt x="1709" y="9281"/>
                    <a:pt x="2037" y="5522"/>
                    <a:pt x="2724" y="5522"/>
                  </a:cubicBezTo>
                  <a:close/>
                  <a:moveTo>
                    <a:pt x="5246" y="0"/>
                  </a:moveTo>
                  <a:cubicBezTo>
                    <a:pt x="5246" y="0"/>
                    <a:pt x="3741" y="1908"/>
                    <a:pt x="2686" y="2008"/>
                  </a:cubicBezTo>
                  <a:cubicBezTo>
                    <a:pt x="2511" y="3062"/>
                    <a:pt x="2360" y="3966"/>
                    <a:pt x="2235" y="4367"/>
                  </a:cubicBezTo>
                  <a:cubicBezTo>
                    <a:pt x="1607" y="6777"/>
                    <a:pt x="1" y="11420"/>
                    <a:pt x="5322" y="11470"/>
                  </a:cubicBezTo>
                  <a:lnTo>
                    <a:pt x="5372" y="11470"/>
                  </a:lnTo>
                  <a:lnTo>
                    <a:pt x="8183" y="6526"/>
                  </a:lnTo>
                  <a:cubicBezTo>
                    <a:pt x="7756" y="6099"/>
                    <a:pt x="7430" y="5597"/>
                    <a:pt x="7254" y="5020"/>
                  </a:cubicBezTo>
                  <a:cubicBezTo>
                    <a:pt x="7179" y="4769"/>
                    <a:pt x="7129" y="4518"/>
                    <a:pt x="7079" y="4267"/>
                  </a:cubicBezTo>
                  <a:cubicBezTo>
                    <a:pt x="7114" y="4226"/>
                    <a:pt x="7182" y="4209"/>
                    <a:pt x="7268" y="4209"/>
                  </a:cubicBezTo>
                  <a:cubicBezTo>
                    <a:pt x="7604" y="4209"/>
                    <a:pt x="8213" y="4468"/>
                    <a:pt x="8233" y="4568"/>
                  </a:cubicBezTo>
                  <a:cubicBezTo>
                    <a:pt x="8258" y="4694"/>
                    <a:pt x="8534" y="5773"/>
                    <a:pt x="8534" y="5773"/>
                  </a:cubicBezTo>
                  <a:lnTo>
                    <a:pt x="8585" y="5798"/>
                  </a:lnTo>
                  <a:lnTo>
                    <a:pt x="8735" y="5497"/>
                  </a:lnTo>
                  <a:lnTo>
                    <a:pt x="8886" y="4342"/>
                  </a:lnTo>
                  <a:lnTo>
                    <a:pt x="8886" y="4267"/>
                  </a:lnTo>
                  <a:cubicBezTo>
                    <a:pt x="8858" y="4268"/>
                    <a:pt x="8830" y="4268"/>
                    <a:pt x="8803" y="4268"/>
                  </a:cubicBezTo>
                  <a:cubicBezTo>
                    <a:pt x="7824" y="4268"/>
                    <a:pt x="6803" y="3834"/>
                    <a:pt x="5924" y="2736"/>
                  </a:cubicBezTo>
                  <a:cubicBezTo>
                    <a:pt x="5422" y="2108"/>
                    <a:pt x="5246" y="1129"/>
                    <a:pt x="5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867;p64">
              <a:extLst>
                <a:ext uri="{FF2B5EF4-FFF2-40B4-BE49-F238E27FC236}">
                  <a16:creationId xmlns:a16="http://schemas.microsoft.com/office/drawing/2014/main" id="{B289AF33-31EA-463F-B89F-BFD5DB834070}"/>
                </a:ext>
              </a:extLst>
            </p:cNvPr>
            <p:cNvSpPr/>
            <p:nvPr/>
          </p:nvSpPr>
          <p:spPr>
            <a:xfrm>
              <a:off x="4801192" y="2531139"/>
              <a:ext cx="226064" cy="220928"/>
            </a:xfrm>
            <a:custGeom>
              <a:avLst/>
              <a:gdLst/>
              <a:ahLst/>
              <a:cxnLst/>
              <a:rect l="l" t="t" r="r" b="b"/>
              <a:pathLst>
                <a:path w="9815" h="9592" extrusionOk="0">
                  <a:moveTo>
                    <a:pt x="1331" y="0"/>
                  </a:moveTo>
                  <a:cubicBezTo>
                    <a:pt x="628" y="1707"/>
                    <a:pt x="176" y="3489"/>
                    <a:pt x="51" y="5346"/>
                  </a:cubicBezTo>
                  <a:cubicBezTo>
                    <a:pt x="1" y="6475"/>
                    <a:pt x="176" y="7454"/>
                    <a:pt x="678" y="8082"/>
                  </a:cubicBezTo>
                  <a:cubicBezTo>
                    <a:pt x="1535" y="9153"/>
                    <a:pt x="2504" y="9592"/>
                    <a:pt x="3458" y="9592"/>
                  </a:cubicBezTo>
                  <a:cubicBezTo>
                    <a:pt x="3510" y="9592"/>
                    <a:pt x="3563" y="9590"/>
                    <a:pt x="3615" y="9588"/>
                  </a:cubicBezTo>
                  <a:cubicBezTo>
                    <a:pt x="5020" y="9563"/>
                    <a:pt x="6351" y="8659"/>
                    <a:pt x="7229" y="7580"/>
                  </a:cubicBezTo>
                  <a:cubicBezTo>
                    <a:pt x="7605" y="7103"/>
                    <a:pt x="7932" y="6551"/>
                    <a:pt x="8107" y="5974"/>
                  </a:cubicBezTo>
                  <a:cubicBezTo>
                    <a:pt x="8409" y="5597"/>
                    <a:pt x="8635" y="5145"/>
                    <a:pt x="8735" y="4668"/>
                  </a:cubicBezTo>
                  <a:lnTo>
                    <a:pt x="8810" y="4693"/>
                  </a:lnTo>
                  <a:lnTo>
                    <a:pt x="8860" y="4668"/>
                  </a:lnTo>
                  <a:cubicBezTo>
                    <a:pt x="9237" y="4317"/>
                    <a:pt x="9814" y="3012"/>
                    <a:pt x="9061" y="2711"/>
                  </a:cubicBezTo>
                  <a:cubicBezTo>
                    <a:pt x="9008" y="2693"/>
                    <a:pt x="8967" y="2675"/>
                    <a:pt x="8921" y="2675"/>
                  </a:cubicBezTo>
                  <a:cubicBezTo>
                    <a:pt x="8902" y="2675"/>
                    <a:pt x="8882" y="2678"/>
                    <a:pt x="8860" y="2686"/>
                  </a:cubicBezTo>
                  <a:lnTo>
                    <a:pt x="8835" y="2560"/>
                  </a:lnTo>
                  <a:cubicBezTo>
                    <a:pt x="8735" y="2435"/>
                    <a:pt x="8635" y="2359"/>
                    <a:pt x="8484" y="2309"/>
                  </a:cubicBezTo>
                  <a:cubicBezTo>
                    <a:pt x="8434" y="2284"/>
                    <a:pt x="8409" y="2259"/>
                    <a:pt x="8358" y="2259"/>
                  </a:cubicBezTo>
                  <a:lnTo>
                    <a:pt x="8358" y="2209"/>
                  </a:lnTo>
                  <a:cubicBezTo>
                    <a:pt x="8183" y="1958"/>
                    <a:pt x="7932" y="1807"/>
                    <a:pt x="7631" y="1782"/>
                  </a:cubicBezTo>
                  <a:cubicBezTo>
                    <a:pt x="7608" y="1780"/>
                    <a:pt x="7586" y="1780"/>
                    <a:pt x="7564" y="1780"/>
                  </a:cubicBezTo>
                  <a:cubicBezTo>
                    <a:pt x="7235" y="1780"/>
                    <a:pt x="6915" y="1952"/>
                    <a:pt x="6727" y="2234"/>
                  </a:cubicBezTo>
                  <a:lnTo>
                    <a:pt x="6677" y="2209"/>
                  </a:lnTo>
                  <a:cubicBezTo>
                    <a:pt x="6652" y="2033"/>
                    <a:pt x="6627" y="1882"/>
                    <a:pt x="6576" y="1707"/>
                  </a:cubicBezTo>
                  <a:cubicBezTo>
                    <a:pt x="6461" y="1652"/>
                    <a:pt x="6358" y="1628"/>
                    <a:pt x="6266" y="1628"/>
                  </a:cubicBezTo>
                  <a:cubicBezTo>
                    <a:pt x="5562" y="1628"/>
                    <a:pt x="5522" y="3062"/>
                    <a:pt x="5522" y="3062"/>
                  </a:cubicBezTo>
                  <a:cubicBezTo>
                    <a:pt x="5522" y="3062"/>
                    <a:pt x="5271" y="3263"/>
                    <a:pt x="4895" y="3564"/>
                  </a:cubicBezTo>
                  <a:lnTo>
                    <a:pt x="4920" y="2510"/>
                  </a:lnTo>
                  <a:lnTo>
                    <a:pt x="4895" y="2510"/>
                  </a:lnTo>
                  <a:cubicBezTo>
                    <a:pt x="1983" y="2284"/>
                    <a:pt x="1356" y="0"/>
                    <a:pt x="1356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868;p64">
              <a:extLst>
                <a:ext uri="{FF2B5EF4-FFF2-40B4-BE49-F238E27FC236}">
                  <a16:creationId xmlns:a16="http://schemas.microsoft.com/office/drawing/2014/main" id="{5FD03D9B-7A14-41D8-9B21-53D1C971CD0D}"/>
                </a:ext>
              </a:extLst>
            </p:cNvPr>
            <p:cNvSpPr/>
            <p:nvPr/>
          </p:nvSpPr>
          <p:spPr>
            <a:xfrm>
              <a:off x="4875771" y="2780858"/>
              <a:ext cx="32384" cy="10249"/>
            </a:xfrm>
            <a:custGeom>
              <a:avLst/>
              <a:gdLst/>
              <a:ahLst/>
              <a:cxnLst/>
              <a:rect l="l" t="t" r="r" b="b"/>
              <a:pathLst>
                <a:path w="1406" h="445" extrusionOk="0">
                  <a:moveTo>
                    <a:pt x="226" y="1"/>
                  </a:moveTo>
                  <a:lnTo>
                    <a:pt x="76" y="302"/>
                  </a:lnTo>
                  <a:lnTo>
                    <a:pt x="0" y="402"/>
                  </a:lnTo>
                  <a:cubicBezTo>
                    <a:pt x="179" y="430"/>
                    <a:pt x="358" y="445"/>
                    <a:pt x="535" y="445"/>
                  </a:cubicBezTo>
                  <a:cubicBezTo>
                    <a:pt x="831" y="445"/>
                    <a:pt x="1123" y="405"/>
                    <a:pt x="1406" y="327"/>
                  </a:cubicBezTo>
                  <a:cubicBezTo>
                    <a:pt x="1004" y="227"/>
                    <a:pt x="628" y="126"/>
                    <a:pt x="226" y="1"/>
                  </a:cubicBezTo>
                  <a:close/>
                </a:path>
              </a:pathLst>
            </a:custGeom>
            <a:solidFill>
              <a:srgbClr val="3131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869;p64">
              <a:extLst>
                <a:ext uri="{FF2B5EF4-FFF2-40B4-BE49-F238E27FC236}">
                  <a16:creationId xmlns:a16="http://schemas.microsoft.com/office/drawing/2014/main" id="{72FE4642-F683-42E9-85A3-024061E5F0BD}"/>
                </a:ext>
              </a:extLst>
            </p:cNvPr>
            <p:cNvSpPr/>
            <p:nvPr/>
          </p:nvSpPr>
          <p:spPr>
            <a:xfrm>
              <a:off x="5197190" y="2279072"/>
              <a:ext cx="339361" cy="371860"/>
            </a:xfrm>
            <a:custGeom>
              <a:avLst/>
              <a:gdLst/>
              <a:ahLst/>
              <a:cxnLst/>
              <a:rect l="l" t="t" r="r" b="b"/>
              <a:pathLst>
                <a:path w="14734" h="16145" extrusionOk="0">
                  <a:moveTo>
                    <a:pt x="2661" y="1"/>
                  </a:moveTo>
                  <a:cubicBezTo>
                    <a:pt x="2485" y="1607"/>
                    <a:pt x="1255" y="3088"/>
                    <a:pt x="0" y="4017"/>
                  </a:cubicBezTo>
                  <a:cubicBezTo>
                    <a:pt x="757" y="5752"/>
                    <a:pt x="2519" y="5851"/>
                    <a:pt x="2909" y="5851"/>
                  </a:cubicBezTo>
                  <a:cubicBezTo>
                    <a:pt x="2959" y="5851"/>
                    <a:pt x="2987" y="5849"/>
                    <a:pt x="2987" y="5849"/>
                  </a:cubicBezTo>
                  <a:lnTo>
                    <a:pt x="2987" y="5849"/>
                  </a:lnTo>
                  <a:cubicBezTo>
                    <a:pt x="2711" y="7932"/>
                    <a:pt x="5396" y="9488"/>
                    <a:pt x="5396" y="9488"/>
                  </a:cubicBezTo>
                  <a:cubicBezTo>
                    <a:pt x="5813" y="11652"/>
                    <a:pt x="7355" y="12017"/>
                    <a:pt x="8347" y="12017"/>
                  </a:cubicBezTo>
                  <a:cubicBezTo>
                    <a:pt x="8850" y="12017"/>
                    <a:pt x="9211" y="11923"/>
                    <a:pt x="9211" y="11923"/>
                  </a:cubicBezTo>
                  <a:lnTo>
                    <a:pt x="9211" y="11923"/>
                  </a:lnTo>
                  <a:cubicBezTo>
                    <a:pt x="9141" y="13946"/>
                    <a:pt x="11737" y="16145"/>
                    <a:pt x="12498" y="16145"/>
                  </a:cubicBezTo>
                  <a:cubicBezTo>
                    <a:pt x="12549" y="16145"/>
                    <a:pt x="12592" y="16135"/>
                    <a:pt x="12625" y="16114"/>
                  </a:cubicBezTo>
                  <a:cubicBezTo>
                    <a:pt x="13127" y="15788"/>
                    <a:pt x="12424" y="14985"/>
                    <a:pt x="12424" y="14985"/>
                  </a:cubicBezTo>
                  <a:lnTo>
                    <a:pt x="12424" y="14985"/>
                  </a:lnTo>
                  <a:cubicBezTo>
                    <a:pt x="12424" y="14985"/>
                    <a:pt x="12908" y="15388"/>
                    <a:pt x="13285" y="15388"/>
                  </a:cubicBezTo>
                  <a:cubicBezTo>
                    <a:pt x="13424" y="15388"/>
                    <a:pt x="13548" y="15334"/>
                    <a:pt x="13629" y="15186"/>
                  </a:cubicBezTo>
                  <a:cubicBezTo>
                    <a:pt x="13955" y="14659"/>
                    <a:pt x="13177" y="14508"/>
                    <a:pt x="13177" y="14508"/>
                  </a:cubicBezTo>
                  <a:lnTo>
                    <a:pt x="13177" y="14508"/>
                  </a:lnTo>
                  <a:cubicBezTo>
                    <a:pt x="13177" y="14508"/>
                    <a:pt x="13206" y="14509"/>
                    <a:pt x="13256" y="14509"/>
                  </a:cubicBezTo>
                  <a:cubicBezTo>
                    <a:pt x="13531" y="14509"/>
                    <a:pt x="14434" y="14473"/>
                    <a:pt x="14583" y="14006"/>
                  </a:cubicBezTo>
                  <a:cubicBezTo>
                    <a:pt x="14733" y="13454"/>
                    <a:pt x="13579" y="14006"/>
                    <a:pt x="12725" y="12174"/>
                  </a:cubicBezTo>
                  <a:cubicBezTo>
                    <a:pt x="12041" y="10704"/>
                    <a:pt x="10985" y="10559"/>
                    <a:pt x="10594" y="10559"/>
                  </a:cubicBezTo>
                  <a:cubicBezTo>
                    <a:pt x="10497" y="10559"/>
                    <a:pt x="10441" y="10568"/>
                    <a:pt x="10441" y="10568"/>
                  </a:cubicBezTo>
                  <a:cubicBezTo>
                    <a:pt x="10341" y="7982"/>
                    <a:pt x="7580" y="7455"/>
                    <a:pt x="7580" y="7455"/>
                  </a:cubicBezTo>
                  <a:cubicBezTo>
                    <a:pt x="7530" y="4845"/>
                    <a:pt x="5070" y="4343"/>
                    <a:pt x="5070" y="4343"/>
                  </a:cubicBezTo>
                  <a:cubicBezTo>
                    <a:pt x="6300" y="1256"/>
                    <a:pt x="2887" y="76"/>
                    <a:pt x="2661" y="1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870;p64">
              <a:extLst>
                <a:ext uri="{FF2B5EF4-FFF2-40B4-BE49-F238E27FC236}">
                  <a16:creationId xmlns:a16="http://schemas.microsoft.com/office/drawing/2014/main" id="{11E80F6E-A23A-4888-AD9B-D472EF3CD9D4}"/>
                </a:ext>
              </a:extLst>
            </p:cNvPr>
            <p:cNvSpPr/>
            <p:nvPr/>
          </p:nvSpPr>
          <p:spPr>
            <a:xfrm>
              <a:off x="5200069" y="3250260"/>
              <a:ext cx="136468" cy="45466"/>
            </a:xfrm>
            <a:custGeom>
              <a:avLst/>
              <a:gdLst/>
              <a:ahLst/>
              <a:cxnLst/>
              <a:rect l="l" t="t" r="r" b="b"/>
              <a:pathLst>
                <a:path w="5925" h="1974" extrusionOk="0">
                  <a:moveTo>
                    <a:pt x="4669" y="1"/>
                  </a:moveTo>
                  <a:cubicBezTo>
                    <a:pt x="3515" y="729"/>
                    <a:pt x="26" y="729"/>
                    <a:pt x="26" y="729"/>
                  </a:cubicBezTo>
                  <a:lnTo>
                    <a:pt x="1" y="729"/>
                  </a:lnTo>
                  <a:cubicBezTo>
                    <a:pt x="202" y="1381"/>
                    <a:pt x="377" y="1808"/>
                    <a:pt x="503" y="1858"/>
                  </a:cubicBezTo>
                  <a:cubicBezTo>
                    <a:pt x="664" y="1939"/>
                    <a:pt x="980" y="1974"/>
                    <a:pt x="1382" y="1974"/>
                  </a:cubicBezTo>
                  <a:cubicBezTo>
                    <a:pt x="2977" y="1974"/>
                    <a:pt x="5924" y="1421"/>
                    <a:pt x="5924" y="980"/>
                  </a:cubicBezTo>
                  <a:cubicBezTo>
                    <a:pt x="5924" y="453"/>
                    <a:pt x="4669" y="1"/>
                    <a:pt x="4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871;p64">
              <a:extLst>
                <a:ext uri="{FF2B5EF4-FFF2-40B4-BE49-F238E27FC236}">
                  <a16:creationId xmlns:a16="http://schemas.microsoft.com/office/drawing/2014/main" id="{9987C8C2-9F89-4D0D-AEE8-2DAA5B795719}"/>
                </a:ext>
              </a:extLst>
            </p:cNvPr>
            <p:cNvSpPr/>
            <p:nvPr/>
          </p:nvSpPr>
          <p:spPr>
            <a:xfrm>
              <a:off x="4680363" y="1822130"/>
              <a:ext cx="648641" cy="404957"/>
            </a:xfrm>
            <a:custGeom>
              <a:avLst/>
              <a:gdLst/>
              <a:ahLst/>
              <a:cxnLst/>
              <a:rect l="l" t="t" r="r" b="b"/>
              <a:pathLst>
                <a:path w="28162" h="17582" extrusionOk="0">
                  <a:moveTo>
                    <a:pt x="14449" y="0"/>
                  </a:moveTo>
                  <a:cubicBezTo>
                    <a:pt x="9326" y="0"/>
                    <a:pt x="7982" y="2447"/>
                    <a:pt x="7982" y="2447"/>
                  </a:cubicBezTo>
                  <a:cubicBezTo>
                    <a:pt x="7982" y="2447"/>
                    <a:pt x="7929" y="2443"/>
                    <a:pt x="7830" y="2443"/>
                  </a:cubicBezTo>
                  <a:cubicBezTo>
                    <a:pt x="7137" y="2443"/>
                    <a:pt x="4220" y="2598"/>
                    <a:pt x="2285" y="5082"/>
                  </a:cubicBezTo>
                  <a:cubicBezTo>
                    <a:pt x="1" y="7968"/>
                    <a:pt x="76" y="14143"/>
                    <a:pt x="2009" y="17581"/>
                  </a:cubicBezTo>
                  <a:cubicBezTo>
                    <a:pt x="2235" y="17506"/>
                    <a:pt x="2511" y="17481"/>
                    <a:pt x="2762" y="17481"/>
                  </a:cubicBezTo>
                  <a:cubicBezTo>
                    <a:pt x="2963" y="17481"/>
                    <a:pt x="3163" y="17506"/>
                    <a:pt x="3364" y="17531"/>
                  </a:cubicBezTo>
                  <a:cubicBezTo>
                    <a:pt x="9739" y="13992"/>
                    <a:pt x="8836" y="6839"/>
                    <a:pt x="8836" y="6839"/>
                  </a:cubicBezTo>
                  <a:lnTo>
                    <a:pt x="8836" y="6839"/>
                  </a:lnTo>
                  <a:cubicBezTo>
                    <a:pt x="8836" y="6839"/>
                    <a:pt x="13802" y="13468"/>
                    <a:pt x="23226" y="13468"/>
                  </a:cubicBezTo>
                  <a:cubicBezTo>
                    <a:pt x="23348" y="13468"/>
                    <a:pt x="23471" y="13467"/>
                    <a:pt x="23594" y="13465"/>
                  </a:cubicBezTo>
                  <a:cubicBezTo>
                    <a:pt x="23795" y="13465"/>
                    <a:pt x="24020" y="13440"/>
                    <a:pt x="24221" y="13440"/>
                  </a:cubicBezTo>
                  <a:cubicBezTo>
                    <a:pt x="28162" y="13114"/>
                    <a:pt x="27760" y="10579"/>
                    <a:pt x="27559" y="10227"/>
                  </a:cubicBezTo>
                  <a:cubicBezTo>
                    <a:pt x="27469" y="10081"/>
                    <a:pt x="27258" y="10041"/>
                    <a:pt x="27053" y="10041"/>
                  </a:cubicBezTo>
                  <a:cubicBezTo>
                    <a:pt x="26800" y="10041"/>
                    <a:pt x="26555" y="10102"/>
                    <a:pt x="26555" y="10102"/>
                  </a:cubicBezTo>
                  <a:cubicBezTo>
                    <a:pt x="26555" y="10102"/>
                    <a:pt x="23870" y="916"/>
                    <a:pt x="16441" y="112"/>
                  </a:cubicBezTo>
                  <a:cubicBezTo>
                    <a:pt x="15721" y="35"/>
                    <a:pt x="15058" y="0"/>
                    <a:pt x="14449" y="0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872;p64">
              <a:extLst>
                <a:ext uri="{FF2B5EF4-FFF2-40B4-BE49-F238E27FC236}">
                  <a16:creationId xmlns:a16="http://schemas.microsoft.com/office/drawing/2014/main" id="{25780901-1975-404D-AE12-51B877E06E93}"/>
                </a:ext>
              </a:extLst>
            </p:cNvPr>
            <p:cNvSpPr/>
            <p:nvPr/>
          </p:nvSpPr>
          <p:spPr>
            <a:xfrm>
              <a:off x="5154994" y="3037532"/>
              <a:ext cx="156091" cy="112168"/>
            </a:xfrm>
            <a:custGeom>
              <a:avLst/>
              <a:gdLst/>
              <a:ahLst/>
              <a:cxnLst/>
              <a:rect l="l" t="t" r="r" b="b"/>
              <a:pathLst>
                <a:path w="6777" h="4870" extrusionOk="0">
                  <a:moveTo>
                    <a:pt x="6701" y="1"/>
                  </a:moveTo>
                  <a:cubicBezTo>
                    <a:pt x="6325" y="176"/>
                    <a:pt x="5923" y="327"/>
                    <a:pt x="5497" y="452"/>
                  </a:cubicBezTo>
                  <a:cubicBezTo>
                    <a:pt x="3564" y="1130"/>
                    <a:pt x="1908" y="1908"/>
                    <a:pt x="0" y="2310"/>
                  </a:cubicBezTo>
                  <a:lnTo>
                    <a:pt x="0" y="2385"/>
                  </a:lnTo>
                  <a:cubicBezTo>
                    <a:pt x="0" y="2385"/>
                    <a:pt x="251" y="3464"/>
                    <a:pt x="577" y="4870"/>
                  </a:cubicBezTo>
                  <a:cubicBezTo>
                    <a:pt x="577" y="4870"/>
                    <a:pt x="5070" y="4744"/>
                    <a:pt x="6701" y="3590"/>
                  </a:cubicBezTo>
                  <a:lnTo>
                    <a:pt x="6752" y="3590"/>
                  </a:lnTo>
                  <a:cubicBezTo>
                    <a:pt x="6777" y="2159"/>
                    <a:pt x="6752" y="804"/>
                    <a:pt x="6701" y="51"/>
                  </a:cubicBezTo>
                  <a:lnTo>
                    <a:pt x="6701" y="1"/>
                  </a:ln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873;p64">
              <a:extLst>
                <a:ext uri="{FF2B5EF4-FFF2-40B4-BE49-F238E27FC236}">
                  <a16:creationId xmlns:a16="http://schemas.microsoft.com/office/drawing/2014/main" id="{65147315-6685-471C-86D1-B6B42F6117F0}"/>
                </a:ext>
              </a:extLst>
            </p:cNvPr>
            <p:cNvSpPr/>
            <p:nvPr/>
          </p:nvSpPr>
          <p:spPr>
            <a:xfrm>
              <a:off x="5168284" y="3120771"/>
              <a:ext cx="142226" cy="146279"/>
            </a:xfrm>
            <a:custGeom>
              <a:avLst/>
              <a:gdLst/>
              <a:ahLst/>
              <a:cxnLst/>
              <a:rect l="l" t="t" r="r" b="b"/>
              <a:pathLst>
                <a:path w="6175" h="6351" extrusionOk="0">
                  <a:moveTo>
                    <a:pt x="6124" y="1"/>
                  </a:moveTo>
                  <a:cubicBezTo>
                    <a:pt x="4493" y="1130"/>
                    <a:pt x="0" y="1256"/>
                    <a:pt x="0" y="1256"/>
                  </a:cubicBezTo>
                  <a:cubicBezTo>
                    <a:pt x="402" y="2937"/>
                    <a:pt x="954" y="5071"/>
                    <a:pt x="1381" y="6351"/>
                  </a:cubicBezTo>
                  <a:lnTo>
                    <a:pt x="1431" y="6351"/>
                  </a:lnTo>
                  <a:cubicBezTo>
                    <a:pt x="1431" y="6351"/>
                    <a:pt x="4895" y="6351"/>
                    <a:pt x="6049" y="5623"/>
                  </a:cubicBezTo>
                  <a:cubicBezTo>
                    <a:pt x="6049" y="5623"/>
                    <a:pt x="6149" y="2661"/>
                    <a:pt x="6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874;p64">
              <a:extLst>
                <a:ext uri="{FF2B5EF4-FFF2-40B4-BE49-F238E27FC236}">
                  <a16:creationId xmlns:a16="http://schemas.microsoft.com/office/drawing/2014/main" id="{65CCE311-D11D-4F12-847D-44ADFB387672}"/>
                </a:ext>
              </a:extLst>
            </p:cNvPr>
            <p:cNvSpPr/>
            <p:nvPr/>
          </p:nvSpPr>
          <p:spPr>
            <a:xfrm>
              <a:off x="5238809" y="2137445"/>
              <a:ext cx="84414" cy="130088"/>
            </a:xfrm>
            <a:custGeom>
              <a:avLst/>
              <a:gdLst/>
              <a:ahLst/>
              <a:cxnLst/>
              <a:rect l="l" t="t" r="r" b="b"/>
              <a:pathLst>
                <a:path w="3665" h="5648" extrusionOk="0">
                  <a:moveTo>
                    <a:pt x="849" y="0"/>
                  </a:moveTo>
                  <a:cubicBezTo>
                    <a:pt x="834" y="0"/>
                    <a:pt x="819" y="1"/>
                    <a:pt x="804" y="1"/>
                  </a:cubicBezTo>
                  <a:cubicBezTo>
                    <a:pt x="527" y="1"/>
                    <a:pt x="251" y="26"/>
                    <a:pt x="0" y="126"/>
                  </a:cubicBezTo>
                  <a:lnTo>
                    <a:pt x="226" y="3740"/>
                  </a:lnTo>
                  <a:cubicBezTo>
                    <a:pt x="628" y="4293"/>
                    <a:pt x="829" y="4945"/>
                    <a:pt x="854" y="5648"/>
                  </a:cubicBezTo>
                  <a:cubicBezTo>
                    <a:pt x="2410" y="5623"/>
                    <a:pt x="3665" y="4343"/>
                    <a:pt x="3665" y="2787"/>
                  </a:cubicBezTo>
                  <a:cubicBezTo>
                    <a:pt x="3640" y="1246"/>
                    <a:pt x="2385" y="0"/>
                    <a:pt x="849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875;p64">
              <a:extLst>
                <a:ext uri="{FF2B5EF4-FFF2-40B4-BE49-F238E27FC236}">
                  <a16:creationId xmlns:a16="http://schemas.microsoft.com/office/drawing/2014/main" id="{8BE64FC0-F45C-40AB-9CAB-EDB98CCA9CD1}"/>
                </a:ext>
              </a:extLst>
            </p:cNvPr>
            <p:cNvSpPr/>
            <p:nvPr/>
          </p:nvSpPr>
          <p:spPr>
            <a:xfrm>
              <a:off x="4880400" y="3067013"/>
              <a:ext cx="150310" cy="88468"/>
            </a:xfrm>
            <a:custGeom>
              <a:avLst/>
              <a:gdLst/>
              <a:ahLst/>
              <a:cxnLst/>
              <a:rect l="l" t="t" r="r" b="b"/>
              <a:pathLst>
                <a:path w="6526" h="3841" extrusionOk="0">
                  <a:moveTo>
                    <a:pt x="301" y="1"/>
                  </a:moveTo>
                  <a:cubicBezTo>
                    <a:pt x="251" y="302"/>
                    <a:pt x="126" y="1356"/>
                    <a:pt x="0" y="2661"/>
                  </a:cubicBezTo>
                  <a:lnTo>
                    <a:pt x="25" y="2661"/>
                  </a:lnTo>
                  <a:cubicBezTo>
                    <a:pt x="25" y="2661"/>
                    <a:pt x="2173" y="3841"/>
                    <a:pt x="4434" y="3841"/>
                  </a:cubicBezTo>
                  <a:cubicBezTo>
                    <a:pt x="4872" y="3841"/>
                    <a:pt x="5315" y="3796"/>
                    <a:pt x="5748" y="3690"/>
                  </a:cubicBezTo>
                  <a:cubicBezTo>
                    <a:pt x="6099" y="2561"/>
                    <a:pt x="6425" y="1557"/>
                    <a:pt x="6526" y="1105"/>
                  </a:cubicBezTo>
                  <a:cubicBezTo>
                    <a:pt x="5672" y="954"/>
                    <a:pt x="4819" y="779"/>
                    <a:pt x="3991" y="528"/>
                  </a:cubicBezTo>
                  <a:cubicBezTo>
                    <a:pt x="2610" y="126"/>
                    <a:pt x="1456" y="101"/>
                    <a:pt x="301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876;p64">
              <a:extLst>
                <a:ext uri="{FF2B5EF4-FFF2-40B4-BE49-F238E27FC236}">
                  <a16:creationId xmlns:a16="http://schemas.microsoft.com/office/drawing/2014/main" id="{E3F45528-771F-4CE6-96BF-555CD5613C19}"/>
                </a:ext>
              </a:extLst>
            </p:cNvPr>
            <p:cNvSpPr/>
            <p:nvPr/>
          </p:nvSpPr>
          <p:spPr>
            <a:xfrm>
              <a:off x="4871141" y="3128303"/>
              <a:ext cx="141650" cy="138840"/>
            </a:xfrm>
            <a:custGeom>
              <a:avLst/>
              <a:gdLst/>
              <a:ahLst/>
              <a:cxnLst/>
              <a:rect l="l" t="t" r="r" b="b"/>
              <a:pathLst>
                <a:path w="6150" h="6028" extrusionOk="0">
                  <a:moveTo>
                    <a:pt x="402" y="0"/>
                  </a:moveTo>
                  <a:cubicBezTo>
                    <a:pt x="226" y="1707"/>
                    <a:pt x="26" y="3790"/>
                    <a:pt x="0" y="5145"/>
                  </a:cubicBezTo>
                  <a:lnTo>
                    <a:pt x="51" y="5145"/>
                  </a:lnTo>
                  <a:cubicBezTo>
                    <a:pt x="51" y="5145"/>
                    <a:pt x="3024" y="6028"/>
                    <a:pt x="4322" y="6028"/>
                  </a:cubicBezTo>
                  <a:cubicBezTo>
                    <a:pt x="4374" y="6028"/>
                    <a:pt x="4422" y="6027"/>
                    <a:pt x="4468" y="6024"/>
                  </a:cubicBezTo>
                  <a:cubicBezTo>
                    <a:pt x="4468" y="6024"/>
                    <a:pt x="5422" y="3263"/>
                    <a:pt x="6150" y="1029"/>
                  </a:cubicBezTo>
                  <a:lnTo>
                    <a:pt x="6150" y="1029"/>
                  </a:lnTo>
                  <a:cubicBezTo>
                    <a:pt x="5717" y="1135"/>
                    <a:pt x="5275" y="1180"/>
                    <a:pt x="4838" y="1180"/>
                  </a:cubicBezTo>
                  <a:cubicBezTo>
                    <a:pt x="2582" y="1180"/>
                    <a:pt x="45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877;p64">
              <a:extLst>
                <a:ext uri="{FF2B5EF4-FFF2-40B4-BE49-F238E27FC236}">
                  <a16:creationId xmlns:a16="http://schemas.microsoft.com/office/drawing/2014/main" id="{931A10EB-3936-4841-9C57-E77A4966F329}"/>
                </a:ext>
              </a:extLst>
            </p:cNvPr>
            <p:cNvSpPr/>
            <p:nvPr/>
          </p:nvSpPr>
          <p:spPr>
            <a:xfrm>
              <a:off x="4870566" y="3246805"/>
              <a:ext cx="122003" cy="52975"/>
            </a:xfrm>
            <a:custGeom>
              <a:avLst/>
              <a:gdLst/>
              <a:ahLst/>
              <a:cxnLst/>
              <a:rect l="l" t="t" r="r" b="b"/>
              <a:pathLst>
                <a:path w="5297" h="2300" extrusionOk="0">
                  <a:moveTo>
                    <a:pt x="25" y="0"/>
                  </a:moveTo>
                  <a:cubicBezTo>
                    <a:pt x="0" y="728"/>
                    <a:pt x="25" y="1255"/>
                    <a:pt x="126" y="1356"/>
                  </a:cubicBezTo>
                  <a:cubicBezTo>
                    <a:pt x="517" y="1726"/>
                    <a:pt x="3391" y="2300"/>
                    <a:pt x="4550" y="2300"/>
                  </a:cubicBezTo>
                  <a:cubicBezTo>
                    <a:pt x="4804" y="2300"/>
                    <a:pt x="4975" y="2272"/>
                    <a:pt x="5020" y="2209"/>
                  </a:cubicBezTo>
                  <a:cubicBezTo>
                    <a:pt x="5296" y="1883"/>
                    <a:pt x="4493" y="879"/>
                    <a:pt x="4493" y="879"/>
                  </a:cubicBezTo>
                  <a:cubicBezTo>
                    <a:pt x="4447" y="882"/>
                    <a:pt x="4399" y="883"/>
                    <a:pt x="4347" y="883"/>
                  </a:cubicBezTo>
                  <a:cubicBezTo>
                    <a:pt x="3047" y="883"/>
                    <a:pt x="51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878;p64">
              <a:extLst>
                <a:ext uri="{FF2B5EF4-FFF2-40B4-BE49-F238E27FC236}">
                  <a16:creationId xmlns:a16="http://schemas.microsoft.com/office/drawing/2014/main" id="{8CF0B731-C5EA-4AD1-9F1F-BCB28F179AFE}"/>
                </a:ext>
              </a:extLst>
            </p:cNvPr>
            <p:cNvSpPr/>
            <p:nvPr/>
          </p:nvSpPr>
          <p:spPr>
            <a:xfrm>
              <a:off x="4831825" y="2439217"/>
              <a:ext cx="120852" cy="174034"/>
            </a:xfrm>
            <a:custGeom>
              <a:avLst/>
              <a:gdLst/>
              <a:ahLst/>
              <a:cxnLst/>
              <a:rect l="l" t="t" r="r" b="b"/>
              <a:pathLst>
                <a:path w="5247" h="7556" extrusionOk="0">
                  <a:moveTo>
                    <a:pt x="2611" y="0"/>
                  </a:moveTo>
                  <a:cubicBezTo>
                    <a:pt x="2385" y="151"/>
                    <a:pt x="2184" y="327"/>
                    <a:pt x="1984" y="527"/>
                  </a:cubicBezTo>
                  <a:cubicBezTo>
                    <a:pt x="1607" y="954"/>
                    <a:pt x="1281" y="1406"/>
                    <a:pt x="1005" y="1908"/>
                  </a:cubicBezTo>
                  <a:cubicBezTo>
                    <a:pt x="628" y="2585"/>
                    <a:pt x="277" y="3288"/>
                    <a:pt x="1" y="3991"/>
                  </a:cubicBezTo>
                  <a:lnTo>
                    <a:pt x="26" y="3991"/>
                  </a:lnTo>
                  <a:cubicBezTo>
                    <a:pt x="26" y="3991"/>
                    <a:pt x="653" y="6275"/>
                    <a:pt x="3565" y="6501"/>
                  </a:cubicBezTo>
                  <a:lnTo>
                    <a:pt x="3590" y="6501"/>
                  </a:lnTo>
                  <a:lnTo>
                    <a:pt x="3565" y="7555"/>
                  </a:lnTo>
                  <a:cubicBezTo>
                    <a:pt x="3916" y="7254"/>
                    <a:pt x="4192" y="7078"/>
                    <a:pt x="4192" y="7078"/>
                  </a:cubicBezTo>
                  <a:cubicBezTo>
                    <a:pt x="4192" y="7078"/>
                    <a:pt x="4212" y="5626"/>
                    <a:pt x="4943" y="5626"/>
                  </a:cubicBezTo>
                  <a:cubicBezTo>
                    <a:pt x="5033" y="5626"/>
                    <a:pt x="5133" y="5648"/>
                    <a:pt x="5246" y="5698"/>
                  </a:cubicBezTo>
                  <a:cubicBezTo>
                    <a:pt x="4644" y="3489"/>
                    <a:pt x="2686" y="101"/>
                    <a:pt x="261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879;p64">
              <a:extLst>
                <a:ext uri="{FF2B5EF4-FFF2-40B4-BE49-F238E27FC236}">
                  <a16:creationId xmlns:a16="http://schemas.microsoft.com/office/drawing/2014/main" id="{91E4B2F7-429D-4713-80D6-06B18BDC52F4}"/>
                </a:ext>
              </a:extLst>
            </p:cNvPr>
            <p:cNvSpPr/>
            <p:nvPr/>
          </p:nvSpPr>
          <p:spPr>
            <a:xfrm>
              <a:off x="4589615" y="2339210"/>
              <a:ext cx="249166" cy="412282"/>
            </a:xfrm>
            <a:custGeom>
              <a:avLst/>
              <a:gdLst/>
              <a:ahLst/>
              <a:cxnLst/>
              <a:rect l="l" t="t" r="r" b="b"/>
              <a:pathLst>
                <a:path w="10818" h="17900" extrusionOk="0">
                  <a:moveTo>
                    <a:pt x="8509" y="0"/>
                  </a:moveTo>
                  <a:cubicBezTo>
                    <a:pt x="7995" y="432"/>
                    <a:pt x="7346" y="662"/>
                    <a:pt x="6673" y="662"/>
                  </a:cubicBezTo>
                  <a:cubicBezTo>
                    <a:pt x="6525" y="662"/>
                    <a:pt x="6375" y="650"/>
                    <a:pt x="6225" y="628"/>
                  </a:cubicBezTo>
                  <a:lnTo>
                    <a:pt x="6225" y="653"/>
                  </a:lnTo>
                  <a:cubicBezTo>
                    <a:pt x="6225" y="653"/>
                    <a:pt x="4543" y="2460"/>
                    <a:pt x="6099" y="4267"/>
                  </a:cubicBezTo>
                  <a:cubicBezTo>
                    <a:pt x="6099" y="4267"/>
                    <a:pt x="3941" y="5547"/>
                    <a:pt x="4744" y="8032"/>
                  </a:cubicBezTo>
                  <a:cubicBezTo>
                    <a:pt x="4744" y="8032"/>
                    <a:pt x="2335" y="9437"/>
                    <a:pt x="3088" y="11922"/>
                  </a:cubicBezTo>
                  <a:cubicBezTo>
                    <a:pt x="3088" y="11922"/>
                    <a:pt x="1657" y="12198"/>
                    <a:pt x="1456" y="14206"/>
                  </a:cubicBezTo>
                  <a:cubicBezTo>
                    <a:pt x="1280" y="16214"/>
                    <a:pt x="0" y="16089"/>
                    <a:pt x="327" y="16540"/>
                  </a:cubicBezTo>
                  <a:cubicBezTo>
                    <a:pt x="442" y="16699"/>
                    <a:pt x="647" y="16753"/>
                    <a:pt x="869" y="16753"/>
                  </a:cubicBezTo>
                  <a:cubicBezTo>
                    <a:pt x="1277" y="16753"/>
                    <a:pt x="1742" y="16573"/>
                    <a:pt x="1807" y="16540"/>
                  </a:cubicBezTo>
                  <a:lnTo>
                    <a:pt x="1807" y="16540"/>
                  </a:lnTo>
                  <a:cubicBezTo>
                    <a:pt x="1732" y="16590"/>
                    <a:pt x="1155" y="16967"/>
                    <a:pt x="1607" y="17343"/>
                  </a:cubicBezTo>
                  <a:cubicBezTo>
                    <a:pt x="1684" y="17416"/>
                    <a:pt x="1766" y="17446"/>
                    <a:pt x="1848" y="17446"/>
                  </a:cubicBezTo>
                  <a:cubicBezTo>
                    <a:pt x="2225" y="17446"/>
                    <a:pt x="2620" y="16828"/>
                    <a:pt x="2661" y="16766"/>
                  </a:cubicBezTo>
                  <a:lnTo>
                    <a:pt x="2661" y="16766"/>
                  </a:lnTo>
                  <a:cubicBezTo>
                    <a:pt x="2636" y="16867"/>
                    <a:pt x="2284" y="17745"/>
                    <a:pt x="2887" y="17896"/>
                  </a:cubicBezTo>
                  <a:cubicBezTo>
                    <a:pt x="2898" y="17898"/>
                    <a:pt x="2910" y="17899"/>
                    <a:pt x="2923" y="17899"/>
                  </a:cubicBezTo>
                  <a:cubicBezTo>
                    <a:pt x="3565" y="17899"/>
                    <a:pt x="5482" y="14770"/>
                    <a:pt x="4694" y="12801"/>
                  </a:cubicBezTo>
                  <a:cubicBezTo>
                    <a:pt x="4694" y="12801"/>
                    <a:pt x="7053" y="12600"/>
                    <a:pt x="7480" y="10542"/>
                  </a:cubicBezTo>
                  <a:cubicBezTo>
                    <a:pt x="7580" y="10115"/>
                    <a:pt x="7580" y="9663"/>
                    <a:pt x="7505" y="9237"/>
                  </a:cubicBezTo>
                  <a:cubicBezTo>
                    <a:pt x="7505" y="9237"/>
                    <a:pt x="9513" y="6902"/>
                    <a:pt x="8584" y="5020"/>
                  </a:cubicBezTo>
                  <a:cubicBezTo>
                    <a:pt x="8584" y="5020"/>
                    <a:pt x="10642" y="4418"/>
                    <a:pt x="10768" y="2259"/>
                  </a:cubicBezTo>
                  <a:lnTo>
                    <a:pt x="10818" y="2209"/>
                  </a:lnTo>
                  <a:cubicBezTo>
                    <a:pt x="9914" y="1657"/>
                    <a:pt x="9161" y="929"/>
                    <a:pt x="8559" y="50"/>
                  </a:cubicBezTo>
                  <a:lnTo>
                    <a:pt x="8509" y="0"/>
                  </a:ln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880;p64">
              <a:extLst>
                <a:ext uri="{FF2B5EF4-FFF2-40B4-BE49-F238E27FC236}">
                  <a16:creationId xmlns:a16="http://schemas.microsoft.com/office/drawing/2014/main" id="{FCD74CE2-6F69-441F-BDDB-308B89BB72EA}"/>
                </a:ext>
              </a:extLst>
            </p:cNvPr>
            <p:cNvSpPr/>
            <p:nvPr/>
          </p:nvSpPr>
          <p:spPr>
            <a:xfrm>
              <a:off x="4741653" y="2483140"/>
              <a:ext cx="113320" cy="217381"/>
            </a:xfrm>
            <a:custGeom>
              <a:avLst/>
              <a:gdLst/>
              <a:ahLst/>
              <a:cxnLst/>
              <a:rect l="l" t="t" r="r" b="b"/>
              <a:pathLst>
                <a:path w="4920" h="9438" extrusionOk="0">
                  <a:moveTo>
                    <a:pt x="4920" y="1"/>
                  </a:moveTo>
                  <a:cubicBezTo>
                    <a:pt x="4794" y="51"/>
                    <a:pt x="1732" y="1055"/>
                    <a:pt x="979" y="3992"/>
                  </a:cubicBezTo>
                  <a:cubicBezTo>
                    <a:pt x="954" y="4092"/>
                    <a:pt x="929" y="4192"/>
                    <a:pt x="904" y="4318"/>
                  </a:cubicBezTo>
                  <a:cubicBezTo>
                    <a:pt x="603" y="5673"/>
                    <a:pt x="276" y="7756"/>
                    <a:pt x="0" y="9438"/>
                  </a:cubicBezTo>
                  <a:cubicBezTo>
                    <a:pt x="1055" y="9338"/>
                    <a:pt x="2586" y="7430"/>
                    <a:pt x="2586" y="7430"/>
                  </a:cubicBezTo>
                  <a:lnTo>
                    <a:pt x="2636" y="7430"/>
                  </a:lnTo>
                  <a:cubicBezTo>
                    <a:pt x="2862" y="4820"/>
                    <a:pt x="3640" y="2285"/>
                    <a:pt x="4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881;p64">
              <a:extLst>
                <a:ext uri="{FF2B5EF4-FFF2-40B4-BE49-F238E27FC236}">
                  <a16:creationId xmlns:a16="http://schemas.microsoft.com/office/drawing/2014/main" id="{70F76C82-B8AC-4035-B377-FFCC1C017422}"/>
                </a:ext>
              </a:extLst>
            </p:cNvPr>
            <p:cNvSpPr/>
            <p:nvPr/>
          </p:nvSpPr>
          <p:spPr>
            <a:xfrm>
              <a:off x="4719104" y="2781457"/>
              <a:ext cx="99454" cy="113734"/>
            </a:xfrm>
            <a:custGeom>
              <a:avLst/>
              <a:gdLst/>
              <a:ahLst/>
              <a:cxnLst/>
              <a:rect l="l" t="t" r="r" b="b"/>
              <a:pathLst>
                <a:path w="4318" h="4938" extrusionOk="0">
                  <a:moveTo>
                    <a:pt x="1016" y="0"/>
                  </a:moveTo>
                  <a:cubicBezTo>
                    <a:pt x="330" y="0"/>
                    <a:pt x="1" y="3757"/>
                    <a:pt x="779" y="4417"/>
                  </a:cubicBezTo>
                  <a:cubicBezTo>
                    <a:pt x="1086" y="4684"/>
                    <a:pt x="1714" y="4938"/>
                    <a:pt x="2328" y="4938"/>
                  </a:cubicBezTo>
                  <a:cubicBezTo>
                    <a:pt x="2868" y="4938"/>
                    <a:pt x="3397" y="4743"/>
                    <a:pt x="3690" y="4191"/>
                  </a:cubicBezTo>
                  <a:cubicBezTo>
                    <a:pt x="4317" y="3037"/>
                    <a:pt x="4016" y="326"/>
                    <a:pt x="4016" y="326"/>
                  </a:cubicBezTo>
                  <a:lnTo>
                    <a:pt x="4016" y="326"/>
                  </a:lnTo>
                  <a:cubicBezTo>
                    <a:pt x="3899" y="341"/>
                    <a:pt x="3380" y="578"/>
                    <a:pt x="2713" y="578"/>
                  </a:cubicBezTo>
                  <a:cubicBezTo>
                    <a:pt x="2238" y="578"/>
                    <a:pt x="1688" y="457"/>
                    <a:pt x="1155" y="50"/>
                  </a:cubicBezTo>
                  <a:cubicBezTo>
                    <a:pt x="1107" y="16"/>
                    <a:pt x="1061" y="0"/>
                    <a:pt x="1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882;p64">
              <a:extLst>
                <a:ext uri="{FF2B5EF4-FFF2-40B4-BE49-F238E27FC236}">
                  <a16:creationId xmlns:a16="http://schemas.microsoft.com/office/drawing/2014/main" id="{6E7470EF-014F-4AF4-ACEE-C917DE78D579}"/>
                </a:ext>
              </a:extLst>
            </p:cNvPr>
            <p:cNvSpPr/>
            <p:nvPr/>
          </p:nvSpPr>
          <p:spPr>
            <a:xfrm>
              <a:off x="4665922" y="1979626"/>
              <a:ext cx="592557" cy="448696"/>
            </a:xfrm>
            <a:custGeom>
              <a:avLst/>
              <a:gdLst/>
              <a:ahLst/>
              <a:cxnLst/>
              <a:rect l="l" t="t" r="r" b="b"/>
              <a:pathLst>
                <a:path w="25727" h="19481" extrusionOk="0">
                  <a:moveTo>
                    <a:pt x="9463" y="1"/>
                  </a:moveTo>
                  <a:cubicBezTo>
                    <a:pt x="9463" y="1"/>
                    <a:pt x="10366" y="7154"/>
                    <a:pt x="3991" y="10693"/>
                  </a:cubicBezTo>
                  <a:cubicBezTo>
                    <a:pt x="3790" y="10668"/>
                    <a:pt x="3590" y="10643"/>
                    <a:pt x="3389" y="10643"/>
                  </a:cubicBezTo>
                  <a:cubicBezTo>
                    <a:pt x="3138" y="10643"/>
                    <a:pt x="2862" y="10668"/>
                    <a:pt x="2636" y="10743"/>
                  </a:cubicBezTo>
                  <a:cubicBezTo>
                    <a:pt x="879" y="11220"/>
                    <a:pt x="0" y="13178"/>
                    <a:pt x="854" y="14784"/>
                  </a:cubicBezTo>
                  <a:cubicBezTo>
                    <a:pt x="1373" y="15762"/>
                    <a:pt x="2367" y="16293"/>
                    <a:pt x="3371" y="16293"/>
                  </a:cubicBezTo>
                  <a:cubicBezTo>
                    <a:pt x="4016" y="16293"/>
                    <a:pt x="4666" y="16074"/>
                    <a:pt x="5196" y="15612"/>
                  </a:cubicBezTo>
                  <a:lnTo>
                    <a:pt x="5271" y="15662"/>
                  </a:lnTo>
                  <a:cubicBezTo>
                    <a:pt x="5848" y="16541"/>
                    <a:pt x="6627" y="17269"/>
                    <a:pt x="7505" y="17821"/>
                  </a:cubicBezTo>
                  <a:cubicBezTo>
                    <a:pt x="8810" y="18599"/>
                    <a:pt x="10241" y="19101"/>
                    <a:pt x="11722" y="19302"/>
                  </a:cubicBezTo>
                  <a:cubicBezTo>
                    <a:pt x="11998" y="19302"/>
                    <a:pt x="12249" y="19327"/>
                    <a:pt x="12500" y="19402"/>
                  </a:cubicBezTo>
                  <a:cubicBezTo>
                    <a:pt x="12977" y="19452"/>
                    <a:pt x="13453" y="19477"/>
                    <a:pt x="13930" y="19477"/>
                  </a:cubicBezTo>
                  <a:cubicBezTo>
                    <a:pt x="14032" y="19479"/>
                    <a:pt x="14133" y="19480"/>
                    <a:pt x="14235" y="19480"/>
                  </a:cubicBezTo>
                  <a:cubicBezTo>
                    <a:pt x="15539" y="19480"/>
                    <a:pt x="16841" y="19332"/>
                    <a:pt x="18122" y="19076"/>
                  </a:cubicBezTo>
                  <a:cubicBezTo>
                    <a:pt x="18373" y="19026"/>
                    <a:pt x="18599" y="18950"/>
                    <a:pt x="18825" y="18900"/>
                  </a:cubicBezTo>
                  <a:cubicBezTo>
                    <a:pt x="19151" y="18825"/>
                    <a:pt x="19452" y="18724"/>
                    <a:pt x="19778" y="18649"/>
                  </a:cubicBezTo>
                  <a:cubicBezTo>
                    <a:pt x="20657" y="18373"/>
                    <a:pt x="21485" y="17997"/>
                    <a:pt x="22288" y="17545"/>
                  </a:cubicBezTo>
                  <a:cubicBezTo>
                    <a:pt x="22539" y="17369"/>
                    <a:pt x="22790" y="17193"/>
                    <a:pt x="23041" y="17018"/>
                  </a:cubicBezTo>
                  <a:cubicBezTo>
                    <a:pt x="24296" y="16064"/>
                    <a:pt x="25526" y="14608"/>
                    <a:pt x="25702" y="12977"/>
                  </a:cubicBezTo>
                  <a:cubicBezTo>
                    <a:pt x="25727" y="12801"/>
                    <a:pt x="25727" y="12651"/>
                    <a:pt x="25727" y="12475"/>
                  </a:cubicBezTo>
                  <a:cubicBezTo>
                    <a:pt x="25702" y="11797"/>
                    <a:pt x="25476" y="11145"/>
                    <a:pt x="25099" y="10567"/>
                  </a:cubicBezTo>
                  <a:lnTo>
                    <a:pt x="24873" y="6953"/>
                  </a:lnTo>
                  <a:lnTo>
                    <a:pt x="24848" y="6602"/>
                  </a:lnTo>
                  <a:cubicBezTo>
                    <a:pt x="24647" y="6602"/>
                    <a:pt x="24422" y="6627"/>
                    <a:pt x="24221" y="6627"/>
                  </a:cubicBezTo>
                  <a:cubicBezTo>
                    <a:pt x="24098" y="6629"/>
                    <a:pt x="23975" y="6630"/>
                    <a:pt x="23853" y="6630"/>
                  </a:cubicBezTo>
                  <a:cubicBezTo>
                    <a:pt x="14429" y="6630"/>
                    <a:pt x="9463" y="1"/>
                    <a:pt x="9463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883;p64">
              <a:extLst>
                <a:ext uri="{FF2B5EF4-FFF2-40B4-BE49-F238E27FC236}">
                  <a16:creationId xmlns:a16="http://schemas.microsoft.com/office/drawing/2014/main" id="{10749459-4930-4927-95DB-124BC6B561BB}"/>
                </a:ext>
              </a:extLst>
            </p:cNvPr>
            <p:cNvSpPr/>
            <p:nvPr/>
          </p:nvSpPr>
          <p:spPr>
            <a:xfrm>
              <a:off x="4745706" y="2782032"/>
              <a:ext cx="65919" cy="12737"/>
            </a:xfrm>
            <a:custGeom>
              <a:avLst/>
              <a:gdLst/>
              <a:ahLst/>
              <a:cxnLst/>
              <a:rect l="l" t="t" r="r" b="b"/>
              <a:pathLst>
                <a:path w="2862" h="553" extrusionOk="0">
                  <a:moveTo>
                    <a:pt x="636" y="1"/>
                  </a:moveTo>
                  <a:cubicBezTo>
                    <a:pt x="425" y="1"/>
                    <a:pt x="213" y="9"/>
                    <a:pt x="0" y="25"/>
                  </a:cubicBezTo>
                  <a:cubicBezTo>
                    <a:pt x="543" y="432"/>
                    <a:pt x="1099" y="553"/>
                    <a:pt x="1576" y="553"/>
                  </a:cubicBezTo>
                  <a:cubicBezTo>
                    <a:pt x="2246" y="553"/>
                    <a:pt x="2759" y="316"/>
                    <a:pt x="2861" y="301"/>
                  </a:cubicBezTo>
                  <a:cubicBezTo>
                    <a:pt x="2135" y="105"/>
                    <a:pt x="1393" y="1"/>
                    <a:pt x="636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884;p64">
              <a:extLst>
                <a:ext uri="{FF2B5EF4-FFF2-40B4-BE49-F238E27FC236}">
                  <a16:creationId xmlns:a16="http://schemas.microsoft.com/office/drawing/2014/main" id="{A10DE3C9-FBA1-41D6-AFC8-5615B9E7F323}"/>
                </a:ext>
              </a:extLst>
            </p:cNvPr>
            <p:cNvSpPr/>
            <p:nvPr/>
          </p:nvSpPr>
          <p:spPr>
            <a:xfrm>
              <a:off x="4911034" y="2553527"/>
              <a:ext cx="6956" cy="61036"/>
            </a:xfrm>
            <a:custGeom>
              <a:avLst/>
              <a:gdLst/>
              <a:ahLst/>
              <a:cxnLst/>
              <a:rect l="l" t="t" r="r" b="b"/>
              <a:pathLst>
                <a:path w="302" h="2650" extrusionOk="0">
                  <a:moveTo>
                    <a:pt x="173" y="0"/>
                  </a:moveTo>
                  <a:cubicBezTo>
                    <a:pt x="134" y="0"/>
                    <a:pt x="101" y="37"/>
                    <a:pt x="101" y="57"/>
                  </a:cubicBezTo>
                  <a:cubicBezTo>
                    <a:pt x="101" y="57"/>
                    <a:pt x="76" y="233"/>
                    <a:pt x="51" y="459"/>
                  </a:cubicBezTo>
                  <a:cubicBezTo>
                    <a:pt x="25" y="685"/>
                    <a:pt x="0" y="1011"/>
                    <a:pt x="0" y="1312"/>
                  </a:cubicBezTo>
                  <a:lnTo>
                    <a:pt x="0" y="1789"/>
                  </a:lnTo>
                  <a:lnTo>
                    <a:pt x="0" y="2190"/>
                  </a:lnTo>
                  <a:cubicBezTo>
                    <a:pt x="0" y="2416"/>
                    <a:pt x="25" y="2592"/>
                    <a:pt x="25" y="2592"/>
                  </a:cubicBezTo>
                  <a:cubicBezTo>
                    <a:pt x="25" y="2617"/>
                    <a:pt x="51" y="2642"/>
                    <a:pt x="101" y="2642"/>
                  </a:cubicBezTo>
                  <a:cubicBezTo>
                    <a:pt x="110" y="2647"/>
                    <a:pt x="119" y="2649"/>
                    <a:pt x="127" y="2649"/>
                  </a:cubicBezTo>
                  <a:cubicBezTo>
                    <a:pt x="160" y="2649"/>
                    <a:pt x="181" y="2612"/>
                    <a:pt x="201" y="2592"/>
                  </a:cubicBezTo>
                  <a:cubicBezTo>
                    <a:pt x="201" y="2592"/>
                    <a:pt x="226" y="2441"/>
                    <a:pt x="251" y="2190"/>
                  </a:cubicBezTo>
                  <a:cubicBezTo>
                    <a:pt x="251" y="2065"/>
                    <a:pt x="251" y="1939"/>
                    <a:pt x="276" y="1789"/>
                  </a:cubicBezTo>
                  <a:cubicBezTo>
                    <a:pt x="302" y="1638"/>
                    <a:pt x="302" y="1488"/>
                    <a:pt x="302" y="1337"/>
                  </a:cubicBezTo>
                  <a:cubicBezTo>
                    <a:pt x="302" y="1011"/>
                    <a:pt x="302" y="710"/>
                    <a:pt x="302" y="459"/>
                  </a:cubicBezTo>
                  <a:cubicBezTo>
                    <a:pt x="276" y="233"/>
                    <a:pt x="276" y="82"/>
                    <a:pt x="276" y="82"/>
                  </a:cubicBezTo>
                  <a:cubicBezTo>
                    <a:pt x="251" y="32"/>
                    <a:pt x="226" y="7"/>
                    <a:pt x="201" y="7"/>
                  </a:cubicBezTo>
                  <a:cubicBezTo>
                    <a:pt x="192" y="2"/>
                    <a:pt x="182" y="0"/>
                    <a:pt x="173" y="0"/>
                  </a:cubicBezTo>
                  <a:close/>
                </a:path>
              </a:pathLst>
            </a:custGeom>
            <a:solidFill>
              <a:srgbClr val="B74E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885;p64">
              <a:extLst>
                <a:ext uri="{FF2B5EF4-FFF2-40B4-BE49-F238E27FC236}">
                  <a16:creationId xmlns:a16="http://schemas.microsoft.com/office/drawing/2014/main" id="{3016A457-929F-44A2-8473-02316F3A57BF}"/>
                </a:ext>
              </a:extLst>
            </p:cNvPr>
            <p:cNvSpPr/>
            <p:nvPr/>
          </p:nvSpPr>
          <p:spPr>
            <a:xfrm>
              <a:off x="5189658" y="2555416"/>
              <a:ext cx="92522" cy="38741"/>
            </a:xfrm>
            <a:custGeom>
              <a:avLst/>
              <a:gdLst/>
              <a:ahLst/>
              <a:cxnLst/>
              <a:rect l="l" t="t" r="r" b="b"/>
              <a:pathLst>
                <a:path w="4017" h="1682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cubicBezTo>
                    <a:pt x="1" y="75"/>
                    <a:pt x="26" y="101"/>
                    <a:pt x="51" y="101"/>
                  </a:cubicBezTo>
                  <a:cubicBezTo>
                    <a:pt x="126" y="101"/>
                    <a:pt x="202" y="126"/>
                    <a:pt x="252" y="151"/>
                  </a:cubicBezTo>
                  <a:cubicBezTo>
                    <a:pt x="327" y="176"/>
                    <a:pt x="377" y="226"/>
                    <a:pt x="403" y="301"/>
                  </a:cubicBezTo>
                  <a:cubicBezTo>
                    <a:pt x="428" y="352"/>
                    <a:pt x="428" y="427"/>
                    <a:pt x="428" y="502"/>
                  </a:cubicBezTo>
                  <a:cubicBezTo>
                    <a:pt x="428" y="552"/>
                    <a:pt x="428" y="628"/>
                    <a:pt x="403" y="703"/>
                  </a:cubicBezTo>
                  <a:cubicBezTo>
                    <a:pt x="403" y="753"/>
                    <a:pt x="428" y="828"/>
                    <a:pt x="503" y="828"/>
                  </a:cubicBezTo>
                  <a:lnTo>
                    <a:pt x="930" y="904"/>
                  </a:lnTo>
                  <a:lnTo>
                    <a:pt x="1155" y="954"/>
                  </a:lnTo>
                  <a:lnTo>
                    <a:pt x="1381" y="1004"/>
                  </a:lnTo>
                  <a:cubicBezTo>
                    <a:pt x="1657" y="1054"/>
                    <a:pt x="1959" y="1105"/>
                    <a:pt x="2235" y="1180"/>
                  </a:cubicBezTo>
                  <a:cubicBezTo>
                    <a:pt x="2536" y="1230"/>
                    <a:pt x="2812" y="1305"/>
                    <a:pt x="3088" y="1406"/>
                  </a:cubicBezTo>
                  <a:cubicBezTo>
                    <a:pt x="3239" y="1431"/>
                    <a:pt x="3364" y="1481"/>
                    <a:pt x="3515" y="1531"/>
                  </a:cubicBezTo>
                  <a:cubicBezTo>
                    <a:pt x="3665" y="1556"/>
                    <a:pt x="3791" y="1632"/>
                    <a:pt x="3941" y="1682"/>
                  </a:cubicBezTo>
                  <a:cubicBezTo>
                    <a:pt x="3992" y="1682"/>
                    <a:pt x="4017" y="1606"/>
                    <a:pt x="3992" y="1581"/>
                  </a:cubicBezTo>
                  <a:cubicBezTo>
                    <a:pt x="3866" y="1506"/>
                    <a:pt x="3716" y="1406"/>
                    <a:pt x="3590" y="1355"/>
                  </a:cubicBezTo>
                  <a:cubicBezTo>
                    <a:pt x="3465" y="1280"/>
                    <a:pt x="3314" y="1205"/>
                    <a:pt x="3188" y="1155"/>
                  </a:cubicBezTo>
                  <a:lnTo>
                    <a:pt x="2335" y="904"/>
                  </a:lnTo>
                  <a:cubicBezTo>
                    <a:pt x="2034" y="803"/>
                    <a:pt x="1733" y="753"/>
                    <a:pt x="1432" y="703"/>
                  </a:cubicBezTo>
                  <a:cubicBezTo>
                    <a:pt x="1356" y="703"/>
                    <a:pt x="1281" y="678"/>
                    <a:pt x="1206" y="678"/>
                  </a:cubicBezTo>
                  <a:lnTo>
                    <a:pt x="980" y="653"/>
                  </a:lnTo>
                  <a:lnTo>
                    <a:pt x="654" y="614"/>
                  </a:lnTo>
                  <a:lnTo>
                    <a:pt x="654" y="614"/>
                  </a:lnTo>
                  <a:cubicBezTo>
                    <a:pt x="654" y="570"/>
                    <a:pt x="654" y="524"/>
                    <a:pt x="654" y="477"/>
                  </a:cubicBezTo>
                  <a:cubicBezTo>
                    <a:pt x="628" y="377"/>
                    <a:pt x="603" y="276"/>
                    <a:pt x="553" y="201"/>
                  </a:cubicBezTo>
                  <a:cubicBezTo>
                    <a:pt x="503" y="126"/>
                    <a:pt x="403" y="50"/>
                    <a:pt x="327" y="25"/>
                  </a:cubicBezTo>
                  <a:cubicBezTo>
                    <a:pt x="227" y="0"/>
                    <a:pt x="126" y="0"/>
                    <a:pt x="51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886;p64">
              <a:extLst>
                <a:ext uri="{FF2B5EF4-FFF2-40B4-BE49-F238E27FC236}">
                  <a16:creationId xmlns:a16="http://schemas.microsoft.com/office/drawing/2014/main" id="{3541791B-C4AA-4151-A5C4-1E46D627922D}"/>
                </a:ext>
              </a:extLst>
            </p:cNvPr>
            <p:cNvSpPr/>
            <p:nvPr/>
          </p:nvSpPr>
          <p:spPr>
            <a:xfrm>
              <a:off x="4955533" y="2232362"/>
              <a:ext cx="122003" cy="47562"/>
            </a:xfrm>
            <a:custGeom>
              <a:avLst/>
              <a:gdLst/>
              <a:ahLst/>
              <a:cxnLst/>
              <a:rect l="l" t="t" r="r" b="b"/>
              <a:pathLst>
                <a:path w="5297" h="2065" extrusionOk="0">
                  <a:moveTo>
                    <a:pt x="5105" y="1"/>
                  </a:moveTo>
                  <a:cubicBezTo>
                    <a:pt x="5046" y="1"/>
                    <a:pt x="4989" y="42"/>
                    <a:pt x="4970" y="96"/>
                  </a:cubicBezTo>
                  <a:cubicBezTo>
                    <a:pt x="4970" y="96"/>
                    <a:pt x="4920" y="172"/>
                    <a:pt x="4820" y="297"/>
                  </a:cubicBezTo>
                  <a:cubicBezTo>
                    <a:pt x="4694" y="448"/>
                    <a:pt x="4544" y="598"/>
                    <a:pt x="4393" y="749"/>
                  </a:cubicBezTo>
                  <a:cubicBezTo>
                    <a:pt x="4318" y="849"/>
                    <a:pt x="4192" y="925"/>
                    <a:pt x="4092" y="1000"/>
                  </a:cubicBezTo>
                  <a:cubicBezTo>
                    <a:pt x="3967" y="1100"/>
                    <a:pt x="3841" y="1176"/>
                    <a:pt x="3716" y="1226"/>
                  </a:cubicBezTo>
                  <a:cubicBezTo>
                    <a:pt x="3565" y="1301"/>
                    <a:pt x="3414" y="1351"/>
                    <a:pt x="3264" y="1401"/>
                  </a:cubicBezTo>
                  <a:cubicBezTo>
                    <a:pt x="3188" y="1401"/>
                    <a:pt x="3138" y="1452"/>
                    <a:pt x="3038" y="1452"/>
                  </a:cubicBezTo>
                  <a:lnTo>
                    <a:pt x="2310" y="1452"/>
                  </a:lnTo>
                  <a:cubicBezTo>
                    <a:pt x="2134" y="1427"/>
                    <a:pt x="1984" y="1401"/>
                    <a:pt x="1833" y="1351"/>
                  </a:cubicBezTo>
                  <a:cubicBezTo>
                    <a:pt x="1683" y="1326"/>
                    <a:pt x="1532" y="1276"/>
                    <a:pt x="1381" y="1226"/>
                  </a:cubicBezTo>
                  <a:cubicBezTo>
                    <a:pt x="1256" y="1176"/>
                    <a:pt x="1130" y="1100"/>
                    <a:pt x="1030" y="1050"/>
                  </a:cubicBezTo>
                  <a:cubicBezTo>
                    <a:pt x="829" y="950"/>
                    <a:pt x="653" y="849"/>
                    <a:pt x="503" y="724"/>
                  </a:cubicBezTo>
                  <a:cubicBezTo>
                    <a:pt x="453" y="674"/>
                    <a:pt x="403" y="623"/>
                    <a:pt x="377" y="598"/>
                  </a:cubicBezTo>
                  <a:lnTo>
                    <a:pt x="327" y="573"/>
                  </a:lnTo>
                  <a:lnTo>
                    <a:pt x="302" y="548"/>
                  </a:lnTo>
                  <a:cubicBezTo>
                    <a:pt x="271" y="517"/>
                    <a:pt x="230" y="496"/>
                    <a:pt x="186" y="496"/>
                  </a:cubicBezTo>
                  <a:cubicBezTo>
                    <a:pt x="159" y="496"/>
                    <a:pt x="130" y="504"/>
                    <a:pt x="101" y="523"/>
                  </a:cubicBezTo>
                  <a:cubicBezTo>
                    <a:pt x="26" y="573"/>
                    <a:pt x="1" y="674"/>
                    <a:pt x="51" y="749"/>
                  </a:cubicBezTo>
                  <a:lnTo>
                    <a:pt x="101" y="824"/>
                  </a:lnTo>
                  <a:cubicBezTo>
                    <a:pt x="126" y="849"/>
                    <a:pt x="177" y="900"/>
                    <a:pt x="227" y="975"/>
                  </a:cubicBezTo>
                  <a:cubicBezTo>
                    <a:pt x="377" y="1151"/>
                    <a:pt x="553" y="1326"/>
                    <a:pt x="754" y="1452"/>
                  </a:cubicBezTo>
                  <a:cubicBezTo>
                    <a:pt x="879" y="1552"/>
                    <a:pt x="1005" y="1627"/>
                    <a:pt x="1155" y="1703"/>
                  </a:cubicBezTo>
                  <a:cubicBezTo>
                    <a:pt x="1331" y="1803"/>
                    <a:pt x="1482" y="1853"/>
                    <a:pt x="1657" y="1903"/>
                  </a:cubicBezTo>
                  <a:cubicBezTo>
                    <a:pt x="1833" y="1979"/>
                    <a:pt x="2034" y="2004"/>
                    <a:pt x="2235" y="2029"/>
                  </a:cubicBezTo>
                  <a:cubicBezTo>
                    <a:pt x="2377" y="2047"/>
                    <a:pt x="2506" y="2064"/>
                    <a:pt x="2641" y="2064"/>
                  </a:cubicBezTo>
                  <a:cubicBezTo>
                    <a:pt x="2697" y="2064"/>
                    <a:pt x="2753" y="2061"/>
                    <a:pt x="2812" y="2054"/>
                  </a:cubicBezTo>
                  <a:lnTo>
                    <a:pt x="2988" y="2054"/>
                  </a:lnTo>
                  <a:lnTo>
                    <a:pt x="3113" y="2029"/>
                  </a:lnTo>
                  <a:cubicBezTo>
                    <a:pt x="3214" y="2029"/>
                    <a:pt x="3339" y="2004"/>
                    <a:pt x="3439" y="1979"/>
                  </a:cubicBezTo>
                  <a:cubicBezTo>
                    <a:pt x="3615" y="1929"/>
                    <a:pt x="3816" y="1828"/>
                    <a:pt x="3992" y="1753"/>
                  </a:cubicBezTo>
                  <a:cubicBezTo>
                    <a:pt x="4142" y="1652"/>
                    <a:pt x="4293" y="1552"/>
                    <a:pt x="4443" y="1427"/>
                  </a:cubicBezTo>
                  <a:cubicBezTo>
                    <a:pt x="4720" y="1151"/>
                    <a:pt x="4970" y="849"/>
                    <a:pt x="5146" y="498"/>
                  </a:cubicBezTo>
                  <a:cubicBezTo>
                    <a:pt x="5171" y="423"/>
                    <a:pt x="5196" y="372"/>
                    <a:pt x="5221" y="297"/>
                  </a:cubicBezTo>
                  <a:lnTo>
                    <a:pt x="5272" y="222"/>
                  </a:lnTo>
                  <a:cubicBezTo>
                    <a:pt x="5297" y="147"/>
                    <a:pt x="5272" y="46"/>
                    <a:pt x="5171" y="21"/>
                  </a:cubicBezTo>
                  <a:cubicBezTo>
                    <a:pt x="5150" y="7"/>
                    <a:pt x="5127" y="1"/>
                    <a:pt x="5105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887;p64">
              <a:extLst>
                <a:ext uri="{FF2B5EF4-FFF2-40B4-BE49-F238E27FC236}">
                  <a16:creationId xmlns:a16="http://schemas.microsoft.com/office/drawing/2014/main" id="{5F199FB7-B076-4261-AACF-CD0139D48B2A}"/>
                </a:ext>
              </a:extLst>
            </p:cNvPr>
            <p:cNvSpPr/>
            <p:nvPr/>
          </p:nvSpPr>
          <p:spPr>
            <a:xfrm>
              <a:off x="4795986" y="2258619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73" y="0"/>
                  </a:moveTo>
                  <a:cubicBezTo>
                    <a:pt x="2833" y="0"/>
                    <a:pt x="2184" y="237"/>
                    <a:pt x="1657" y="763"/>
                  </a:cubicBezTo>
                  <a:cubicBezTo>
                    <a:pt x="1" y="2420"/>
                    <a:pt x="1180" y="5231"/>
                    <a:pt x="3489" y="5231"/>
                  </a:cubicBezTo>
                  <a:cubicBezTo>
                    <a:pt x="4945" y="5231"/>
                    <a:pt x="6125" y="4051"/>
                    <a:pt x="6125" y="2621"/>
                  </a:cubicBezTo>
                  <a:cubicBezTo>
                    <a:pt x="6108" y="1040"/>
                    <a:pt x="4813" y="0"/>
                    <a:pt x="3473" y="0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888;p64">
              <a:extLst>
                <a:ext uri="{FF2B5EF4-FFF2-40B4-BE49-F238E27FC236}">
                  <a16:creationId xmlns:a16="http://schemas.microsoft.com/office/drawing/2014/main" id="{FB32B4B2-2195-469C-AF9A-52F9A3D5CC36}"/>
                </a:ext>
              </a:extLst>
            </p:cNvPr>
            <p:cNvSpPr/>
            <p:nvPr/>
          </p:nvSpPr>
          <p:spPr>
            <a:xfrm>
              <a:off x="5104691" y="2226235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89" y="1"/>
                  </a:moveTo>
                  <a:cubicBezTo>
                    <a:pt x="2847" y="1"/>
                    <a:pt x="2192" y="237"/>
                    <a:pt x="1657" y="764"/>
                  </a:cubicBezTo>
                  <a:cubicBezTo>
                    <a:pt x="0" y="2420"/>
                    <a:pt x="1180" y="5232"/>
                    <a:pt x="3514" y="5232"/>
                  </a:cubicBezTo>
                  <a:cubicBezTo>
                    <a:pt x="4945" y="5232"/>
                    <a:pt x="6125" y="4052"/>
                    <a:pt x="6125" y="2621"/>
                  </a:cubicBezTo>
                  <a:cubicBezTo>
                    <a:pt x="6125" y="1041"/>
                    <a:pt x="4836" y="1"/>
                    <a:pt x="3489" y="1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889;p64">
              <a:extLst>
                <a:ext uri="{FF2B5EF4-FFF2-40B4-BE49-F238E27FC236}">
                  <a16:creationId xmlns:a16="http://schemas.microsoft.com/office/drawing/2014/main" id="{6FBE5EC5-7DEF-4081-8BA2-97DF445C9BE2}"/>
                </a:ext>
              </a:extLst>
            </p:cNvPr>
            <p:cNvSpPr/>
            <p:nvPr/>
          </p:nvSpPr>
          <p:spPr>
            <a:xfrm>
              <a:off x="4837030" y="2179065"/>
              <a:ext cx="101182" cy="70295"/>
            </a:xfrm>
            <a:custGeom>
              <a:avLst/>
              <a:gdLst/>
              <a:ahLst/>
              <a:cxnLst/>
              <a:rect l="l" t="t" r="r" b="b"/>
              <a:pathLst>
                <a:path w="4393" h="3052" extrusionOk="0">
                  <a:moveTo>
                    <a:pt x="4192" y="1"/>
                  </a:moveTo>
                  <a:cubicBezTo>
                    <a:pt x="4092" y="1"/>
                    <a:pt x="3991" y="76"/>
                    <a:pt x="3991" y="177"/>
                  </a:cubicBezTo>
                  <a:cubicBezTo>
                    <a:pt x="3966" y="227"/>
                    <a:pt x="3941" y="302"/>
                    <a:pt x="3916" y="352"/>
                  </a:cubicBezTo>
                  <a:cubicBezTo>
                    <a:pt x="3866" y="503"/>
                    <a:pt x="3791" y="628"/>
                    <a:pt x="3715" y="779"/>
                  </a:cubicBezTo>
                  <a:cubicBezTo>
                    <a:pt x="3615" y="930"/>
                    <a:pt x="3464" y="1080"/>
                    <a:pt x="3289" y="1206"/>
                  </a:cubicBezTo>
                  <a:cubicBezTo>
                    <a:pt x="3213" y="1256"/>
                    <a:pt x="3113" y="1306"/>
                    <a:pt x="2987" y="1331"/>
                  </a:cubicBezTo>
                  <a:cubicBezTo>
                    <a:pt x="2887" y="1381"/>
                    <a:pt x="2762" y="1406"/>
                    <a:pt x="2636" y="1406"/>
                  </a:cubicBezTo>
                  <a:lnTo>
                    <a:pt x="2561" y="1432"/>
                  </a:lnTo>
                  <a:lnTo>
                    <a:pt x="2285" y="1432"/>
                  </a:lnTo>
                  <a:cubicBezTo>
                    <a:pt x="2184" y="1406"/>
                    <a:pt x="2084" y="1381"/>
                    <a:pt x="1958" y="1356"/>
                  </a:cubicBezTo>
                  <a:cubicBezTo>
                    <a:pt x="1783" y="1281"/>
                    <a:pt x="1582" y="1181"/>
                    <a:pt x="1406" y="1055"/>
                  </a:cubicBezTo>
                  <a:cubicBezTo>
                    <a:pt x="1281" y="955"/>
                    <a:pt x="1180" y="829"/>
                    <a:pt x="1080" y="729"/>
                  </a:cubicBezTo>
                  <a:lnTo>
                    <a:pt x="954" y="578"/>
                  </a:lnTo>
                  <a:lnTo>
                    <a:pt x="879" y="503"/>
                  </a:lnTo>
                  <a:cubicBezTo>
                    <a:pt x="841" y="458"/>
                    <a:pt x="793" y="440"/>
                    <a:pt x="746" y="440"/>
                  </a:cubicBezTo>
                  <a:cubicBezTo>
                    <a:pt x="605" y="440"/>
                    <a:pt x="465" y="604"/>
                    <a:pt x="578" y="754"/>
                  </a:cubicBezTo>
                  <a:cubicBezTo>
                    <a:pt x="603" y="829"/>
                    <a:pt x="653" y="904"/>
                    <a:pt x="678" y="980"/>
                  </a:cubicBezTo>
                  <a:cubicBezTo>
                    <a:pt x="754" y="1130"/>
                    <a:pt x="854" y="1281"/>
                    <a:pt x="954" y="1432"/>
                  </a:cubicBezTo>
                  <a:cubicBezTo>
                    <a:pt x="879" y="1582"/>
                    <a:pt x="779" y="1733"/>
                    <a:pt x="628" y="1833"/>
                  </a:cubicBezTo>
                  <a:cubicBezTo>
                    <a:pt x="302" y="2084"/>
                    <a:pt x="1" y="2059"/>
                    <a:pt x="1" y="2210"/>
                  </a:cubicBezTo>
                  <a:cubicBezTo>
                    <a:pt x="1" y="2258"/>
                    <a:pt x="132" y="2299"/>
                    <a:pt x="325" y="2299"/>
                  </a:cubicBezTo>
                  <a:cubicBezTo>
                    <a:pt x="628" y="2299"/>
                    <a:pt x="1083" y="2196"/>
                    <a:pt x="1406" y="1858"/>
                  </a:cubicBezTo>
                  <a:cubicBezTo>
                    <a:pt x="1481" y="1883"/>
                    <a:pt x="1532" y="1933"/>
                    <a:pt x="1607" y="1959"/>
                  </a:cubicBezTo>
                  <a:cubicBezTo>
                    <a:pt x="1557" y="2034"/>
                    <a:pt x="1481" y="2109"/>
                    <a:pt x="1406" y="2184"/>
                  </a:cubicBezTo>
                  <a:cubicBezTo>
                    <a:pt x="1080" y="2536"/>
                    <a:pt x="703" y="2611"/>
                    <a:pt x="729" y="2762"/>
                  </a:cubicBezTo>
                  <a:cubicBezTo>
                    <a:pt x="740" y="2790"/>
                    <a:pt x="799" y="2806"/>
                    <a:pt x="890" y="2806"/>
                  </a:cubicBezTo>
                  <a:cubicBezTo>
                    <a:pt x="1200" y="2806"/>
                    <a:pt x="1877" y="2625"/>
                    <a:pt x="2285" y="2159"/>
                  </a:cubicBezTo>
                  <a:cubicBezTo>
                    <a:pt x="2310" y="2172"/>
                    <a:pt x="2341" y="2178"/>
                    <a:pt x="2373" y="2178"/>
                  </a:cubicBezTo>
                  <a:cubicBezTo>
                    <a:pt x="2404" y="2178"/>
                    <a:pt x="2435" y="2172"/>
                    <a:pt x="2460" y="2159"/>
                  </a:cubicBezTo>
                  <a:lnTo>
                    <a:pt x="2661" y="2159"/>
                  </a:lnTo>
                  <a:cubicBezTo>
                    <a:pt x="2636" y="2235"/>
                    <a:pt x="2636" y="2285"/>
                    <a:pt x="2611" y="2335"/>
                  </a:cubicBezTo>
                  <a:cubicBezTo>
                    <a:pt x="2410" y="2737"/>
                    <a:pt x="2109" y="2963"/>
                    <a:pt x="2184" y="3038"/>
                  </a:cubicBezTo>
                  <a:cubicBezTo>
                    <a:pt x="2191" y="3047"/>
                    <a:pt x="2205" y="3052"/>
                    <a:pt x="2225" y="3052"/>
                  </a:cubicBezTo>
                  <a:cubicBezTo>
                    <a:pt x="2414" y="3052"/>
                    <a:pt x="3136" y="2621"/>
                    <a:pt x="3364" y="1984"/>
                  </a:cubicBezTo>
                  <a:cubicBezTo>
                    <a:pt x="3489" y="1933"/>
                    <a:pt x="3615" y="1858"/>
                    <a:pt x="3715" y="1783"/>
                  </a:cubicBezTo>
                  <a:cubicBezTo>
                    <a:pt x="3966" y="1582"/>
                    <a:pt x="4142" y="1331"/>
                    <a:pt x="4267" y="1030"/>
                  </a:cubicBezTo>
                  <a:cubicBezTo>
                    <a:pt x="4343" y="829"/>
                    <a:pt x="4368" y="628"/>
                    <a:pt x="4393" y="428"/>
                  </a:cubicBezTo>
                  <a:cubicBezTo>
                    <a:pt x="4393" y="352"/>
                    <a:pt x="4393" y="277"/>
                    <a:pt x="4393" y="202"/>
                  </a:cubicBezTo>
                  <a:cubicBezTo>
                    <a:pt x="4393" y="76"/>
                    <a:pt x="4318" y="1"/>
                    <a:pt x="4192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890;p64">
              <a:extLst>
                <a:ext uri="{FF2B5EF4-FFF2-40B4-BE49-F238E27FC236}">
                  <a16:creationId xmlns:a16="http://schemas.microsoft.com/office/drawing/2014/main" id="{5178D27F-AE95-4366-BB08-4D3FC23ED098}"/>
                </a:ext>
              </a:extLst>
            </p:cNvPr>
            <p:cNvSpPr/>
            <p:nvPr/>
          </p:nvSpPr>
          <p:spPr>
            <a:xfrm>
              <a:off x="5086772" y="2151909"/>
              <a:ext cx="110832" cy="67370"/>
            </a:xfrm>
            <a:custGeom>
              <a:avLst/>
              <a:gdLst/>
              <a:ahLst/>
              <a:cxnLst/>
              <a:rect l="l" t="t" r="r" b="b"/>
              <a:pathLst>
                <a:path w="4812" h="2925" extrusionOk="0">
                  <a:moveTo>
                    <a:pt x="3591" y="0"/>
                  </a:moveTo>
                  <a:cubicBezTo>
                    <a:pt x="3528" y="0"/>
                    <a:pt x="3472" y="34"/>
                    <a:pt x="3439" y="101"/>
                  </a:cubicBezTo>
                  <a:lnTo>
                    <a:pt x="3414" y="201"/>
                  </a:lnTo>
                  <a:lnTo>
                    <a:pt x="3338" y="352"/>
                  </a:lnTo>
                  <a:cubicBezTo>
                    <a:pt x="3263" y="502"/>
                    <a:pt x="3188" y="653"/>
                    <a:pt x="3088" y="778"/>
                  </a:cubicBezTo>
                  <a:cubicBezTo>
                    <a:pt x="2962" y="954"/>
                    <a:pt x="2837" y="1130"/>
                    <a:pt x="2661" y="1255"/>
                  </a:cubicBezTo>
                  <a:cubicBezTo>
                    <a:pt x="2586" y="1305"/>
                    <a:pt x="2485" y="1356"/>
                    <a:pt x="2385" y="1406"/>
                  </a:cubicBezTo>
                  <a:cubicBezTo>
                    <a:pt x="2335" y="1431"/>
                    <a:pt x="2259" y="1456"/>
                    <a:pt x="2209" y="1481"/>
                  </a:cubicBezTo>
                  <a:lnTo>
                    <a:pt x="2033" y="1481"/>
                  </a:lnTo>
                  <a:cubicBezTo>
                    <a:pt x="1908" y="1506"/>
                    <a:pt x="1782" y="1506"/>
                    <a:pt x="1682" y="1506"/>
                  </a:cubicBezTo>
                  <a:cubicBezTo>
                    <a:pt x="1582" y="1506"/>
                    <a:pt x="1456" y="1481"/>
                    <a:pt x="1356" y="1456"/>
                  </a:cubicBezTo>
                  <a:cubicBezTo>
                    <a:pt x="1155" y="1406"/>
                    <a:pt x="979" y="1305"/>
                    <a:pt x="829" y="1180"/>
                  </a:cubicBezTo>
                  <a:cubicBezTo>
                    <a:pt x="703" y="1079"/>
                    <a:pt x="603" y="979"/>
                    <a:pt x="527" y="854"/>
                  </a:cubicBezTo>
                  <a:cubicBezTo>
                    <a:pt x="477" y="803"/>
                    <a:pt x="427" y="753"/>
                    <a:pt x="402" y="703"/>
                  </a:cubicBezTo>
                  <a:cubicBezTo>
                    <a:pt x="384" y="630"/>
                    <a:pt x="311" y="583"/>
                    <a:pt x="235" y="583"/>
                  </a:cubicBezTo>
                  <a:cubicBezTo>
                    <a:pt x="207" y="583"/>
                    <a:pt x="178" y="589"/>
                    <a:pt x="151" y="603"/>
                  </a:cubicBezTo>
                  <a:cubicBezTo>
                    <a:pt x="51" y="628"/>
                    <a:pt x="0" y="753"/>
                    <a:pt x="25" y="854"/>
                  </a:cubicBezTo>
                  <a:cubicBezTo>
                    <a:pt x="51" y="929"/>
                    <a:pt x="76" y="1004"/>
                    <a:pt x="101" y="1079"/>
                  </a:cubicBezTo>
                  <a:cubicBezTo>
                    <a:pt x="176" y="1280"/>
                    <a:pt x="276" y="1456"/>
                    <a:pt x="427" y="1607"/>
                  </a:cubicBezTo>
                  <a:cubicBezTo>
                    <a:pt x="603" y="1858"/>
                    <a:pt x="879" y="2033"/>
                    <a:pt x="1155" y="2134"/>
                  </a:cubicBezTo>
                  <a:cubicBezTo>
                    <a:pt x="1280" y="2184"/>
                    <a:pt x="1406" y="2209"/>
                    <a:pt x="1531" y="2234"/>
                  </a:cubicBezTo>
                  <a:cubicBezTo>
                    <a:pt x="1893" y="2716"/>
                    <a:pt x="2592" y="2925"/>
                    <a:pt x="2882" y="2925"/>
                  </a:cubicBezTo>
                  <a:cubicBezTo>
                    <a:pt x="2955" y="2925"/>
                    <a:pt x="3002" y="2912"/>
                    <a:pt x="3012" y="2887"/>
                  </a:cubicBezTo>
                  <a:cubicBezTo>
                    <a:pt x="3037" y="2786"/>
                    <a:pt x="2686" y="2661"/>
                    <a:pt x="2385" y="2334"/>
                  </a:cubicBezTo>
                  <a:cubicBezTo>
                    <a:pt x="2335" y="2284"/>
                    <a:pt x="2309" y="2234"/>
                    <a:pt x="2259" y="2184"/>
                  </a:cubicBezTo>
                  <a:lnTo>
                    <a:pt x="2435" y="2184"/>
                  </a:lnTo>
                  <a:cubicBezTo>
                    <a:pt x="2510" y="2159"/>
                    <a:pt x="2560" y="2134"/>
                    <a:pt x="2611" y="2109"/>
                  </a:cubicBezTo>
                  <a:cubicBezTo>
                    <a:pt x="2917" y="2279"/>
                    <a:pt x="3286" y="2336"/>
                    <a:pt x="3597" y="2336"/>
                  </a:cubicBezTo>
                  <a:cubicBezTo>
                    <a:pt x="3974" y="2336"/>
                    <a:pt x="4267" y="2253"/>
                    <a:pt x="4267" y="2184"/>
                  </a:cubicBezTo>
                  <a:cubicBezTo>
                    <a:pt x="4267" y="2058"/>
                    <a:pt x="3866" y="2083"/>
                    <a:pt x="3439" y="1883"/>
                  </a:cubicBezTo>
                  <a:cubicBezTo>
                    <a:pt x="3364" y="1832"/>
                    <a:pt x="3263" y="1782"/>
                    <a:pt x="3188" y="1707"/>
                  </a:cubicBezTo>
                  <a:cubicBezTo>
                    <a:pt x="3238" y="1657"/>
                    <a:pt x="3288" y="1607"/>
                    <a:pt x="3338" y="1556"/>
                  </a:cubicBezTo>
                  <a:cubicBezTo>
                    <a:pt x="3553" y="1667"/>
                    <a:pt x="3779" y="1708"/>
                    <a:pt x="3988" y="1708"/>
                  </a:cubicBezTo>
                  <a:cubicBezTo>
                    <a:pt x="4441" y="1708"/>
                    <a:pt x="4811" y="1517"/>
                    <a:pt x="4794" y="1431"/>
                  </a:cubicBezTo>
                  <a:cubicBezTo>
                    <a:pt x="4744" y="1305"/>
                    <a:pt x="4443" y="1431"/>
                    <a:pt x="4066" y="1280"/>
                  </a:cubicBezTo>
                  <a:cubicBezTo>
                    <a:pt x="3916" y="1205"/>
                    <a:pt x="3740" y="1105"/>
                    <a:pt x="3640" y="979"/>
                  </a:cubicBezTo>
                  <a:cubicBezTo>
                    <a:pt x="3690" y="803"/>
                    <a:pt x="3740" y="653"/>
                    <a:pt x="3765" y="477"/>
                  </a:cubicBezTo>
                  <a:cubicBezTo>
                    <a:pt x="3790" y="327"/>
                    <a:pt x="3765" y="251"/>
                    <a:pt x="3790" y="226"/>
                  </a:cubicBezTo>
                  <a:cubicBezTo>
                    <a:pt x="3815" y="151"/>
                    <a:pt x="3765" y="50"/>
                    <a:pt x="3690" y="25"/>
                  </a:cubicBezTo>
                  <a:cubicBezTo>
                    <a:pt x="3656" y="9"/>
                    <a:pt x="3623" y="0"/>
                    <a:pt x="359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891;p64">
              <a:extLst>
                <a:ext uri="{FF2B5EF4-FFF2-40B4-BE49-F238E27FC236}">
                  <a16:creationId xmlns:a16="http://schemas.microsoft.com/office/drawing/2014/main" id="{D165CC38-71A1-4659-B786-7B8707EC62C5}"/>
                </a:ext>
              </a:extLst>
            </p:cNvPr>
            <p:cNvSpPr/>
            <p:nvPr/>
          </p:nvSpPr>
          <p:spPr>
            <a:xfrm>
              <a:off x="4980408" y="2171118"/>
              <a:ext cx="69973" cy="43232"/>
            </a:xfrm>
            <a:custGeom>
              <a:avLst/>
              <a:gdLst/>
              <a:ahLst/>
              <a:cxnLst/>
              <a:rect l="l" t="t" r="r" b="b"/>
              <a:pathLst>
                <a:path w="3038" h="1877" extrusionOk="0">
                  <a:moveTo>
                    <a:pt x="1534" y="1"/>
                  </a:moveTo>
                  <a:cubicBezTo>
                    <a:pt x="1462" y="1"/>
                    <a:pt x="1393" y="7"/>
                    <a:pt x="1330" y="20"/>
                  </a:cubicBezTo>
                  <a:cubicBezTo>
                    <a:pt x="1255" y="20"/>
                    <a:pt x="1180" y="45"/>
                    <a:pt x="1105" y="45"/>
                  </a:cubicBezTo>
                  <a:lnTo>
                    <a:pt x="904" y="120"/>
                  </a:lnTo>
                  <a:cubicBezTo>
                    <a:pt x="778" y="170"/>
                    <a:pt x="653" y="245"/>
                    <a:pt x="552" y="321"/>
                  </a:cubicBezTo>
                  <a:cubicBezTo>
                    <a:pt x="452" y="396"/>
                    <a:pt x="377" y="496"/>
                    <a:pt x="301" y="572"/>
                  </a:cubicBezTo>
                  <a:cubicBezTo>
                    <a:pt x="176" y="722"/>
                    <a:pt x="101" y="873"/>
                    <a:pt x="50" y="1024"/>
                  </a:cubicBezTo>
                  <a:cubicBezTo>
                    <a:pt x="25" y="1074"/>
                    <a:pt x="0" y="1124"/>
                    <a:pt x="0" y="1174"/>
                  </a:cubicBezTo>
                  <a:lnTo>
                    <a:pt x="0" y="1224"/>
                  </a:lnTo>
                  <a:lnTo>
                    <a:pt x="25" y="1275"/>
                  </a:lnTo>
                  <a:cubicBezTo>
                    <a:pt x="0" y="1350"/>
                    <a:pt x="50" y="1400"/>
                    <a:pt x="126" y="1425"/>
                  </a:cubicBezTo>
                  <a:cubicBezTo>
                    <a:pt x="176" y="1425"/>
                    <a:pt x="251" y="1375"/>
                    <a:pt x="251" y="1325"/>
                  </a:cubicBezTo>
                  <a:cubicBezTo>
                    <a:pt x="276" y="1275"/>
                    <a:pt x="326" y="1224"/>
                    <a:pt x="352" y="1174"/>
                  </a:cubicBezTo>
                  <a:cubicBezTo>
                    <a:pt x="427" y="1074"/>
                    <a:pt x="527" y="948"/>
                    <a:pt x="628" y="873"/>
                  </a:cubicBezTo>
                  <a:cubicBezTo>
                    <a:pt x="678" y="798"/>
                    <a:pt x="753" y="747"/>
                    <a:pt x="828" y="697"/>
                  </a:cubicBezTo>
                  <a:cubicBezTo>
                    <a:pt x="929" y="647"/>
                    <a:pt x="1004" y="597"/>
                    <a:pt x="1105" y="572"/>
                  </a:cubicBezTo>
                  <a:lnTo>
                    <a:pt x="1255" y="522"/>
                  </a:lnTo>
                  <a:lnTo>
                    <a:pt x="1406" y="496"/>
                  </a:lnTo>
                  <a:lnTo>
                    <a:pt x="1757" y="496"/>
                  </a:lnTo>
                  <a:cubicBezTo>
                    <a:pt x="1857" y="522"/>
                    <a:pt x="1958" y="547"/>
                    <a:pt x="2058" y="572"/>
                  </a:cubicBezTo>
                  <a:cubicBezTo>
                    <a:pt x="2159" y="622"/>
                    <a:pt x="2234" y="672"/>
                    <a:pt x="2309" y="722"/>
                  </a:cubicBezTo>
                  <a:cubicBezTo>
                    <a:pt x="2385" y="798"/>
                    <a:pt x="2460" y="873"/>
                    <a:pt x="2510" y="948"/>
                  </a:cubicBezTo>
                  <a:cubicBezTo>
                    <a:pt x="2560" y="1024"/>
                    <a:pt x="2610" y="1099"/>
                    <a:pt x="2636" y="1174"/>
                  </a:cubicBezTo>
                  <a:cubicBezTo>
                    <a:pt x="2686" y="1325"/>
                    <a:pt x="2736" y="1450"/>
                    <a:pt x="2761" y="1601"/>
                  </a:cubicBezTo>
                  <a:cubicBezTo>
                    <a:pt x="2786" y="1701"/>
                    <a:pt x="2786" y="1751"/>
                    <a:pt x="2786" y="1751"/>
                  </a:cubicBezTo>
                  <a:cubicBezTo>
                    <a:pt x="2786" y="1827"/>
                    <a:pt x="2836" y="1877"/>
                    <a:pt x="2912" y="1877"/>
                  </a:cubicBezTo>
                  <a:cubicBezTo>
                    <a:pt x="2987" y="1877"/>
                    <a:pt x="3037" y="1827"/>
                    <a:pt x="3037" y="1777"/>
                  </a:cubicBezTo>
                  <a:cubicBezTo>
                    <a:pt x="3037" y="1701"/>
                    <a:pt x="3037" y="1626"/>
                    <a:pt x="3037" y="1576"/>
                  </a:cubicBezTo>
                  <a:cubicBezTo>
                    <a:pt x="3037" y="1400"/>
                    <a:pt x="3012" y="1224"/>
                    <a:pt x="2987" y="1074"/>
                  </a:cubicBezTo>
                  <a:cubicBezTo>
                    <a:pt x="2937" y="923"/>
                    <a:pt x="2887" y="798"/>
                    <a:pt x="2811" y="697"/>
                  </a:cubicBezTo>
                  <a:cubicBezTo>
                    <a:pt x="2761" y="572"/>
                    <a:pt x="2661" y="471"/>
                    <a:pt x="2560" y="371"/>
                  </a:cubicBezTo>
                  <a:cubicBezTo>
                    <a:pt x="2460" y="271"/>
                    <a:pt x="2334" y="195"/>
                    <a:pt x="2184" y="120"/>
                  </a:cubicBezTo>
                  <a:lnTo>
                    <a:pt x="2058" y="95"/>
                  </a:lnTo>
                  <a:cubicBezTo>
                    <a:pt x="2033" y="70"/>
                    <a:pt x="2008" y="70"/>
                    <a:pt x="1983" y="70"/>
                  </a:cubicBezTo>
                  <a:lnTo>
                    <a:pt x="1883" y="45"/>
                  </a:lnTo>
                  <a:cubicBezTo>
                    <a:pt x="1832" y="20"/>
                    <a:pt x="1807" y="20"/>
                    <a:pt x="1757" y="20"/>
                  </a:cubicBezTo>
                  <a:cubicBezTo>
                    <a:pt x="1682" y="7"/>
                    <a:pt x="1606" y="1"/>
                    <a:pt x="1534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892;p64">
              <a:extLst>
                <a:ext uri="{FF2B5EF4-FFF2-40B4-BE49-F238E27FC236}">
                  <a16:creationId xmlns:a16="http://schemas.microsoft.com/office/drawing/2014/main" id="{FF89DD17-8633-43AF-AA3F-28C244ACCAFC}"/>
                </a:ext>
              </a:extLst>
            </p:cNvPr>
            <p:cNvSpPr/>
            <p:nvPr/>
          </p:nvSpPr>
          <p:spPr>
            <a:xfrm>
              <a:off x="4644525" y="2602816"/>
              <a:ext cx="71124" cy="41067"/>
            </a:xfrm>
            <a:custGeom>
              <a:avLst/>
              <a:gdLst/>
              <a:ahLst/>
              <a:cxnLst/>
              <a:rect l="l" t="t" r="r" b="b"/>
              <a:pathLst>
                <a:path w="3088" h="1783" extrusionOk="0">
                  <a:moveTo>
                    <a:pt x="202" y="0"/>
                  </a:moveTo>
                  <a:lnTo>
                    <a:pt x="1" y="251"/>
                  </a:lnTo>
                  <a:cubicBezTo>
                    <a:pt x="1" y="251"/>
                    <a:pt x="51" y="301"/>
                    <a:pt x="101" y="377"/>
                  </a:cubicBezTo>
                  <a:cubicBezTo>
                    <a:pt x="202" y="452"/>
                    <a:pt x="302" y="552"/>
                    <a:pt x="402" y="628"/>
                  </a:cubicBezTo>
                  <a:cubicBezTo>
                    <a:pt x="528" y="753"/>
                    <a:pt x="678" y="854"/>
                    <a:pt x="829" y="979"/>
                  </a:cubicBezTo>
                  <a:cubicBezTo>
                    <a:pt x="1005" y="1080"/>
                    <a:pt x="1180" y="1180"/>
                    <a:pt x="1381" y="1280"/>
                  </a:cubicBezTo>
                  <a:cubicBezTo>
                    <a:pt x="1557" y="1381"/>
                    <a:pt x="1758" y="1481"/>
                    <a:pt x="1958" y="1556"/>
                  </a:cubicBezTo>
                  <a:cubicBezTo>
                    <a:pt x="2134" y="1607"/>
                    <a:pt x="2310" y="1682"/>
                    <a:pt x="2486" y="1707"/>
                  </a:cubicBezTo>
                  <a:cubicBezTo>
                    <a:pt x="2661" y="1757"/>
                    <a:pt x="2837" y="1782"/>
                    <a:pt x="3013" y="1782"/>
                  </a:cubicBezTo>
                  <a:lnTo>
                    <a:pt x="3088" y="1481"/>
                  </a:lnTo>
                  <a:cubicBezTo>
                    <a:pt x="2962" y="1406"/>
                    <a:pt x="2812" y="1305"/>
                    <a:pt x="2636" y="1255"/>
                  </a:cubicBezTo>
                  <a:cubicBezTo>
                    <a:pt x="2586" y="1230"/>
                    <a:pt x="2511" y="1180"/>
                    <a:pt x="2435" y="1130"/>
                  </a:cubicBezTo>
                  <a:cubicBezTo>
                    <a:pt x="2360" y="1105"/>
                    <a:pt x="2285" y="1054"/>
                    <a:pt x="2184" y="1004"/>
                  </a:cubicBezTo>
                  <a:cubicBezTo>
                    <a:pt x="2109" y="979"/>
                    <a:pt x="2009" y="929"/>
                    <a:pt x="1933" y="879"/>
                  </a:cubicBezTo>
                  <a:lnTo>
                    <a:pt x="1657" y="728"/>
                  </a:lnTo>
                  <a:cubicBezTo>
                    <a:pt x="1306" y="527"/>
                    <a:pt x="955" y="352"/>
                    <a:pt x="678" y="201"/>
                  </a:cubicBezTo>
                  <a:cubicBezTo>
                    <a:pt x="528" y="151"/>
                    <a:pt x="427" y="76"/>
                    <a:pt x="352" y="50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893;p64">
              <a:extLst>
                <a:ext uri="{FF2B5EF4-FFF2-40B4-BE49-F238E27FC236}">
                  <a16:creationId xmlns:a16="http://schemas.microsoft.com/office/drawing/2014/main" id="{9DAC4658-6C5F-4370-8665-6E35EB7D3FCF}"/>
                </a:ext>
              </a:extLst>
            </p:cNvPr>
            <p:cNvSpPr/>
            <p:nvPr/>
          </p:nvSpPr>
          <p:spPr>
            <a:xfrm>
              <a:off x="5392574" y="2508015"/>
              <a:ext cx="58410" cy="60714"/>
            </a:xfrm>
            <a:custGeom>
              <a:avLst/>
              <a:gdLst/>
              <a:ahLst/>
              <a:cxnLst/>
              <a:rect l="l" t="t" r="r" b="b"/>
              <a:pathLst>
                <a:path w="2536" h="2636" extrusionOk="0">
                  <a:moveTo>
                    <a:pt x="2260" y="0"/>
                  </a:moveTo>
                  <a:lnTo>
                    <a:pt x="2134" y="100"/>
                  </a:lnTo>
                  <a:cubicBezTo>
                    <a:pt x="2084" y="151"/>
                    <a:pt x="1983" y="251"/>
                    <a:pt x="1883" y="351"/>
                  </a:cubicBezTo>
                  <a:cubicBezTo>
                    <a:pt x="1657" y="577"/>
                    <a:pt x="1381" y="879"/>
                    <a:pt x="1130" y="1180"/>
                  </a:cubicBezTo>
                  <a:lnTo>
                    <a:pt x="904" y="1406"/>
                  </a:lnTo>
                  <a:cubicBezTo>
                    <a:pt x="854" y="1481"/>
                    <a:pt x="779" y="1556"/>
                    <a:pt x="728" y="1631"/>
                  </a:cubicBezTo>
                  <a:cubicBezTo>
                    <a:pt x="653" y="1682"/>
                    <a:pt x="578" y="1757"/>
                    <a:pt x="528" y="1807"/>
                  </a:cubicBezTo>
                  <a:cubicBezTo>
                    <a:pt x="478" y="1882"/>
                    <a:pt x="427" y="1933"/>
                    <a:pt x="352" y="2008"/>
                  </a:cubicBezTo>
                  <a:cubicBezTo>
                    <a:pt x="227" y="2108"/>
                    <a:pt x="126" y="2234"/>
                    <a:pt x="1" y="2359"/>
                  </a:cubicBezTo>
                  <a:lnTo>
                    <a:pt x="201" y="2635"/>
                  </a:lnTo>
                  <a:cubicBezTo>
                    <a:pt x="352" y="2560"/>
                    <a:pt x="528" y="2485"/>
                    <a:pt x="678" y="2384"/>
                  </a:cubicBezTo>
                  <a:cubicBezTo>
                    <a:pt x="804" y="2284"/>
                    <a:pt x="979" y="2184"/>
                    <a:pt x="1130" y="2058"/>
                  </a:cubicBezTo>
                  <a:cubicBezTo>
                    <a:pt x="1256" y="1933"/>
                    <a:pt x="1431" y="1782"/>
                    <a:pt x="1582" y="1606"/>
                  </a:cubicBezTo>
                  <a:cubicBezTo>
                    <a:pt x="1732" y="1431"/>
                    <a:pt x="1858" y="1280"/>
                    <a:pt x="1983" y="1130"/>
                  </a:cubicBezTo>
                  <a:cubicBezTo>
                    <a:pt x="2084" y="979"/>
                    <a:pt x="2209" y="828"/>
                    <a:pt x="2285" y="678"/>
                  </a:cubicBezTo>
                  <a:cubicBezTo>
                    <a:pt x="2385" y="527"/>
                    <a:pt x="2435" y="402"/>
                    <a:pt x="2485" y="326"/>
                  </a:cubicBezTo>
                  <a:cubicBezTo>
                    <a:pt x="2485" y="276"/>
                    <a:pt x="2511" y="226"/>
                    <a:pt x="2536" y="176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894;p64">
              <a:extLst>
                <a:ext uri="{FF2B5EF4-FFF2-40B4-BE49-F238E27FC236}">
                  <a16:creationId xmlns:a16="http://schemas.microsoft.com/office/drawing/2014/main" id="{BD4CED6D-1288-4AE6-807F-5FDD3CD69C8F}"/>
                </a:ext>
              </a:extLst>
            </p:cNvPr>
            <p:cNvSpPr/>
            <p:nvPr/>
          </p:nvSpPr>
          <p:spPr>
            <a:xfrm>
              <a:off x="4866512" y="2566978"/>
              <a:ext cx="87316" cy="95262"/>
            </a:xfrm>
            <a:custGeom>
              <a:avLst/>
              <a:gdLst/>
              <a:ahLst/>
              <a:cxnLst/>
              <a:rect l="l" t="t" r="r" b="b"/>
              <a:pathLst>
                <a:path w="3791" h="4136" extrusionOk="0">
                  <a:moveTo>
                    <a:pt x="3339" y="0"/>
                  </a:moveTo>
                  <a:cubicBezTo>
                    <a:pt x="3289" y="0"/>
                    <a:pt x="3238" y="25"/>
                    <a:pt x="3188" y="25"/>
                  </a:cubicBezTo>
                  <a:cubicBezTo>
                    <a:pt x="3138" y="50"/>
                    <a:pt x="3113" y="75"/>
                    <a:pt x="3063" y="101"/>
                  </a:cubicBezTo>
                  <a:cubicBezTo>
                    <a:pt x="3013" y="126"/>
                    <a:pt x="2987" y="176"/>
                    <a:pt x="2937" y="201"/>
                  </a:cubicBezTo>
                  <a:cubicBezTo>
                    <a:pt x="2887" y="276"/>
                    <a:pt x="2837" y="352"/>
                    <a:pt x="2787" y="452"/>
                  </a:cubicBezTo>
                  <a:cubicBezTo>
                    <a:pt x="2711" y="628"/>
                    <a:pt x="2636" y="778"/>
                    <a:pt x="2611" y="979"/>
                  </a:cubicBezTo>
                  <a:cubicBezTo>
                    <a:pt x="2567" y="1133"/>
                    <a:pt x="2542" y="1286"/>
                    <a:pt x="2537" y="1440"/>
                  </a:cubicBezTo>
                  <a:lnTo>
                    <a:pt x="2537" y="1440"/>
                  </a:lnTo>
                  <a:lnTo>
                    <a:pt x="2235" y="1682"/>
                  </a:lnTo>
                  <a:cubicBezTo>
                    <a:pt x="2109" y="1757"/>
                    <a:pt x="1984" y="1857"/>
                    <a:pt x="1858" y="1958"/>
                  </a:cubicBezTo>
                  <a:cubicBezTo>
                    <a:pt x="1632" y="2159"/>
                    <a:pt x="1381" y="2385"/>
                    <a:pt x="1155" y="2585"/>
                  </a:cubicBezTo>
                  <a:cubicBezTo>
                    <a:pt x="929" y="2811"/>
                    <a:pt x="729" y="3037"/>
                    <a:pt x="528" y="3288"/>
                  </a:cubicBezTo>
                  <a:cubicBezTo>
                    <a:pt x="427" y="3414"/>
                    <a:pt x="327" y="3539"/>
                    <a:pt x="252" y="3665"/>
                  </a:cubicBezTo>
                  <a:cubicBezTo>
                    <a:pt x="176" y="3790"/>
                    <a:pt x="76" y="3941"/>
                    <a:pt x="26" y="4066"/>
                  </a:cubicBezTo>
                  <a:cubicBezTo>
                    <a:pt x="1" y="4091"/>
                    <a:pt x="1" y="4116"/>
                    <a:pt x="26" y="4116"/>
                  </a:cubicBezTo>
                  <a:cubicBezTo>
                    <a:pt x="26" y="4129"/>
                    <a:pt x="32" y="4135"/>
                    <a:pt x="41" y="4135"/>
                  </a:cubicBezTo>
                  <a:cubicBezTo>
                    <a:pt x="51" y="4135"/>
                    <a:pt x="63" y="4129"/>
                    <a:pt x="76" y="4116"/>
                  </a:cubicBezTo>
                  <a:cubicBezTo>
                    <a:pt x="176" y="4016"/>
                    <a:pt x="252" y="3890"/>
                    <a:pt x="352" y="3765"/>
                  </a:cubicBezTo>
                  <a:lnTo>
                    <a:pt x="1356" y="2786"/>
                  </a:lnTo>
                  <a:cubicBezTo>
                    <a:pt x="1808" y="2385"/>
                    <a:pt x="2310" y="2008"/>
                    <a:pt x="2787" y="1632"/>
                  </a:cubicBezTo>
                  <a:cubicBezTo>
                    <a:pt x="2812" y="1606"/>
                    <a:pt x="2837" y="1556"/>
                    <a:pt x="2837" y="1506"/>
                  </a:cubicBezTo>
                  <a:cubicBezTo>
                    <a:pt x="2837" y="1355"/>
                    <a:pt x="2862" y="1180"/>
                    <a:pt x="2887" y="1029"/>
                  </a:cubicBezTo>
                  <a:cubicBezTo>
                    <a:pt x="2912" y="853"/>
                    <a:pt x="2937" y="703"/>
                    <a:pt x="3013" y="552"/>
                  </a:cubicBezTo>
                  <a:cubicBezTo>
                    <a:pt x="3038" y="477"/>
                    <a:pt x="3063" y="402"/>
                    <a:pt x="3113" y="352"/>
                  </a:cubicBezTo>
                  <a:cubicBezTo>
                    <a:pt x="3138" y="301"/>
                    <a:pt x="3163" y="301"/>
                    <a:pt x="3188" y="251"/>
                  </a:cubicBezTo>
                  <a:cubicBezTo>
                    <a:pt x="3213" y="226"/>
                    <a:pt x="3238" y="226"/>
                    <a:pt x="3264" y="201"/>
                  </a:cubicBezTo>
                  <a:cubicBezTo>
                    <a:pt x="3289" y="151"/>
                    <a:pt x="3339" y="151"/>
                    <a:pt x="3364" y="151"/>
                  </a:cubicBezTo>
                  <a:lnTo>
                    <a:pt x="3590" y="151"/>
                  </a:lnTo>
                  <a:lnTo>
                    <a:pt x="3715" y="201"/>
                  </a:lnTo>
                  <a:cubicBezTo>
                    <a:pt x="3740" y="201"/>
                    <a:pt x="3766" y="176"/>
                    <a:pt x="3791" y="151"/>
                  </a:cubicBezTo>
                  <a:cubicBezTo>
                    <a:pt x="3791" y="126"/>
                    <a:pt x="3766" y="101"/>
                    <a:pt x="3740" y="101"/>
                  </a:cubicBezTo>
                  <a:lnTo>
                    <a:pt x="3640" y="50"/>
                  </a:lnTo>
                  <a:cubicBezTo>
                    <a:pt x="3590" y="25"/>
                    <a:pt x="3540" y="0"/>
                    <a:pt x="3489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895;p64">
              <a:extLst>
                <a:ext uri="{FF2B5EF4-FFF2-40B4-BE49-F238E27FC236}">
                  <a16:creationId xmlns:a16="http://schemas.microsoft.com/office/drawing/2014/main" id="{39DFA85F-73F8-4105-9886-2B622F3A0DBC}"/>
                </a:ext>
              </a:extLst>
            </p:cNvPr>
            <p:cNvSpPr/>
            <p:nvPr/>
          </p:nvSpPr>
          <p:spPr>
            <a:xfrm>
              <a:off x="4697131" y="2250028"/>
              <a:ext cx="68821" cy="40629"/>
            </a:xfrm>
            <a:custGeom>
              <a:avLst/>
              <a:gdLst/>
              <a:ahLst/>
              <a:cxnLst/>
              <a:rect l="l" t="t" r="r" b="b"/>
              <a:pathLst>
                <a:path w="2988" h="1764" extrusionOk="0">
                  <a:moveTo>
                    <a:pt x="1513" y="1"/>
                  </a:moveTo>
                  <a:cubicBezTo>
                    <a:pt x="1267" y="1"/>
                    <a:pt x="1039" y="57"/>
                    <a:pt x="829" y="183"/>
                  </a:cubicBezTo>
                  <a:cubicBezTo>
                    <a:pt x="603" y="283"/>
                    <a:pt x="402" y="434"/>
                    <a:pt x="252" y="634"/>
                  </a:cubicBezTo>
                  <a:cubicBezTo>
                    <a:pt x="151" y="760"/>
                    <a:pt x="51" y="911"/>
                    <a:pt x="26" y="1086"/>
                  </a:cubicBezTo>
                  <a:cubicBezTo>
                    <a:pt x="1" y="1162"/>
                    <a:pt x="1" y="1212"/>
                    <a:pt x="26" y="1262"/>
                  </a:cubicBezTo>
                  <a:lnTo>
                    <a:pt x="26" y="1312"/>
                  </a:lnTo>
                  <a:cubicBezTo>
                    <a:pt x="26" y="1387"/>
                    <a:pt x="101" y="1438"/>
                    <a:pt x="176" y="1438"/>
                  </a:cubicBezTo>
                  <a:cubicBezTo>
                    <a:pt x="227" y="1413"/>
                    <a:pt x="277" y="1387"/>
                    <a:pt x="302" y="1337"/>
                  </a:cubicBezTo>
                  <a:lnTo>
                    <a:pt x="302" y="1287"/>
                  </a:lnTo>
                  <a:cubicBezTo>
                    <a:pt x="302" y="1262"/>
                    <a:pt x="327" y="1237"/>
                    <a:pt x="327" y="1212"/>
                  </a:cubicBezTo>
                  <a:cubicBezTo>
                    <a:pt x="377" y="1111"/>
                    <a:pt x="478" y="1011"/>
                    <a:pt x="578" y="936"/>
                  </a:cubicBezTo>
                  <a:cubicBezTo>
                    <a:pt x="854" y="660"/>
                    <a:pt x="1231" y="509"/>
                    <a:pt x="1607" y="509"/>
                  </a:cubicBezTo>
                  <a:cubicBezTo>
                    <a:pt x="1707" y="509"/>
                    <a:pt x="1808" y="534"/>
                    <a:pt x="1908" y="584"/>
                  </a:cubicBezTo>
                  <a:cubicBezTo>
                    <a:pt x="1958" y="584"/>
                    <a:pt x="1984" y="609"/>
                    <a:pt x="2034" y="634"/>
                  </a:cubicBezTo>
                  <a:lnTo>
                    <a:pt x="2084" y="660"/>
                  </a:lnTo>
                  <a:lnTo>
                    <a:pt x="2159" y="710"/>
                  </a:lnTo>
                  <a:cubicBezTo>
                    <a:pt x="2209" y="760"/>
                    <a:pt x="2235" y="785"/>
                    <a:pt x="2285" y="810"/>
                  </a:cubicBezTo>
                  <a:cubicBezTo>
                    <a:pt x="2310" y="835"/>
                    <a:pt x="2335" y="860"/>
                    <a:pt x="2360" y="911"/>
                  </a:cubicBezTo>
                  <a:cubicBezTo>
                    <a:pt x="2435" y="961"/>
                    <a:pt x="2486" y="1036"/>
                    <a:pt x="2536" y="1111"/>
                  </a:cubicBezTo>
                  <a:cubicBezTo>
                    <a:pt x="2611" y="1262"/>
                    <a:pt x="2686" y="1438"/>
                    <a:pt x="2711" y="1613"/>
                  </a:cubicBezTo>
                  <a:cubicBezTo>
                    <a:pt x="2711" y="1689"/>
                    <a:pt x="2787" y="1764"/>
                    <a:pt x="2862" y="1764"/>
                  </a:cubicBezTo>
                  <a:cubicBezTo>
                    <a:pt x="2937" y="1764"/>
                    <a:pt x="2988" y="1689"/>
                    <a:pt x="2988" y="1613"/>
                  </a:cubicBezTo>
                  <a:cubicBezTo>
                    <a:pt x="2988" y="1563"/>
                    <a:pt x="2988" y="1488"/>
                    <a:pt x="2988" y="1413"/>
                  </a:cubicBezTo>
                  <a:cubicBezTo>
                    <a:pt x="2988" y="1262"/>
                    <a:pt x="2937" y="1086"/>
                    <a:pt x="2862" y="936"/>
                  </a:cubicBezTo>
                  <a:cubicBezTo>
                    <a:pt x="2837" y="810"/>
                    <a:pt x="2787" y="710"/>
                    <a:pt x="2711" y="609"/>
                  </a:cubicBezTo>
                  <a:cubicBezTo>
                    <a:pt x="2661" y="559"/>
                    <a:pt x="2636" y="509"/>
                    <a:pt x="2586" y="459"/>
                  </a:cubicBezTo>
                  <a:cubicBezTo>
                    <a:pt x="2536" y="409"/>
                    <a:pt x="2486" y="384"/>
                    <a:pt x="2435" y="333"/>
                  </a:cubicBezTo>
                  <a:lnTo>
                    <a:pt x="2360" y="283"/>
                  </a:lnTo>
                  <a:lnTo>
                    <a:pt x="2285" y="208"/>
                  </a:lnTo>
                  <a:cubicBezTo>
                    <a:pt x="2209" y="158"/>
                    <a:pt x="2159" y="133"/>
                    <a:pt x="2084" y="107"/>
                  </a:cubicBezTo>
                  <a:cubicBezTo>
                    <a:pt x="1958" y="32"/>
                    <a:pt x="1808" y="7"/>
                    <a:pt x="1657" y="7"/>
                  </a:cubicBezTo>
                  <a:cubicBezTo>
                    <a:pt x="1608" y="3"/>
                    <a:pt x="1560" y="1"/>
                    <a:pt x="1513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896;p64">
              <a:extLst>
                <a:ext uri="{FF2B5EF4-FFF2-40B4-BE49-F238E27FC236}">
                  <a16:creationId xmlns:a16="http://schemas.microsoft.com/office/drawing/2014/main" id="{0FA3F9EC-8FA4-482F-85AD-3B3DA2636550}"/>
                </a:ext>
              </a:extLst>
            </p:cNvPr>
            <p:cNvSpPr/>
            <p:nvPr/>
          </p:nvSpPr>
          <p:spPr>
            <a:xfrm>
              <a:off x="5242863" y="2164508"/>
              <a:ext cx="68222" cy="40030"/>
            </a:xfrm>
            <a:custGeom>
              <a:avLst/>
              <a:gdLst/>
              <a:ahLst/>
              <a:cxnLst/>
              <a:rect l="l" t="t" r="r" b="b"/>
              <a:pathLst>
                <a:path w="2962" h="1738" extrusionOk="0">
                  <a:moveTo>
                    <a:pt x="1516" y="1"/>
                  </a:moveTo>
                  <a:cubicBezTo>
                    <a:pt x="1259" y="1"/>
                    <a:pt x="1022" y="72"/>
                    <a:pt x="803" y="181"/>
                  </a:cubicBezTo>
                  <a:cubicBezTo>
                    <a:pt x="577" y="281"/>
                    <a:pt x="402" y="457"/>
                    <a:pt x="251" y="633"/>
                  </a:cubicBezTo>
                  <a:cubicBezTo>
                    <a:pt x="126" y="783"/>
                    <a:pt x="50" y="934"/>
                    <a:pt x="0" y="1110"/>
                  </a:cubicBezTo>
                  <a:cubicBezTo>
                    <a:pt x="0" y="1160"/>
                    <a:pt x="0" y="1235"/>
                    <a:pt x="0" y="1285"/>
                  </a:cubicBezTo>
                  <a:lnTo>
                    <a:pt x="0" y="1336"/>
                  </a:lnTo>
                  <a:cubicBezTo>
                    <a:pt x="0" y="1398"/>
                    <a:pt x="51" y="1443"/>
                    <a:pt x="111" y="1443"/>
                  </a:cubicBezTo>
                  <a:cubicBezTo>
                    <a:pt x="124" y="1443"/>
                    <a:pt x="137" y="1440"/>
                    <a:pt x="151" y="1436"/>
                  </a:cubicBezTo>
                  <a:cubicBezTo>
                    <a:pt x="226" y="1436"/>
                    <a:pt x="251" y="1386"/>
                    <a:pt x="276" y="1311"/>
                  </a:cubicBezTo>
                  <a:lnTo>
                    <a:pt x="276" y="1285"/>
                  </a:lnTo>
                  <a:cubicBezTo>
                    <a:pt x="276" y="1235"/>
                    <a:pt x="301" y="1235"/>
                    <a:pt x="301" y="1210"/>
                  </a:cubicBezTo>
                  <a:cubicBezTo>
                    <a:pt x="377" y="1085"/>
                    <a:pt x="452" y="1009"/>
                    <a:pt x="552" y="909"/>
                  </a:cubicBezTo>
                  <a:cubicBezTo>
                    <a:pt x="828" y="658"/>
                    <a:pt x="1205" y="507"/>
                    <a:pt x="1606" y="507"/>
                  </a:cubicBezTo>
                  <a:cubicBezTo>
                    <a:pt x="1682" y="507"/>
                    <a:pt x="1782" y="532"/>
                    <a:pt x="1882" y="583"/>
                  </a:cubicBezTo>
                  <a:cubicBezTo>
                    <a:pt x="1933" y="583"/>
                    <a:pt x="1958" y="608"/>
                    <a:pt x="2008" y="633"/>
                  </a:cubicBezTo>
                  <a:lnTo>
                    <a:pt x="2058" y="658"/>
                  </a:lnTo>
                  <a:lnTo>
                    <a:pt x="2133" y="708"/>
                  </a:lnTo>
                  <a:cubicBezTo>
                    <a:pt x="2184" y="733"/>
                    <a:pt x="2209" y="758"/>
                    <a:pt x="2259" y="809"/>
                  </a:cubicBezTo>
                  <a:cubicBezTo>
                    <a:pt x="2284" y="834"/>
                    <a:pt x="2309" y="859"/>
                    <a:pt x="2359" y="884"/>
                  </a:cubicBezTo>
                  <a:cubicBezTo>
                    <a:pt x="2410" y="959"/>
                    <a:pt x="2460" y="1034"/>
                    <a:pt x="2510" y="1110"/>
                  </a:cubicBezTo>
                  <a:cubicBezTo>
                    <a:pt x="2610" y="1260"/>
                    <a:pt x="2661" y="1436"/>
                    <a:pt x="2711" y="1612"/>
                  </a:cubicBezTo>
                  <a:cubicBezTo>
                    <a:pt x="2711" y="1687"/>
                    <a:pt x="2761" y="1737"/>
                    <a:pt x="2836" y="1737"/>
                  </a:cubicBezTo>
                  <a:cubicBezTo>
                    <a:pt x="2911" y="1737"/>
                    <a:pt x="2962" y="1687"/>
                    <a:pt x="2962" y="1612"/>
                  </a:cubicBezTo>
                  <a:cubicBezTo>
                    <a:pt x="2962" y="1562"/>
                    <a:pt x="2962" y="1486"/>
                    <a:pt x="2962" y="1411"/>
                  </a:cubicBezTo>
                  <a:cubicBezTo>
                    <a:pt x="2937" y="1135"/>
                    <a:pt x="2861" y="859"/>
                    <a:pt x="2686" y="633"/>
                  </a:cubicBezTo>
                  <a:cubicBezTo>
                    <a:pt x="2661" y="583"/>
                    <a:pt x="2610" y="532"/>
                    <a:pt x="2560" y="482"/>
                  </a:cubicBezTo>
                  <a:cubicBezTo>
                    <a:pt x="2510" y="432"/>
                    <a:pt x="2460" y="382"/>
                    <a:pt x="2410" y="332"/>
                  </a:cubicBezTo>
                  <a:lnTo>
                    <a:pt x="2359" y="281"/>
                  </a:lnTo>
                  <a:lnTo>
                    <a:pt x="2259" y="231"/>
                  </a:lnTo>
                  <a:cubicBezTo>
                    <a:pt x="2058" y="106"/>
                    <a:pt x="1857" y="31"/>
                    <a:pt x="1631" y="5"/>
                  </a:cubicBezTo>
                  <a:cubicBezTo>
                    <a:pt x="1593" y="2"/>
                    <a:pt x="1554" y="1"/>
                    <a:pt x="1516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45E8F74E-14DF-4F25-A230-402FF6AE8E71}"/>
              </a:ext>
            </a:extLst>
          </p:cNvPr>
          <p:cNvGrpSpPr/>
          <p:nvPr/>
        </p:nvGrpSpPr>
        <p:grpSpPr>
          <a:xfrm>
            <a:off x="10032336" y="2895145"/>
            <a:ext cx="2410610" cy="3730536"/>
            <a:chOff x="6887886" y="2139378"/>
            <a:chExt cx="1082997" cy="2095499"/>
          </a:xfrm>
        </p:grpSpPr>
        <p:grpSp>
          <p:nvGrpSpPr>
            <p:cNvPr id="153" name="Google Shape;1897;p64">
              <a:extLst>
                <a:ext uri="{FF2B5EF4-FFF2-40B4-BE49-F238E27FC236}">
                  <a16:creationId xmlns:a16="http://schemas.microsoft.com/office/drawing/2014/main" id="{28C372BC-0984-4AE9-A7D0-D255080E5659}"/>
                </a:ext>
              </a:extLst>
            </p:cNvPr>
            <p:cNvGrpSpPr/>
            <p:nvPr/>
          </p:nvGrpSpPr>
          <p:grpSpPr>
            <a:xfrm flipH="1">
              <a:off x="6887886" y="2139378"/>
              <a:ext cx="1082997" cy="2095499"/>
              <a:chOff x="4532955" y="3357039"/>
              <a:chExt cx="797201" cy="1542510"/>
            </a:xfrm>
          </p:grpSpPr>
          <p:sp>
            <p:nvSpPr>
              <p:cNvPr id="156" name="Google Shape;1898;p64">
                <a:extLst>
                  <a:ext uri="{FF2B5EF4-FFF2-40B4-BE49-F238E27FC236}">
                    <a16:creationId xmlns:a16="http://schemas.microsoft.com/office/drawing/2014/main" id="{C8F52290-C258-442D-A14F-E24634104970}"/>
                  </a:ext>
                </a:extLst>
              </p:cNvPr>
              <p:cNvSpPr/>
              <p:nvPr/>
            </p:nvSpPr>
            <p:spPr>
              <a:xfrm>
                <a:off x="5161351" y="3551456"/>
                <a:ext cx="70549" cy="182118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7907" extrusionOk="0">
                    <a:moveTo>
                      <a:pt x="1079" y="0"/>
                    </a:moveTo>
                    <a:cubicBezTo>
                      <a:pt x="728" y="201"/>
                      <a:pt x="377" y="377"/>
                      <a:pt x="0" y="502"/>
                    </a:cubicBezTo>
                    <a:lnTo>
                      <a:pt x="0" y="552"/>
                    </a:lnTo>
                    <a:cubicBezTo>
                      <a:pt x="1180" y="1205"/>
                      <a:pt x="1632" y="5622"/>
                      <a:pt x="1807" y="7906"/>
                    </a:cubicBezTo>
                    <a:cubicBezTo>
                      <a:pt x="2661" y="5120"/>
                      <a:pt x="3062" y="829"/>
                      <a:pt x="1079" y="25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1899;p64">
                <a:extLst>
                  <a:ext uri="{FF2B5EF4-FFF2-40B4-BE49-F238E27FC236}">
                    <a16:creationId xmlns:a16="http://schemas.microsoft.com/office/drawing/2014/main" id="{6EE96212-27C0-4486-AD1A-00378F6A3911}"/>
                  </a:ext>
                </a:extLst>
              </p:cNvPr>
              <p:cNvSpPr/>
              <p:nvPr/>
            </p:nvSpPr>
            <p:spPr>
              <a:xfrm>
                <a:off x="4621976" y="3357039"/>
                <a:ext cx="632449" cy="421633"/>
              </a:xfrm>
              <a:custGeom>
                <a:avLst/>
                <a:gdLst/>
                <a:ahLst/>
                <a:cxnLst/>
                <a:rect l="l" t="t" r="r" b="b"/>
                <a:pathLst>
                  <a:path w="27459" h="18306" extrusionOk="0">
                    <a:moveTo>
                      <a:pt x="14091" y="1"/>
                    </a:moveTo>
                    <a:cubicBezTo>
                      <a:pt x="13323" y="1"/>
                      <a:pt x="13109" y="957"/>
                      <a:pt x="11521" y="2794"/>
                    </a:cubicBezTo>
                    <a:cubicBezTo>
                      <a:pt x="9840" y="4752"/>
                      <a:pt x="7305" y="4827"/>
                      <a:pt x="5372" y="6233"/>
                    </a:cubicBezTo>
                    <a:cubicBezTo>
                      <a:pt x="3490" y="7613"/>
                      <a:pt x="4192" y="9270"/>
                      <a:pt x="4243" y="9370"/>
                    </a:cubicBezTo>
                    <a:cubicBezTo>
                      <a:pt x="4195" y="9334"/>
                      <a:pt x="3865" y="9123"/>
                      <a:pt x="3416" y="9123"/>
                    </a:cubicBezTo>
                    <a:cubicBezTo>
                      <a:pt x="2918" y="9123"/>
                      <a:pt x="2275" y="9382"/>
                      <a:pt x="1708" y="10424"/>
                    </a:cubicBezTo>
                    <a:cubicBezTo>
                      <a:pt x="1" y="13461"/>
                      <a:pt x="1482" y="17427"/>
                      <a:pt x="1482" y="17427"/>
                    </a:cubicBezTo>
                    <a:lnTo>
                      <a:pt x="1482" y="17452"/>
                    </a:lnTo>
                    <a:cubicBezTo>
                      <a:pt x="1509" y="17451"/>
                      <a:pt x="1536" y="17450"/>
                      <a:pt x="1563" y="17450"/>
                    </a:cubicBezTo>
                    <a:cubicBezTo>
                      <a:pt x="2287" y="17450"/>
                      <a:pt x="2981" y="17773"/>
                      <a:pt x="3465" y="18305"/>
                    </a:cubicBezTo>
                    <a:lnTo>
                      <a:pt x="3515" y="18280"/>
                    </a:lnTo>
                    <a:cubicBezTo>
                      <a:pt x="6878" y="15193"/>
                      <a:pt x="5899" y="9746"/>
                      <a:pt x="5899" y="9746"/>
                    </a:cubicBezTo>
                    <a:cubicBezTo>
                      <a:pt x="6384" y="9268"/>
                      <a:pt x="7179" y="9104"/>
                      <a:pt x="8206" y="9104"/>
                    </a:cubicBezTo>
                    <a:cubicBezTo>
                      <a:pt x="10451" y="9104"/>
                      <a:pt x="13808" y="9888"/>
                      <a:pt x="17474" y="9888"/>
                    </a:cubicBezTo>
                    <a:cubicBezTo>
                      <a:pt x="18816" y="9888"/>
                      <a:pt x="20200" y="9783"/>
                      <a:pt x="21586" y="9495"/>
                    </a:cubicBezTo>
                    <a:cubicBezTo>
                      <a:pt x="22213" y="9370"/>
                      <a:pt x="22841" y="9194"/>
                      <a:pt x="23468" y="8968"/>
                    </a:cubicBezTo>
                    <a:cubicBezTo>
                      <a:pt x="23820" y="8818"/>
                      <a:pt x="24171" y="8667"/>
                      <a:pt x="24522" y="8466"/>
                    </a:cubicBezTo>
                    <a:cubicBezTo>
                      <a:pt x="27459" y="6735"/>
                      <a:pt x="26455" y="3974"/>
                      <a:pt x="26053" y="3070"/>
                    </a:cubicBezTo>
                    <a:cubicBezTo>
                      <a:pt x="25591" y="1974"/>
                      <a:pt x="24821" y="1186"/>
                      <a:pt x="24294" y="1186"/>
                    </a:cubicBezTo>
                    <a:cubicBezTo>
                      <a:pt x="24278" y="1186"/>
                      <a:pt x="24262" y="1186"/>
                      <a:pt x="24246" y="1188"/>
                    </a:cubicBezTo>
                    <a:cubicBezTo>
                      <a:pt x="23067" y="1288"/>
                      <a:pt x="23619" y="2744"/>
                      <a:pt x="22991" y="4526"/>
                    </a:cubicBezTo>
                    <a:cubicBezTo>
                      <a:pt x="23343" y="3371"/>
                      <a:pt x="23493" y="1213"/>
                      <a:pt x="22339" y="661"/>
                    </a:cubicBezTo>
                    <a:cubicBezTo>
                      <a:pt x="22145" y="566"/>
                      <a:pt x="21970" y="524"/>
                      <a:pt x="21810" y="524"/>
                    </a:cubicBezTo>
                    <a:cubicBezTo>
                      <a:pt x="20997" y="524"/>
                      <a:pt x="20591" y="1612"/>
                      <a:pt x="20256" y="2367"/>
                    </a:cubicBezTo>
                    <a:cubicBezTo>
                      <a:pt x="19954" y="3070"/>
                      <a:pt x="19603" y="3748"/>
                      <a:pt x="19227" y="4400"/>
                    </a:cubicBezTo>
                    <a:cubicBezTo>
                      <a:pt x="19879" y="2618"/>
                      <a:pt x="19402" y="1087"/>
                      <a:pt x="18599" y="385"/>
                    </a:cubicBezTo>
                    <a:cubicBezTo>
                      <a:pt x="18330" y="149"/>
                      <a:pt x="18059" y="35"/>
                      <a:pt x="17800" y="35"/>
                    </a:cubicBezTo>
                    <a:cubicBezTo>
                      <a:pt x="17287" y="35"/>
                      <a:pt x="16825" y="487"/>
                      <a:pt x="16541" y="1338"/>
                    </a:cubicBezTo>
                    <a:cubicBezTo>
                      <a:pt x="16190" y="2217"/>
                      <a:pt x="15587" y="2970"/>
                      <a:pt x="14809" y="3497"/>
                    </a:cubicBezTo>
                    <a:cubicBezTo>
                      <a:pt x="15135" y="2819"/>
                      <a:pt x="15361" y="284"/>
                      <a:pt x="14357" y="33"/>
                    </a:cubicBezTo>
                    <a:cubicBezTo>
                      <a:pt x="14261" y="11"/>
                      <a:pt x="14173" y="1"/>
                      <a:pt x="14091" y="1"/>
                    </a:cubicBez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1900;p64">
                <a:extLst>
                  <a:ext uri="{FF2B5EF4-FFF2-40B4-BE49-F238E27FC236}">
                    <a16:creationId xmlns:a16="http://schemas.microsoft.com/office/drawing/2014/main" id="{CF8DABD6-BBFA-4657-8333-4E624C61F7D3}"/>
                  </a:ext>
                </a:extLst>
              </p:cNvPr>
              <p:cNvSpPr/>
              <p:nvPr/>
            </p:nvSpPr>
            <p:spPr>
              <a:xfrm>
                <a:off x="4628932" y="3976314"/>
                <a:ext cx="169404" cy="212797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239" extrusionOk="0">
                    <a:moveTo>
                      <a:pt x="5027" y="1"/>
                    </a:moveTo>
                    <a:cubicBezTo>
                      <a:pt x="4848" y="1"/>
                      <a:pt x="4671" y="9"/>
                      <a:pt x="4493" y="27"/>
                    </a:cubicBezTo>
                    <a:cubicBezTo>
                      <a:pt x="4041" y="102"/>
                      <a:pt x="1406" y="931"/>
                      <a:pt x="251" y="6603"/>
                    </a:cubicBezTo>
                    <a:cubicBezTo>
                      <a:pt x="100" y="7481"/>
                      <a:pt x="0" y="8360"/>
                      <a:pt x="25" y="9238"/>
                    </a:cubicBezTo>
                    <a:lnTo>
                      <a:pt x="402" y="9238"/>
                    </a:lnTo>
                    <a:cubicBezTo>
                      <a:pt x="728" y="8134"/>
                      <a:pt x="1155" y="7055"/>
                      <a:pt x="1632" y="6026"/>
                    </a:cubicBezTo>
                    <a:lnTo>
                      <a:pt x="1606" y="6026"/>
                    </a:lnTo>
                    <a:cubicBezTo>
                      <a:pt x="1606" y="5147"/>
                      <a:pt x="1807" y="4319"/>
                      <a:pt x="2184" y="3541"/>
                    </a:cubicBezTo>
                    <a:lnTo>
                      <a:pt x="2184" y="3541"/>
                    </a:lnTo>
                    <a:lnTo>
                      <a:pt x="2133" y="3591"/>
                    </a:lnTo>
                    <a:cubicBezTo>
                      <a:pt x="2681" y="2583"/>
                      <a:pt x="4224" y="676"/>
                      <a:pt x="6378" y="676"/>
                    </a:cubicBezTo>
                    <a:cubicBezTo>
                      <a:pt x="6691" y="676"/>
                      <a:pt x="7016" y="716"/>
                      <a:pt x="7354" y="805"/>
                    </a:cubicBezTo>
                    <a:cubicBezTo>
                      <a:pt x="6902" y="579"/>
                      <a:pt x="6476" y="303"/>
                      <a:pt x="6049" y="27"/>
                    </a:cubicBezTo>
                    <a:lnTo>
                      <a:pt x="6024" y="77"/>
                    </a:lnTo>
                    <a:cubicBezTo>
                      <a:pt x="5683" y="29"/>
                      <a:pt x="5354" y="1"/>
                      <a:pt x="50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1901;p64">
                <a:extLst>
                  <a:ext uri="{FF2B5EF4-FFF2-40B4-BE49-F238E27FC236}">
                    <a16:creationId xmlns:a16="http://schemas.microsoft.com/office/drawing/2014/main" id="{BA26FA9D-1AE6-4409-A4E3-AECB3F3580BA}"/>
                  </a:ext>
                </a:extLst>
              </p:cNvPr>
              <p:cNvSpPr/>
              <p:nvPr/>
            </p:nvSpPr>
            <p:spPr>
              <a:xfrm>
                <a:off x="4624302" y="4189088"/>
                <a:ext cx="105235" cy="31239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3563" extrusionOk="0">
                    <a:moveTo>
                      <a:pt x="201" y="0"/>
                    </a:moveTo>
                    <a:cubicBezTo>
                      <a:pt x="201" y="2058"/>
                      <a:pt x="578" y="4016"/>
                      <a:pt x="377" y="6601"/>
                    </a:cubicBezTo>
                    <a:cubicBezTo>
                      <a:pt x="0" y="11370"/>
                      <a:pt x="1004" y="13453"/>
                      <a:pt x="3439" y="13554"/>
                    </a:cubicBezTo>
                    <a:cubicBezTo>
                      <a:pt x="3533" y="13560"/>
                      <a:pt x="3626" y="13563"/>
                      <a:pt x="3717" y="13563"/>
                    </a:cubicBezTo>
                    <a:cubicBezTo>
                      <a:pt x="3993" y="13563"/>
                      <a:pt x="4261" y="13535"/>
                      <a:pt x="4543" y="13478"/>
                    </a:cubicBezTo>
                    <a:cubicBezTo>
                      <a:pt x="4568" y="13177"/>
                      <a:pt x="4568" y="12976"/>
                      <a:pt x="4568" y="12976"/>
                    </a:cubicBezTo>
                    <a:cubicBezTo>
                      <a:pt x="4342" y="12926"/>
                      <a:pt x="4117" y="12801"/>
                      <a:pt x="3941" y="12650"/>
                    </a:cubicBezTo>
                    <a:cubicBezTo>
                      <a:pt x="3790" y="12424"/>
                      <a:pt x="4443" y="7329"/>
                      <a:pt x="4443" y="7329"/>
                    </a:cubicBezTo>
                    <a:lnTo>
                      <a:pt x="4443" y="7279"/>
                    </a:lnTo>
                    <a:cubicBezTo>
                      <a:pt x="753" y="6325"/>
                      <a:pt x="1707" y="577"/>
                      <a:pt x="1707" y="577"/>
                    </a:cubicBezTo>
                    <a:lnTo>
                      <a:pt x="1732" y="527"/>
                    </a:lnTo>
                    <a:cubicBezTo>
                      <a:pt x="1331" y="402"/>
                      <a:pt x="954" y="201"/>
                      <a:pt x="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1902;p64">
                <a:extLst>
                  <a:ext uri="{FF2B5EF4-FFF2-40B4-BE49-F238E27FC236}">
                    <a16:creationId xmlns:a16="http://schemas.microsoft.com/office/drawing/2014/main" id="{E5A35AAF-0C70-485B-887F-F3F887DD06C1}"/>
                  </a:ext>
                </a:extLst>
              </p:cNvPr>
              <p:cNvSpPr/>
              <p:nvPr/>
            </p:nvSpPr>
            <p:spPr>
              <a:xfrm>
                <a:off x="4532955" y="3976337"/>
                <a:ext cx="199461" cy="527237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22891" extrusionOk="0">
                    <a:moveTo>
                      <a:pt x="8660" y="1"/>
                    </a:moveTo>
                    <a:lnTo>
                      <a:pt x="8660" y="1"/>
                    </a:lnTo>
                    <a:cubicBezTo>
                      <a:pt x="7053" y="101"/>
                      <a:pt x="5522" y="628"/>
                      <a:pt x="4167" y="1507"/>
                    </a:cubicBezTo>
                    <a:cubicBezTo>
                      <a:pt x="1030" y="3464"/>
                      <a:pt x="904" y="6953"/>
                      <a:pt x="1030" y="8660"/>
                    </a:cubicBezTo>
                    <a:cubicBezTo>
                      <a:pt x="1381" y="13780"/>
                      <a:pt x="1" y="19327"/>
                      <a:pt x="2812" y="21661"/>
                    </a:cubicBezTo>
                    <a:cubicBezTo>
                      <a:pt x="4067" y="22737"/>
                      <a:pt x="5885" y="22890"/>
                      <a:pt x="6822" y="22890"/>
                    </a:cubicBezTo>
                    <a:cubicBezTo>
                      <a:pt x="7196" y="22890"/>
                      <a:pt x="7430" y="22866"/>
                      <a:pt x="7430" y="22866"/>
                    </a:cubicBezTo>
                    <a:lnTo>
                      <a:pt x="7430" y="22816"/>
                    </a:lnTo>
                    <a:cubicBezTo>
                      <a:pt x="4995" y="22690"/>
                      <a:pt x="3991" y="20607"/>
                      <a:pt x="4368" y="15838"/>
                    </a:cubicBezTo>
                    <a:cubicBezTo>
                      <a:pt x="4569" y="13278"/>
                      <a:pt x="4192" y="11320"/>
                      <a:pt x="4192" y="9237"/>
                    </a:cubicBezTo>
                    <a:cubicBezTo>
                      <a:pt x="4192" y="8359"/>
                      <a:pt x="4267" y="7480"/>
                      <a:pt x="4443" y="6602"/>
                    </a:cubicBezTo>
                    <a:cubicBezTo>
                      <a:pt x="5573" y="930"/>
                      <a:pt x="8233" y="101"/>
                      <a:pt x="8660" y="1"/>
                    </a:cubicBezTo>
                    <a:close/>
                  </a:path>
                </a:pathLst>
              </a:custGeom>
              <a:solidFill>
                <a:srgbClr val="56AC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1903;p64">
                <a:extLst>
                  <a:ext uri="{FF2B5EF4-FFF2-40B4-BE49-F238E27FC236}">
                    <a16:creationId xmlns:a16="http://schemas.microsoft.com/office/drawing/2014/main" id="{B43047EB-C3D2-411E-9D7E-6F8299DB2322}"/>
                  </a:ext>
                </a:extLst>
              </p:cNvPr>
              <p:cNvSpPr/>
              <p:nvPr/>
            </p:nvSpPr>
            <p:spPr>
              <a:xfrm>
                <a:off x="4665346" y="4019707"/>
                <a:ext cx="65919" cy="95401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4142" extrusionOk="0">
                    <a:moveTo>
                      <a:pt x="2862" y="0"/>
                    </a:moveTo>
                    <a:lnTo>
                      <a:pt x="2862" y="0"/>
                    </a:lnTo>
                    <a:cubicBezTo>
                      <a:pt x="1607" y="251"/>
                      <a:pt x="803" y="1330"/>
                      <a:pt x="578" y="1657"/>
                    </a:cubicBezTo>
                    <a:cubicBezTo>
                      <a:pt x="201" y="2435"/>
                      <a:pt x="0" y="3263"/>
                      <a:pt x="25" y="4142"/>
                    </a:cubicBezTo>
                    <a:lnTo>
                      <a:pt x="51" y="4142"/>
                    </a:lnTo>
                    <a:cubicBezTo>
                      <a:pt x="1431" y="1205"/>
                      <a:pt x="2811" y="50"/>
                      <a:pt x="2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1904;p64">
                <a:extLst>
                  <a:ext uri="{FF2B5EF4-FFF2-40B4-BE49-F238E27FC236}">
                    <a16:creationId xmlns:a16="http://schemas.microsoft.com/office/drawing/2014/main" id="{98086977-5363-4588-B0B9-D386CEBAC59E}"/>
                  </a:ext>
                </a:extLst>
              </p:cNvPr>
              <p:cNvSpPr/>
              <p:nvPr/>
            </p:nvSpPr>
            <p:spPr>
              <a:xfrm>
                <a:off x="4678636" y="3991285"/>
                <a:ext cx="217381" cy="171799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7459" extrusionOk="0">
                    <a:moveTo>
                      <a:pt x="34" y="2854"/>
                    </a:moveTo>
                    <a:cubicBezTo>
                      <a:pt x="31" y="2858"/>
                      <a:pt x="28" y="2862"/>
                      <a:pt x="26" y="2866"/>
                    </a:cubicBezTo>
                    <a:lnTo>
                      <a:pt x="1" y="2916"/>
                    </a:lnTo>
                    <a:cubicBezTo>
                      <a:pt x="11" y="2896"/>
                      <a:pt x="22" y="2875"/>
                      <a:pt x="34" y="2854"/>
                    </a:cubicBezTo>
                    <a:close/>
                    <a:moveTo>
                      <a:pt x="4236" y="0"/>
                    </a:moveTo>
                    <a:cubicBezTo>
                      <a:pt x="2110" y="0"/>
                      <a:pt x="589" y="1832"/>
                      <a:pt x="34" y="2854"/>
                    </a:cubicBezTo>
                    <a:lnTo>
                      <a:pt x="34" y="2854"/>
                    </a:lnTo>
                    <a:cubicBezTo>
                      <a:pt x="247" y="2537"/>
                      <a:pt x="1046" y="1482"/>
                      <a:pt x="2285" y="1234"/>
                    </a:cubicBezTo>
                    <a:cubicBezTo>
                      <a:pt x="2472" y="1202"/>
                      <a:pt x="2662" y="1185"/>
                      <a:pt x="2851" y="1185"/>
                    </a:cubicBezTo>
                    <a:cubicBezTo>
                      <a:pt x="3245" y="1185"/>
                      <a:pt x="3635" y="1257"/>
                      <a:pt x="3991" y="1410"/>
                    </a:cubicBezTo>
                    <a:cubicBezTo>
                      <a:pt x="6175" y="2339"/>
                      <a:pt x="6075" y="7057"/>
                      <a:pt x="6075" y="7057"/>
                    </a:cubicBezTo>
                    <a:cubicBezTo>
                      <a:pt x="6175" y="6781"/>
                      <a:pt x="6275" y="6580"/>
                      <a:pt x="6476" y="6530"/>
                    </a:cubicBezTo>
                    <a:cubicBezTo>
                      <a:pt x="6505" y="6522"/>
                      <a:pt x="6536" y="6518"/>
                      <a:pt x="6568" y="6518"/>
                    </a:cubicBezTo>
                    <a:cubicBezTo>
                      <a:pt x="6841" y="6518"/>
                      <a:pt x="7188" y="6808"/>
                      <a:pt x="7053" y="7459"/>
                    </a:cubicBezTo>
                    <a:cubicBezTo>
                      <a:pt x="7053" y="7459"/>
                      <a:pt x="7752" y="6288"/>
                      <a:pt x="8350" y="6288"/>
                    </a:cubicBezTo>
                    <a:cubicBezTo>
                      <a:pt x="8413" y="6288"/>
                      <a:pt x="8474" y="6301"/>
                      <a:pt x="8534" y="6329"/>
                    </a:cubicBezTo>
                    <a:cubicBezTo>
                      <a:pt x="8760" y="6505"/>
                      <a:pt x="8886" y="6781"/>
                      <a:pt x="8835" y="7082"/>
                    </a:cubicBezTo>
                    <a:cubicBezTo>
                      <a:pt x="8945" y="7004"/>
                      <a:pt x="9084" y="6965"/>
                      <a:pt x="9216" y="6965"/>
                    </a:cubicBezTo>
                    <a:cubicBezTo>
                      <a:pt x="9295" y="6965"/>
                      <a:pt x="9372" y="6979"/>
                      <a:pt x="9438" y="7007"/>
                    </a:cubicBezTo>
                    <a:cubicBezTo>
                      <a:pt x="9388" y="6530"/>
                      <a:pt x="8886" y="2389"/>
                      <a:pt x="6476" y="707"/>
                    </a:cubicBezTo>
                    <a:cubicBezTo>
                      <a:pt x="6100" y="431"/>
                      <a:pt x="5673" y="230"/>
                      <a:pt x="5221" y="130"/>
                    </a:cubicBezTo>
                    <a:cubicBezTo>
                      <a:pt x="4880" y="41"/>
                      <a:pt x="4552" y="0"/>
                      <a:pt x="4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1905;p64">
                <a:extLst>
                  <a:ext uri="{FF2B5EF4-FFF2-40B4-BE49-F238E27FC236}">
                    <a16:creationId xmlns:a16="http://schemas.microsoft.com/office/drawing/2014/main" id="{25B26D76-70FF-4DC1-B349-28B78B9ADC72}"/>
                  </a:ext>
                </a:extLst>
              </p:cNvPr>
              <p:cNvSpPr/>
              <p:nvPr/>
            </p:nvSpPr>
            <p:spPr>
              <a:xfrm>
                <a:off x="5024331" y="4096589"/>
                <a:ext cx="43969" cy="63616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762" extrusionOk="0">
                    <a:moveTo>
                      <a:pt x="553" y="0"/>
                    </a:moveTo>
                    <a:cubicBezTo>
                      <a:pt x="176" y="854"/>
                      <a:pt x="1" y="1808"/>
                      <a:pt x="26" y="2761"/>
                    </a:cubicBezTo>
                    <a:lnTo>
                      <a:pt x="76" y="2761"/>
                    </a:lnTo>
                    <a:lnTo>
                      <a:pt x="1381" y="2460"/>
                    </a:lnTo>
                    <a:cubicBezTo>
                      <a:pt x="1381" y="2460"/>
                      <a:pt x="1908" y="1506"/>
                      <a:pt x="1858" y="1004"/>
                    </a:cubicBezTo>
                    <a:cubicBezTo>
                      <a:pt x="1858" y="954"/>
                      <a:pt x="1858" y="929"/>
                      <a:pt x="1858" y="879"/>
                    </a:cubicBezTo>
                    <a:cubicBezTo>
                      <a:pt x="1707" y="427"/>
                      <a:pt x="578" y="0"/>
                      <a:pt x="57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1906;p64">
                <a:extLst>
                  <a:ext uri="{FF2B5EF4-FFF2-40B4-BE49-F238E27FC236}">
                    <a16:creationId xmlns:a16="http://schemas.microsoft.com/office/drawing/2014/main" id="{4D5C91A4-4DCE-49E8-BC96-DB491D69DAAD}"/>
                  </a:ext>
                </a:extLst>
              </p:cNvPr>
              <p:cNvSpPr/>
              <p:nvPr/>
            </p:nvSpPr>
            <p:spPr>
              <a:xfrm>
                <a:off x="5077513" y="4191391"/>
                <a:ext cx="71124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310" extrusionOk="0">
                    <a:moveTo>
                      <a:pt x="1758" y="1"/>
                    </a:moveTo>
                    <a:cubicBezTo>
                      <a:pt x="1231" y="126"/>
                      <a:pt x="729" y="327"/>
                      <a:pt x="277" y="628"/>
                    </a:cubicBezTo>
                    <a:cubicBezTo>
                      <a:pt x="1" y="904"/>
                      <a:pt x="26" y="1833"/>
                      <a:pt x="26" y="2059"/>
                    </a:cubicBezTo>
                    <a:lnTo>
                      <a:pt x="51" y="2059"/>
                    </a:lnTo>
                    <a:cubicBezTo>
                      <a:pt x="51" y="2034"/>
                      <a:pt x="51" y="2034"/>
                      <a:pt x="51" y="2008"/>
                    </a:cubicBezTo>
                    <a:cubicBezTo>
                      <a:pt x="88" y="1815"/>
                      <a:pt x="216" y="1743"/>
                      <a:pt x="385" y="1743"/>
                    </a:cubicBezTo>
                    <a:cubicBezTo>
                      <a:pt x="788" y="1743"/>
                      <a:pt x="1428" y="2151"/>
                      <a:pt x="1657" y="2310"/>
                    </a:cubicBezTo>
                    <a:cubicBezTo>
                      <a:pt x="1381" y="2109"/>
                      <a:pt x="578" y="1481"/>
                      <a:pt x="829" y="1155"/>
                    </a:cubicBezTo>
                    <a:cubicBezTo>
                      <a:pt x="909" y="1052"/>
                      <a:pt x="1047" y="1012"/>
                      <a:pt x="1213" y="1012"/>
                    </a:cubicBezTo>
                    <a:cubicBezTo>
                      <a:pt x="1777" y="1012"/>
                      <a:pt x="2671" y="1473"/>
                      <a:pt x="2787" y="1532"/>
                    </a:cubicBezTo>
                    <a:cubicBezTo>
                      <a:pt x="2686" y="1456"/>
                      <a:pt x="2034" y="854"/>
                      <a:pt x="2511" y="528"/>
                    </a:cubicBezTo>
                    <a:cubicBezTo>
                      <a:pt x="2599" y="477"/>
                      <a:pt x="2693" y="452"/>
                      <a:pt x="2790" y="452"/>
                    </a:cubicBezTo>
                    <a:cubicBezTo>
                      <a:pt x="2887" y="452"/>
                      <a:pt x="2988" y="477"/>
                      <a:pt x="3088" y="528"/>
                    </a:cubicBezTo>
                    <a:lnTo>
                      <a:pt x="3088" y="452"/>
                    </a:lnTo>
                    <a:cubicBezTo>
                      <a:pt x="3038" y="452"/>
                      <a:pt x="2887" y="377"/>
                      <a:pt x="2686" y="277"/>
                    </a:cubicBezTo>
                    <a:cubicBezTo>
                      <a:pt x="2385" y="151"/>
                      <a:pt x="2084" y="51"/>
                      <a:pt x="1758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1907;p64">
                <a:extLst>
                  <a:ext uri="{FF2B5EF4-FFF2-40B4-BE49-F238E27FC236}">
                    <a16:creationId xmlns:a16="http://schemas.microsoft.com/office/drawing/2014/main" id="{018E16C8-26FC-45BC-97DD-4F655B2CFDC8}"/>
                  </a:ext>
                </a:extLst>
              </p:cNvPr>
              <p:cNvSpPr/>
              <p:nvPr/>
            </p:nvSpPr>
            <p:spPr>
              <a:xfrm>
                <a:off x="5238809" y="4096589"/>
                <a:ext cx="37589" cy="67646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937" extrusionOk="0">
                    <a:moveTo>
                      <a:pt x="1130" y="0"/>
                    </a:moveTo>
                    <a:cubicBezTo>
                      <a:pt x="1130" y="0"/>
                      <a:pt x="0" y="753"/>
                      <a:pt x="76" y="1180"/>
                    </a:cubicBezTo>
                    <a:cubicBezTo>
                      <a:pt x="76" y="1180"/>
                      <a:pt x="76" y="1180"/>
                      <a:pt x="76" y="1205"/>
                    </a:cubicBezTo>
                    <a:cubicBezTo>
                      <a:pt x="176" y="1582"/>
                      <a:pt x="678" y="2736"/>
                      <a:pt x="753" y="2937"/>
                    </a:cubicBezTo>
                    <a:cubicBezTo>
                      <a:pt x="1130" y="2560"/>
                      <a:pt x="1431" y="2084"/>
                      <a:pt x="1632" y="1582"/>
                    </a:cubicBezTo>
                    <a:cubicBezTo>
                      <a:pt x="1531" y="1029"/>
                      <a:pt x="1381" y="502"/>
                      <a:pt x="1155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1908;p64">
                <a:extLst>
                  <a:ext uri="{FF2B5EF4-FFF2-40B4-BE49-F238E27FC236}">
                    <a16:creationId xmlns:a16="http://schemas.microsoft.com/office/drawing/2014/main" id="{5DDB3F2F-A50C-42BA-83C2-9FE568143E45}"/>
                  </a:ext>
                </a:extLst>
              </p:cNvPr>
              <p:cNvSpPr/>
              <p:nvPr/>
            </p:nvSpPr>
            <p:spPr>
              <a:xfrm>
                <a:off x="5109896" y="4072336"/>
                <a:ext cx="89619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516" extrusionOk="0">
                    <a:moveTo>
                      <a:pt x="1830" y="1"/>
                    </a:moveTo>
                    <a:cubicBezTo>
                      <a:pt x="1367" y="1"/>
                      <a:pt x="883" y="49"/>
                      <a:pt x="728" y="175"/>
                    </a:cubicBezTo>
                    <a:cubicBezTo>
                      <a:pt x="327" y="526"/>
                      <a:pt x="0" y="1857"/>
                      <a:pt x="101" y="2233"/>
                    </a:cubicBezTo>
                    <a:cubicBezTo>
                      <a:pt x="198" y="2624"/>
                      <a:pt x="1129" y="3515"/>
                      <a:pt x="1618" y="3515"/>
                    </a:cubicBezTo>
                    <a:cubicBezTo>
                      <a:pt x="1632" y="3515"/>
                      <a:pt x="1644" y="3514"/>
                      <a:pt x="1657" y="3513"/>
                    </a:cubicBezTo>
                    <a:cubicBezTo>
                      <a:pt x="2159" y="3463"/>
                      <a:pt x="3514" y="2810"/>
                      <a:pt x="3765" y="2208"/>
                    </a:cubicBezTo>
                    <a:cubicBezTo>
                      <a:pt x="3765" y="2183"/>
                      <a:pt x="3790" y="2133"/>
                      <a:pt x="3790" y="2108"/>
                    </a:cubicBezTo>
                    <a:cubicBezTo>
                      <a:pt x="3891" y="1505"/>
                      <a:pt x="3138" y="250"/>
                      <a:pt x="2761" y="100"/>
                    </a:cubicBezTo>
                    <a:lnTo>
                      <a:pt x="2711" y="75"/>
                    </a:lnTo>
                    <a:cubicBezTo>
                      <a:pt x="2545" y="30"/>
                      <a:pt x="2194" y="1"/>
                      <a:pt x="1830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1909;p64">
                <a:extLst>
                  <a:ext uri="{FF2B5EF4-FFF2-40B4-BE49-F238E27FC236}">
                    <a16:creationId xmlns:a16="http://schemas.microsoft.com/office/drawing/2014/main" id="{781FF900-B235-4AAC-8F32-F246C6344BEE}"/>
                  </a:ext>
                </a:extLst>
              </p:cNvPr>
              <p:cNvSpPr/>
              <p:nvPr/>
            </p:nvSpPr>
            <p:spPr>
              <a:xfrm>
                <a:off x="5087348" y="4020190"/>
                <a:ext cx="122579" cy="56176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2439" extrusionOk="0">
                    <a:moveTo>
                      <a:pt x="3123" y="1"/>
                    </a:moveTo>
                    <a:cubicBezTo>
                      <a:pt x="2696" y="1"/>
                      <a:pt x="2233" y="48"/>
                      <a:pt x="1732" y="155"/>
                    </a:cubicBezTo>
                    <a:cubicBezTo>
                      <a:pt x="1130" y="280"/>
                      <a:pt x="553" y="481"/>
                      <a:pt x="0" y="808"/>
                    </a:cubicBezTo>
                    <a:lnTo>
                      <a:pt x="26" y="858"/>
                    </a:lnTo>
                    <a:lnTo>
                      <a:pt x="1707" y="2439"/>
                    </a:lnTo>
                    <a:cubicBezTo>
                      <a:pt x="1862" y="2298"/>
                      <a:pt x="2348" y="2252"/>
                      <a:pt x="2812" y="2252"/>
                    </a:cubicBezTo>
                    <a:cubicBezTo>
                      <a:pt x="3175" y="2252"/>
                      <a:pt x="3525" y="2280"/>
                      <a:pt x="3690" y="2313"/>
                    </a:cubicBezTo>
                    <a:lnTo>
                      <a:pt x="3841" y="2313"/>
                    </a:lnTo>
                    <a:lnTo>
                      <a:pt x="5321" y="506"/>
                    </a:lnTo>
                    <a:cubicBezTo>
                      <a:pt x="4730" y="202"/>
                      <a:pt x="4003" y="1"/>
                      <a:pt x="31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1910;p64">
                <a:extLst>
                  <a:ext uri="{FF2B5EF4-FFF2-40B4-BE49-F238E27FC236}">
                    <a16:creationId xmlns:a16="http://schemas.microsoft.com/office/drawing/2014/main" id="{574600ED-F2F0-43A0-BF3F-1EB74189A431}"/>
                  </a:ext>
                </a:extLst>
              </p:cNvPr>
              <p:cNvSpPr/>
              <p:nvPr/>
            </p:nvSpPr>
            <p:spPr>
              <a:xfrm>
                <a:off x="5024906" y="4153249"/>
                <a:ext cx="76906" cy="110418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4794" extrusionOk="0">
                    <a:moveTo>
                      <a:pt x="1356" y="0"/>
                    </a:moveTo>
                    <a:lnTo>
                      <a:pt x="51" y="301"/>
                    </a:lnTo>
                    <a:lnTo>
                      <a:pt x="1" y="301"/>
                    </a:lnTo>
                    <a:cubicBezTo>
                      <a:pt x="76" y="2108"/>
                      <a:pt x="955" y="3815"/>
                      <a:pt x="2536" y="4593"/>
                    </a:cubicBezTo>
                    <a:cubicBezTo>
                      <a:pt x="2575" y="4565"/>
                      <a:pt x="2625" y="4553"/>
                      <a:pt x="2682" y="4553"/>
                    </a:cubicBezTo>
                    <a:cubicBezTo>
                      <a:pt x="2882" y="4553"/>
                      <a:pt x="3163" y="4696"/>
                      <a:pt x="3339" y="4794"/>
                    </a:cubicBezTo>
                    <a:cubicBezTo>
                      <a:pt x="2988" y="4593"/>
                      <a:pt x="2310" y="4116"/>
                      <a:pt x="2310" y="3715"/>
                    </a:cubicBezTo>
                    <a:lnTo>
                      <a:pt x="2285" y="3715"/>
                    </a:lnTo>
                    <a:cubicBezTo>
                      <a:pt x="2285" y="3489"/>
                      <a:pt x="2260" y="2560"/>
                      <a:pt x="2561" y="2259"/>
                    </a:cubicBezTo>
                    <a:cubicBezTo>
                      <a:pt x="2109" y="1556"/>
                      <a:pt x="1708" y="778"/>
                      <a:pt x="13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1911;p64">
                <a:extLst>
                  <a:ext uri="{FF2B5EF4-FFF2-40B4-BE49-F238E27FC236}">
                    <a16:creationId xmlns:a16="http://schemas.microsoft.com/office/drawing/2014/main" id="{0124095A-7615-4194-B2DF-F9235376F59B}"/>
                  </a:ext>
                </a:extLst>
              </p:cNvPr>
              <p:cNvSpPr/>
              <p:nvPr/>
            </p:nvSpPr>
            <p:spPr>
              <a:xfrm>
                <a:off x="5037045" y="4038778"/>
                <a:ext cx="89642" cy="85013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691" extrusionOk="0">
                    <a:moveTo>
                      <a:pt x="2184" y="1"/>
                    </a:moveTo>
                    <a:cubicBezTo>
                      <a:pt x="1206" y="578"/>
                      <a:pt x="428" y="1456"/>
                      <a:pt x="1" y="2510"/>
                    </a:cubicBezTo>
                    <a:lnTo>
                      <a:pt x="26" y="2510"/>
                    </a:lnTo>
                    <a:cubicBezTo>
                      <a:pt x="26" y="2510"/>
                      <a:pt x="1155" y="2937"/>
                      <a:pt x="1306" y="3389"/>
                    </a:cubicBezTo>
                    <a:cubicBezTo>
                      <a:pt x="1306" y="3439"/>
                      <a:pt x="1306" y="3464"/>
                      <a:pt x="1306" y="3514"/>
                    </a:cubicBezTo>
                    <a:lnTo>
                      <a:pt x="1431" y="3514"/>
                    </a:lnTo>
                    <a:lnTo>
                      <a:pt x="3264" y="3690"/>
                    </a:lnTo>
                    <a:cubicBezTo>
                      <a:pt x="3163" y="3314"/>
                      <a:pt x="3490" y="1958"/>
                      <a:pt x="3891" y="1632"/>
                    </a:cubicBezTo>
                    <a:lnTo>
                      <a:pt x="2210" y="51"/>
                    </a:lnTo>
                    <a:lnTo>
                      <a:pt x="21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1912;p64">
                <a:extLst>
                  <a:ext uri="{FF2B5EF4-FFF2-40B4-BE49-F238E27FC236}">
                    <a16:creationId xmlns:a16="http://schemas.microsoft.com/office/drawing/2014/main" id="{92A7C7D4-9B17-4CE4-8F42-79DCAE92A054}"/>
                  </a:ext>
                </a:extLst>
              </p:cNvPr>
              <p:cNvSpPr/>
              <p:nvPr/>
            </p:nvSpPr>
            <p:spPr>
              <a:xfrm>
                <a:off x="5173489" y="4032421"/>
                <a:ext cx="91923" cy="91370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967" extrusionOk="0">
                    <a:moveTo>
                      <a:pt x="1607" y="0"/>
                    </a:moveTo>
                    <a:lnTo>
                      <a:pt x="101" y="1808"/>
                    </a:lnTo>
                    <a:lnTo>
                      <a:pt x="0" y="1808"/>
                    </a:lnTo>
                    <a:cubicBezTo>
                      <a:pt x="377" y="1958"/>
                      <a:pt x="1130" y="3213"/>
                      <a:pt x="1029" y="3815"/>
                    </a:cubicBezTo>
                    <a:cubicBezTo>
                      <a:pt x="1029" y="3866"/>
                      <a:pt x="1004" y="3891"/>
                      <a:pt x="1004" y="3941"/>
                    </a:cubicBezTo>
                    <a:lnTo>
                      <a:pt x="1105" y="3966"/>
                    </a:lnTo>
                    <a:lnTo>
                      <a:pt x="2912" y="3966"/>
                    </a:lnTo>
                    <a:cubicBezTo>
                      <a:pt x="2836" y="3539"/>
                      <a:pt x="3966" y="2786"/>
                      <a:pt x="3966" y="2786"/>
                    </a:cubicBezTo>
                    <a:lnTo>
                      <a:pt x="3991" y="2786"/>
                    </a:lnTo>
                    <a:cubicBezTo>
                      <a:pt x="3966" y="2711"/>
                      <a:pt x="3916" y="2611"/>
                      <a:pt x="3890" y="2510"/>
                    </a:cubicBezTo>
                    <a:cubicBezTo>
                      <a:pt x="3439" y="1456"/>
                      <a:pt x="2610" y="553"/>
                      <a:pt x="16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1913;p64">
                <a:extLst>
                  <a:ext uri="{FF2B5EF4-FFF2-40B4-BE49-F238E27FC236}">
                    <a16:creationId xmlns:a16="http://schemas.microsoft.com/office/drawing/2014/main" id="{7BC98808-6C55-412E-8586-6B88B8664367}"/>
                  </a:ext>
                </a:extLst>
              </p:cNvPr>
              <p:cNvSpPr/>
              <p:nvPr/>
            </p:nvSpPr>
            <p:spPr>
              <a:xfrm>
                <a:off x="5139378" y="4123169"/>
                <a:ext cx="116798" cy="89067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867" extrusionOk="0">
                    <a:moveTo>
                      <a:pt x="2485" y="1"/>
                    </a:moveTo>
                    <a:cubicBezTo>
                      <a:pt x="2234" y="578"/>
                      <a:pt x="879" y="1256"/>
                      <a:pt x="377" y="1306"/>
                    </a:cubicBezTo>
                    <a:lnTo>
                      <a:pt x="0" y="3239"/>
                    </a:lnTo>
                    <a:cubicBezTo>
                      <a:pt x="201" y="3339"/>
                      <a:pt x="352" y="3414"/>
                      <a:pt x="402" y="3414"/>
                    </a:cubicBezTo>
                    <a:lnTo>
                      <a:pt x="377" y="3490"/>
                    </a:lnTo>
                    <a:cubicBezTo>
                      <a:pt x="678" y="3565"/>
                      <a:pt x="954" y="3690"/>
                      <a:pt x="1230" y="3866"/>
                    </a:cubicBezTo>
                    <a:cubicBezTo>
                      <a:pt x="1230" y="3866"/>
                      <a:pt x="3615" y="3339"/>
                      <a:pt x="5070" y="1783"/>
                    </a:cubicBezTo>
                    <a:cubicBezTo>
                      <a:pt x="4970" y="1582"/>
                      <a:pt x="4468" y="428"/>
                      <a:pt x="4393" y="51"/>
                    </a:cubicBezTo>
                    <a:lnTo>
                      <a:pt x="4393" y="26"/>
                    </a:lnTo>
                    <a:lnTo>
                      <a:pt x="2586" y="26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1914;p64">
                <a:extLst>
                  <a:ext uri="{FF2B5EF4-FFF2-40B4-BE49-F238E27FC236}">
                    <a16:creationId xmlns:a16="http://schemas.microsoft.com/office/drawing/2014/main" id="{3D351118-8D89-4664-B9A5-D0D309A3C12B}"/>
                  </a:ext>
                </a:extLst>
              </p:cNvPr>
              <p:cNvSpPr/>
              <p:nvPr/>
            </p:nvSpPr>
            <p:spPr>
              <a:xfrm>
                <a:off x="5056138" y="4119714"/>
                <a:ext cx="91923" cy="86165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741" extrusionOk="0">
                    <a:moveTo>
                      <a:pt x="477" y="0"/>
                    </a:moveTo>
                    <a:cubicBezTo>
                      <a:pt x="527" y="502"/>
                      <a:pt x="0" y="1456"/>
                      <a:pt x="0" y="1456"/>
                    </a:cubicBezTo>
                    <a:cubicBezTo>
                      <a:pt x="326" y="2234"/>
                      <a:pt x="728" y="3012"/>
                      <a:pt x="1205" y="3740"/>
                    </a:cubicBezTo>
                    <a:cubicBezTo>
                      <a:pt x="1657" y="3439"/>
                      <a:pt x="2159" y="3238"/>
                      <a:pt x="2686" y="3113"/>
                    </a:cubicBezTo>
                    <a:cubicBezTo>
                      <a:pt x="3012" y="3163"/>
                      <a:pt x="3313" y="3263"/>
                      <a:pt x="3614" y="3389"/>
                    </a:cubicBezTo>
                    <a:lnTo>
                      <a:pt x="3991" y="1456"/>
                    </a:lnTo>
                    <a:lnTo>
                      <a:pt x="3991" y="1456"/>
                    </a:lnTo>
                    <a:cubicBezTo>
                      <a:pt x="3977" y="1457"/>
                      <a:pt x="3964" y="1458"/>
                      <a:pt x="3950" y="1458"/>
                    </a:cubicBezTo>
                    <a:cubicBezTo>
                      <a:pt x="3417" y="1458"/>
                      <a:pt x="2533" y="543"/>
                      <a:pt x="2435" y="176"/>
                    </a:cubicBez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1915;p64">
                <a:extLst>
                  <a:ext uri="{FF2B5EF4-FFF2-40B4-BE49-F238E27FC236}">
                    <a16:creationId xmlns:a16="http://schemas.microsoft.com/office/drawing/2014/main" id="{AE27A79D-8C3B-459C-8D94-2452BAB842A9}"/>
                  </a:ext>
                </a:extLst>
              </p:cNvPr>
              <p:cNvSpPr/>
              <p:nvPr/>
            </p:nvSpPr>
            <p:spPr>
              <a:xfrm>
                <a:off x="5065950" y="4759649"/>
                <a:ext cx="139922" cy="96690"/>
              </a:xfrm>
              <a:custGeom>
                <a:avLst/>
                <a:gdLst/>
                <a:ahLst/>
                <a:cxnLst/>
                <a:rect l="l" t="t" r="r" b="b"/>
                <a:pathLst>
                  <a:path w="6075" h="4198" extrusionOk="0">
                    <a:moveTo>
                      <a:pt x="6075" y="1"/>
                    </a:moveTo>
                    <a:cubicBezTo>
                      <a:pt x="5180" y="373"/>
                      <a:pt x="4023" y="484"/>
                      <a:pt x="2957" y="484"/>
                    </a:cubicBezTo>
                    <a:cubicBezTo>
                      <a:pt x="1511" y="484"/>
                      <a:pt x="232" y="281"/>
                      <a:pt x="1" y="252"/>
                    </a:cubicBezTo>
                    <a:lnTo>
                      <a:pt x="1" y="252"/>
                    </a:lnTo>
                    <a:cubicBezTo>
                      <a:pt x="26" y="1431"/>
                      <a:pt x="101" y="2762"/>
                      <a:pt x="202" y="3791"/>
                    </a:cubicBezTo>
                    <a:cubicBezTo>
                      <a:pt x="293" y="3809"/>
                      <a:pt x="1695" y="4198"/>
                      <a:pt x="3224" y="4198"/>
                    </a:cubicBezTo>
                    <a:cubicBezTo>
                      <a:pt x="3801" y="4198"/>
                      <a:pt x="4396" y="4142"/>
                      <a:pt x="4945" y="3991"/>
                    </a:cubicBezTo>
                    <a:cubicBezTo>
                      <a:pt x="4945" y="3991"/>
                      <a:pt x="5523" y="2084"/>
                      <a:pt x="60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1916;p64">
                <a:extLst>
                  <a:ext uri="{FF2B5EF4-FFF2-40B4-BE49-F238E27FC236}">
                    <a16:creationId xmlns:a16="http://schemas.microsoft.com/office/drawing/2014/main" id="{9573F768-8908-45D8-86BC-C5C23D206022}"/>
                  </a:ext>
                </a:extLst>
              </p:cNvPr>
              <p:cNvSpPr/>
              <p:nvPr/>
            </p:nvSpPr>
            <p:spPr>
              <a:xfrm>
                <a:off x="4771710" y="4744632"/>
                <a:ext cx="146279" cy="11302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4907" extrusionOk="0">
                    <a:moveTo>
                      <a:pt x="1" y="0"/>
                    </a:moveTo>
                    <a:cubicBezTo>
                      <a:pt x="76" y="1355"/>
                      <a:pt x="151" y="3037"/>
                      <a:pt x="302" y="4192"/>
                    </a:cubicBezTo>
                    <a:lnTo>
                      <a:pt x="327" y="4192"/>
                    </a:lnTo>
                    <a:cubicBezTo>
                      <a:pt x="327" y="4192"/>
                      <a:pt x="2897" y="4906"/>
                      <a:pt x="4533" y="4906"/>
                    </a:cubicBezTo>
                    <a:cubicBezTo>
                      <a:pt x="4884" y="4906"/>
                      <a:pt x="5192" y="4874"/>
                      <a:pt x="5422" y="4794"/>
                    </a:cubicBezTo>
                    <a:lnTo>
                      <a:pt x="6351" y="753"/>
                    </a:lnTo>
                    <a:lnTo>
                      <a:pt x="6351" y="728"/>
                    </a:lnTo>
                    <a:cubicBezTo>
                      <a:pt x="5979" y="776"/>
                      <a:pt x="5590" y="797"/>
                      <a:pt x="5194" y="797"/>
                    </a:cubicBezTo>
                    <a:cubicBezTo>
                      <a:pt x="2915" y="797"/>
                      <a:pt x="428" y="107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1917;p64">
                <a:extLst>
                  <a:ext uri="{FF2B5EF4-FFF2-40B4-BE49-F238E27FC236}">
                    <a16:creationId xmlns:a16="http://schemas.microsoft.com/office/drawing/2014/main" id="{B9AA5894-0A96-4050-AA0D-9A25D40268B1}"/>
                  </a:ext>
                </a:extLst>
              </p:cNvPr>
              <p:cNvSpPr/>
              <p:nvPr/>
            </p:nvSpPr>
            <p:spPr>
              <a:xfrm>
                <a:off x="5071156" y="4846942"/>
                <a:ext cx="145704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2160" extrusionOk="0">
                    <a:moveTo>
                      <a:pt x="1" y="1"/>
                    </a:moveTo>
                    <a:cubicBezTo>
                      <a:pt x="76" y="804"/>
                      <a:pt x="227" y="1406"/>
                      <a:pt x="402" y="1557"/>
                    </a:cubicBezTo>
                    <a:cubicBezTo>
                      <a:pt x="940" y="1992"/>
                      <a:pt x="2704" y="2159"/>
                      <a:pt x="4119" y="2159"/>
                    </a:cubicBezTo>
                    <a:cubicBezTo>
                      <a:pt x="5150" y="2159"/>
                      <a:pt x="5997" y="2071"/>
                      <a:pt x="6050" y="1933"/>
                    </a:cubicBezTo>
                    <a:cubicBezTo>
                      <a:pt x="6326" y="1180"/>
                      <a:pt x="4719" y="201"/>
                      <a:pt x="4719" y="201"/>
                    </a:cubicBezTo>
                    <a:cubicBezTo>
                      <a:pt x="4170" y="352"/>
                      <a:pt x="3575" y="408"/>
                      <a:pt x="2999" y="408"/>
                    </a:cubicBezTo>
                    <a:cubicBezTo>
                      <a:pt x="1470" y="408"/>
                      <a:pt x="74" y="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1918;p64">
                <a:extLst>
                  <a:ext uri="{FF2B5EF4-FFF2-40B4-BE49-F238E27FC236}">
                    <a16:creationId xmlns:a16="http://schemas.microsoft.com/office/drawing/2014/main" id="{24A762D6-6F90-40CB-A85C-EDD75205E690}"/>
                  </a:ext>
                </a:extLst>
              </p:cNvPr>
              <p:cNvSpPr/>
              <p:nvPr/>
            </p:nvSpPr>
            <p:spPr>
              <a:xfrm>
                <a:off x="4778067" y="4841161"/>
                <a:ext cx="145128" cy="5838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2535" extrusionOk="0">
                    <a:moveTo>
                      <a:pt x="1" y="1"/>
                    </a:moveTo>
                    <a:cubicBezTo>
                      <a:pt x="101" y="703"/>
                      <a:pt x="201" y="1180"/>
                      <a:pt x="302" y="1306"/>
                    </a:cubicBezTo>
                    <a:cubicBezTo>
                      <a:pt x="722" y="1726"/>
                      <a:pt x="3927" y="2535"/>
                      <a:pt x="5250" y="2535"/>
                    </a:cubicBezTo>
                    <a:cubicBezTo>
                      <a:pt x="5506" y="2535"/>
                      <a:pt x="5692" y="2504"/>
                      <a:pt x="5773" y="2435"/>
                    </a:cubicBezTo>
                    <a:cubicBezTo>
                      <a:pt x="6300" y="2008"/>
                      <a:pt x="5146" y="603"/>
                      <a:pt x="5146" y="603"/>
                    </a:cubicBezTo>
                    <a:cubicBezTo>
                      <a:pt x="4916" y="683"/>
                      <a:pt x="4608" y="715"/>
                      <a:pt x="4257" y="715"/>
                    </a:cubicBezTo>
                    <a:cubicBezTo>
                      <a:pt x="2621" y="715"/>
                      <a:pt x="51" y="1"/>
                      <a:pt x="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1919;p64">
                <a:extLst>
                  <a:ext uri="{FF2B5EF4-FFF2-40B4-BE49-F238E27FC236}">
                    <a16:creationId xmlns:a16="http://schemas.microsoft.com/office/drawing/2014/main" id="{61B997A4-84B5-4111-8A18-DFFA277CB858}"/>
                  </a:ext>
                </a:extLst>
              </p:cNvPr>
              <p:cNvSpPr/>
              <p:nvPr/>
            </p:nvSpPr>
            <p:spPr>
              <a:xfrm>
                <a:off x="4720831" y="4449217"/>
                <a:ext cx="550362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23895" h="11227" extrusionOk="0">
                    <a:moveTo>
                      <a:pt x="23845" y="1"/>
                    </a:moveTo>
                    <a:cubicBezTo>
                      <a:pt x="22389" y="879"/>
                      <a:pt x="19327" y="2134"/>
                      <a:pt x="14232" y="2711"/>
                    </a:cubicBezTo>
                    <a:cubicBezTo>
                      <a:pt x="12733" y="2887"/>
                      <a:pt x="11260" y="2961"/>
                      <a:pt x="9862" y="2961"/>
                    </a:cubicBezTo>
                    <a:cubicBezTo>
                      <a:pt x="5479" y="2961"/>
                      <a:pt x="1830" y="2240"/>
                      <a:pt x="402" y="1707"/>
                    </a:cubicBezTo>
                    <a:cubicBezTo>
                      <a:pt x="402" y="1707"/>
                      <a:pt x="377" y="1883"/>
                      <a:pt x="352" y="2209"/>
                    </a:cubicBezTo>
                    <a:cubicBezTo>
                      <a:pt x="277" y="3941"/>
                      <a:pt x="1" y="9613"/>
                      <a:pt x="453" y="10015"/>
                    </a:cubicBezTo>
                    <a:cubicBezTo>
                      <a:pt x="704" y="10241"/>
                      <a:pt x="1356" y="10467"/>
                      <a:pt x="2184" y="10642"/>
                    </a:cubicBezTo>
                    <a:cubicBezTo>
                      <a:pt x="3644" y="10967"/>
                      <a:pt x="5724" y="11226"/>
                      <a:pt x="7394" y="11226"/>
                    </a:cubicBezTo>
                    <a:cubicBezTo>
                      <a:pt x="8051" y="11226"/>
                      <a:pt x="8644" y="11186"/>
                      <a:pt x="9112" y="11094"/>
                    </a:cubicBezTo>
                    <a:cubicBezTo>
                      <a:pt x="9639" y="10994"/>
                      <a:pt x="10015" y="10843"/>
                      <a:pt x="10116" y="10592"/>
                    </a:cubicBezTo>
                    <a:cubicBezTo>
                      <a:pt x="10643" y="9463"/>
                      <a:pt x="11270" y="5271"/>
                      <a:pt x="11270" y="5271"/>
                    </a:cubicBezTo>
                    <a:cubicBezTo>
                      <a:pt x="11270" y="5271"/>
                      <a:pt x="12324" y="5171"/>
                      <a:pt x="13454" y="4945"/>
                    </a:cubicBezTo>
                    <a:lnTo>
                      <a:pt x="13454" y="4995"/>
                    </a:lnTo>
                    <a:cubicBezTo>
                      <a:pt x="13454" y="4995"/>
                      <a:pt x="13429" y="10366"/>
                      <a:pt x="13680" y="10668"/>
                    </a:cubicBezTo>
                    <a:cubicBezTo>
                      <a:pt x="13755" y="10793"/>
                      <a:pt x="14257" y="10893"/>
                      <a:pt x="14960" y="10944"/>
                    </a:cubicBezTo>
                    <a:cubicBezTo>
                      <a:pt x="15765" y="11006"/>
                      <a:pt x="16573" y="11037"/>
                      <a:pt x="17382" y="11037"/>
                    </a:cubicBezTo>
                    <a:cubicBezTo>
                      <a:pt x="18843" y="11037"/>
                      <a:pt x="20308" y="10937"/>
                      <a:pt x="21761" y="10743"/>
                    </a:cubicBezTo>
                    <a:cubicBezTo>
                      <a:pt x="22464" y="10642"/>
                      <a:pt x="22966" y="10492"/>
                      <a:pt x="23117" y="10316"/>
                    </a:cubicBezTo>
                    <a:cubicBezTo>
                      <a:pt x="23820" y="9463"/>
                      <a:pt x="23895" y="76"/>
                      <a:pt x="23895" y="76"/>
                    </a:cubicBezTo>
                    <a:lnTo>
                      <a:pt x="238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1920;p64">
                <a:extLst>
                  <a:ext uri="{FF2B5EF4-FFF2-40B4-BE49-F238E27FC236}">
                    <a16:creationId xmlns:a16="http://schemas.microsoft.com/office/drawing/2014/main" id="{4E78388C-E6AC-45D7-BF82-B5AF73B2BD14}"/>
                  </a:ext>
                </a:extLst>
              </p:cNvPr>
              <p:cNvSpPr/>
              <p:nvPr/>
            </p:nvSpPr>
            <p:spPr>
              <a:xfrm>
                <a:off x="4638168" y="4019269"/>
                <a:ext cx="182118" cy="203354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8829" extrusionOk="0">
                    <a:moveTo>
                      <a:pt x="4555" y="1"/>
                    </a:moveTo>
                    <a:cubicBezTo>
                      <a:pt x="4391" y="1"/>
                      <a:pt x="4228" y="15"/>
                      <a:pt x="4067" y="44"/>
                    </a:cubicBezTo>
                    <a:cubicBezTo>
                      <a:pt x="3991" y="95"/>
                      <a:pt x="2611" y="1224"/>
                      <a:pt x="1231" y="4161"/>
                    </a:cubicBezTo>
                    <a:cubicBezTo>
                      <a:pt x="754" y="5215"/>
                      <a:pt x="327" y="6294"/>
                      <a:pt x="1" y="7398"/>
                    </a:cubicBezTo>
                    <a:cubicBezTo>
                      <a:pt x="352" y="7599"/>
                      <a:pt x="729" y="7775"/>
                      <a:pt x="1130" y="7925"/>
                    </a:cubicBezTo>
                    <a:cubicBezTo>
                      <a:pt x="2488" y="8432"/>
                      <a:pt x="3929" y="8685"/>
                      <a:pt x="5378" y="8685"/>
                    </a:cubicBezTo>
                    <a:cubicBezTo>
                      <a:pt x="5510" y="8685"/>
                      <a:pt x="5642" y="8683"/>
                      <a:pt x="5773" y="8678"/>
                    </a:cubicBezTo>
                    <a:lnTo>
                      <a:pt x="5799" y="8829"/>
                    </a:lnTo>
                    <a:cubicBezTo>
                      <a:pt x="6351" y="8352"/>
                      <a:pt x="6878" y="7825"/>
                      <a:pt x="7304" y="7223"/>
                    </a:cubicBezTo>
                    <a:cubicBezTo>
                      <a:pt x="7505" y="6796"/>
                      <a:pt x="7681" y="6344"/>
                      <a:pt x="7806" y="5892"/>
                    </a:cubicBezTo>
                    <a:cubicBezTo>
                      <a:pt x="7806" y="5892"/>
                      <a:pt x="7907" y="1149"/>
                      <a:pt x="5723" y="245"/>
                    </a:cubicBezTo>
                    <a:cubicBezTo>
                      <a:pt x="5350" y="85"/>
                      <a:pt x="4951" y="1"/>
                      <a:pt x="45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1921;p64">
                <a:extLst>
                  <a:ext uri="{FF2B5EF4-FFF2-40B4-BE49-F238E27FC236}">
                    <a16:creationId xmlns:a16="http://schemas.microsoft.com/office/drawing/2014/main" id="{969D2D7E-422D-4BBD-94F1-B82040B34F88}"/>
                  </a:ext>
                </a:extLst>
              </p:cNvPr>
              <p:cNvSpPr/>
              <p:nvPr/>
            </p:nvSpPr>
            <p:spPr>
              <a:xfrm>
                <a:off x="4711595" y="3993864"/>
                <a:ext cx="585624" cy="523229"/>
              </a:xfrm>
              <a:custGeom>
                <a:avLst/>
                <a:gdLst/>
                <a:ahLst/>
                <a:cxnLst/>
                <a:rect l="l" t="t" r="r" b="b"/>
                <a:pathLst>
                  <a:path w="25426" h="22717" extrusionOk="0">
                    <a:moveTo>
                      <a:pt x="19264" y="1"/>
                    </a:moveTo>
                    <a:cubicBezTo>
                      <a:pt x="18768" y="1"/>
                      <a:pt x="18473" y="93"/>
                      <a:pt x="18473" y="93"/>
                    </a:cubicBezTo>
                    <a:cubicBezTo>
                      <a:pt x="17118" y="746"/>
                      <a:pt x="15687" y="1223"/>
                      <a:pt x="14206" y="1499"/>
                    </a:cubicBezTo>
                    <a:cubicBezTo>
                      <a:pt x="14281" y="1800"/>
                      <a:pt x="14482" y="3507"/>
                      <a:pt x="12499" y="3783"/>
                    </a:cubicBezTo>
                    <a:cubicBezTo>
                      <a:pt x="12343" y="3805"/>
                      <a:pt x="12190" y="3815"/>
                      <a:pt x="12040" y="3815"/>
                    </a:cubicBezTo>
                    <a:cubicBezTo>
                      <a:pt x="9976" y="3815"/>
                      <a:pt x="8544" y="1853"/>
                      <a:pt x="8333" y="1549"/>
                    </a:cubicBezTo>
                    <a:cubicBezTo>
                      <a:pt x="7204" y="1348"/>
                      <a:pt x="6074" y="1047"/>
                      <a:pt x="5020" y="620"/>
                    </a:cubicBezTo>
                    <a:lnTo>
                      <a:pt x="5020" y="620"/>
                    </a:lnTo>
                    <a:cubicBezTo>
                      <a:pt x="7429" y="2302"/>
                      <a:pt x="7957" y="6418"/>
                      <a:pt x="8007" y="6920"/>
                    </a:cubicBezTo>
                    <a:cubicBezTo>
                      <a:pt x="8082" y="6945"/>
                      <a:pt x="8157" y="7020"/>
                      <a:pt x="8208" y="7096"/>
                    </a:cubicBezTo>
                    <a:cubicBezTo>
                      <a:pt x="8358" y="7347"/>
                      <a:pt x="8408" y="7673"/>
                      <a:pt x="8308" y="7974"/>
                    </a:cubicBezTo>
                    <a:lnTo>
                      <a:pt x="8358" y="7974"/>
                    </a:lnTo>
                    <a:cubicBezTo>
                      <a:pt x="8358" y="7974"/>
                      <a:pt x="8407" y="7950"/>
                      <a:pt x="8479" y="7950"/>
                    </a:cubicBezTo>
                    <a:cubicBezTo>
                      <a:pt x="8613" y="7950"/>
                      <a:pt x="8830" y="8035"/>
                      <a:pt x="8961" y="8526"/>
                    </a:cubicBezTo>
                    <a:cubicBezTo>
                      <a:pt x="9155" y="9257"/>
                      <a:pt x="5875" y="15874"/>
                      <a:pt x="1667" y="15874"/>
                    </a:cubicBezTo>
                    <a:cubicBezTo>
                      <a:pt x="1539" y="15874"/>
                      <a:pt x="1410" y="15868"/>
                      <a:pt x="1280" y="15855"/>
                    </a:cubicBezTo>
                    <a:cubicBezTo>
                      <a:pt x="1054" y="15830"/>
                      <a:pt x="854" y="15805"/>
                      <a:pt x="653" y="15755"/>
                    </a:cubicBezTo>
                    <a:lnTo>
                      <a:pt x="653" y="15780"/>
                    </a:lnTo>
                    <a:cubicBezTo>
                      <a:pt x="653" y="15780"/>
                      <a:pt x="0" y="20900"/>
                      <a:pt x="151" y="21126"/>
                    </a:cubicBezTo>
                    <a:cubicBezTo>
                      <a:pt x="327" y="21277"/>
                      <a:pt x="552" y="21402"/>
                      <a:pt x="778" y="21452"/>
                    </a:cubicBezTo>
                    <a:cubicBezTo>
                      <a:pt x="2216" y="21989"/>
                      <a:pt x="5911" y="22717"/>
                      <a:pt x="10350" y="22717"/>
                    </a:cubicBezTo>
                    <a:cubicBezTo>
                      <a:pt x="11722" y="22717"/>
                      <a:pt x="13164" y="22647"/>
                      <a:pt x="14633" y="22481"/>
                    </a:cubicBezTo>
                    <a:cubicBezTo>
                      <a:pt x="19703" y="21879"/>
                      <a:pt x="22765" y="20624"/>
                      <a:pt x="24221" y="19771"/>
                    </a:cubicBezTo>
                    <a:cubicBezTo>
                      <a:pt x="24898" y="19369"/>
                      <a:pt x="25225" y="19043"/>
                      <a:pt x="25275" y="18917"/>
                    </a:cubicBezTo>
                    <a:cubicBezTo>
                      <a:pt x="25425" y="18491"/>
                      <a:pt x="23794" y="12868"/>
                      <a:pt x="23794" y="12868"/>
                    </a:cubicBezTo>
                    <a:lnTo>
                      <a:pt x="23769" y="12818"/>
                    </a:lnTo>
                    <a:cubicBezTo>
                      <a:pt x="22672" y="13405"/>
                      <a:pt x="21477" y="13637"/>
                      <a:pt x="20363" y="13637"/>
                    </a:cubicBezTo>
                    <a:cubicBezTo>
                      <a:pt x="18188" y="13637"/>
                      <a:pt x="16321" y="12753"/>
                      <a:pt x="16089" y="11890"/>
                    </a:cubicBezTo>
                    <a:cubicBezTo>
                      <a:pt x="16013" y="11664"/>
                      <a:pt x="16038" y="11538"/>
                      <a:pt x="16139" y="11488"/>
                    </a:cubicBezTo>
                    <a:cubicBezTo>
                      <a:pt x="14532" y="10735"/>
                      <a:pt x="13679" y="9028"/>
                      <a:pt x="13604" y="7221"/>
                    </a:cubicBezTo>
                    <a:cubicBezTo>
                      <a:pt x="13554" y="6268"/>
                      <a:pt x="13729" y="5314"/>
                      <a:pt x="14106" y="4460"/>
                    </a:cubicBezTo>
                    <a:cubicBezTo>
                      <a:pt x="14558" y="3406"/>
                      <a:pt x="15311" y="2528"/>
                      <a:pt x="16289" y="1951"/>
                    </a:cubicBezTo>
                    <a:cubicBezTo>
                      <a:pt x="16842" y="1624"/>
                      <a:pt x="17419" y="1398"/>
                      <a:pt x="18046" y="1298"/>
                    </a:cubicBezTo>
                    <a:cubicBezTo>
                      <a:pt x="18538" y="1200"/>
                      <a:pt x="18995" y="1155"/>
                      <a:pt x="19419" y="1155"/>
                    </a:cubicBezTo>
                    <a:cubicBezTo>
                      <a:pt x="20293" y="1155"/>
                      <a:pt x="21027" y="1345"/>
                      <a:pt x="21635" y="1649"/>
                    </a:cubicBezTo>
                    <a:cubicBezTo>
                      <a:pt x="22664" y="2202"/>
                      <a:pt x="23468" y="3105"/>
                      <a:pt x="23919" y="4159"/>
                    </a:cubicBezTo>
                    <a:cubicBezTo>
                      <a:pt x="24120" y="4059"/>
                      <a:pt x="24296" y="3858"/>
                      <a:pt x="24396" y="3657"/>
                    </a:cubicBezTo>
                    <a:cubicBezTo>
                      <a:pt x="24421" y="3557"/>
                      <a:pt x="24472" y="3456"/>
                      <a:pt x="24497" y="3356"/>
                    </a:cubicBezTo>
                    <a:cubicBezTo>
                      <a:pt x="22440" y="453"/>
                      <a:pt x="20360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1922;p64">
                <a:extLst>
                  <a:ext uri="{FF2B5EF4-FFF2-40B4-BE49-F238E27FC236}">
                    <a16:creationId xmlns:a16="http://schemas.microsoft.com/office/drawing/2014/main" id="{F17AA526-C4D2-4EFC-BF8C-CCAF7A2A5460}"/>
                  </a:ext>
                </a:extLst>
              </p:cNvPr>
              <p:cNvSpPr/>
              <p:nvPr/>
            </p:nvSpPr>
            <p:spPr>
              <a:xfrm>
                <a:off x="5064799" y="4696632"/>
                <a:ext cx="157266" cy="74188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3221" extrusionOk="0">
                    <a:moveTo>
                      <a:pt x="6827" y="1"/>
                    </a:moveTo>
                    <a:cubicBezTo>
                      <a:pt x="5379" y="194"/>
                      <a:pt x="3921" y="284"/>
                      <a:pt x="2465" y="284"/>
                    </a:cubicBezTo>
                    <a:cubicBezTo>
                      <a:pt x="1650" y="284"/>
                      <a:pt x="836" y="256"/>
                      <a:pt x="26" y="202"/>
                    </a:cubicBezTo>
                    <a:lnTo>
                      <a:pt x="26" y="202"/>
                    </a:lnTo>
                    <a:cubicBezTo>
                      <a:pt x="26" y="202"/>
                      <a:pt x="1" y="1457"/>
                      <a:pt x="51" y="2988"/>
                    </a:cubicBezTo>
                    <a:cubicBezTo>
                      <a:pt x="282" y="3017"/>
                      <a:pt x="1561" y="3220"/>
                      <a:pt x="3007" y="3220"/>
                    </a:cubicBezTo>
                    <a:cubicBezTo>
                      <a:pt x="4073" y="3220"/>
                      <a:pt x="5230" y="3109"/>
                      <a:pt x="6125" y="2737"/>
                    </a:cubicBezTo>
                    <a:cubicBezTo>
                      <a:pt x="6376" y="1808"/>
                      <a:pt x="6627" y="854"/>
                      <a:pt x="6827" y="26"/>
                    </a:cubicBezTo>
                    <a:lnTo>
                      <a:pt x="6827" y="1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1923;p64">
                <a:extLst>
                  <a:ext uri="{FF2B5EF4-FFF2-40B4-BE49-F238E27FC236}">
                    <a16:creationId xmlns:a16="http://schemas.microsoft.com/office/drawing/2014/main" id="{9C0D4DEE-16D7-42AB-822F-371FB79C783B}"/>
                  </a:ext>
                </a:extLst>
              </p:cNvPr>
              <p:cNvSpPr/>
              <p:nvPr/>
            </p:nvSpPr>
            <p:spPr>
              <a:xfrm>
                <a:off x="4770559" y="4694905"/>
                <a:ext cx="160145" cy="68499"/>
              </a:xfrm>
              <a:custGeom>
                <a:avLst/>
                <a:gdLst/>
                <a:ahLst/>
                <a:cxnLst/>
                <a:rect l="l" t="t" r="r" b="b"/>
                <a:pathLst>
                  <a:path w="6953" h="29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25" y="929"/>
                      <a:pt x="76" y="2159"/>
                    </a:cubicBezTo>
                    <a:cubicBezTo>
                      <a:pt x="507" y="2288"/>
                      <a:pt x="3030" y="2973"/>
                      <a:pt x="5307" y="2973"/>
                    </a:cubicBezTo>
                    <a:cubicBezTo>
                      <a:pt x="5682" y="2973"/>
                      <a:pt x="6050" y="2955"/>
                      <a:pt x="6401" y="2912"/>
                    </a:cubicBezTo>
                    <a:lnTo>
                      <a:pt x="6953" y="477"/>
                    </a:lnTo>
                    <a:lnTo>
                      <a:pt x="6953" y="427"/>
                    </a:lnTo>
                    <a:cubicBezTo>
                      <a:pt x="6472" y="515"/>
                      <a:pt x="5858" y="553"/>
                      <a:pt x="5179" y="553"/>
                    </a:cubicBezTo>
                    <a:cubicBezTo>
                      <a:pt x="3517" y="553"/>
                      <a:pt x="1461" y="321"/>
                      <a:pt x="0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1924;p64">
                <a:extLst>
                  <a:ext uri="{FF2B5EF4-FFF2-40B4-BE49-F238E27FC236}">
                    <a16:creationId xmlns:a16="http://schemas.microsoft.com/office/drawing/2014/main" id="{5BA1CFD3-25E3-4A8D-BF14-7F4E8CAFAB24}"/>
                  </a:ext>
                </a:extLst>
              </p:cNvPr>
              <p:cNvSpPr/>
              <p:nvPr/>
            </p:nvSpPr>
            <p:spPr>
              <a:xfrm>
                <a:off x="4901775" y="4023737"/>
                <a:ext cx="143400" cy="5859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544" extrusionOk="0">
                    <a:moveTo>
                      <a:pt x="5974" y="1"/>
                    </a:moveTo>
                    <a:lnTo>
                      <a:pt x="5974" y="1"/>
                    </a:lnTo>
                    <a:cubicBezTo>
                      <a:pt x="4914" y="178"/>
                      <a:pt x="3846" y="266"/>
                      <a:pt x="2783" y="266"/>
                    </a:cubicBezTo>
                    <a:cubicBezTo>
                      <a:pt x="1883" y="266"/>
                      <a:pt x="987" y="203"/>
                      <a:pt x="101" y="76"/>
                    </a:cubicBezTo>
                    <a:cubicBezTo>
                      <a:pt x="95" y="75"/>
                      <a:pt x="90" y="74"/>
                      <a:pt x="85" y="74"/>
                    </a:cubicBezTo>
                    <a:cubicBezTo>
                      <a:pt x="1" y="74"/>
                      <a:pt x="177" y="279"/>
                      <a:pt x="113" y="279"/>
                    </a:cubicBezTo>
                    <a:cubicBezTo>
                      <a:pt x="110" y="279"/>
                      <a:pt x="106" y="278"/>
                      <a:pt x="101" y="277"/>
                    </a:cubicBezTo>
                    <a:lnTo>
                      <a:pt x="101" y="277"/>
                    </a:lnTo>
                    <a:cubicBezTo>
                      <a:pt x="288" y="581"/>
                      <a:pt x="1719" y="2543"/>
                      <a:pt x="3803" y="2543"/>
                    </a:cubicBezTo>
                    <a:cubicBezTo>
                      <a:pt x="3955" y="2543"/>
                      <a:pt x="4109" y="2533"/>
                      <a:pt x="4268" y="2511"/>
                    </a:cubicBezTo>
                    <a:cubicBezTo>
                      <a:pt x="6225" y="2235"/>
                      <a:pt x="6024" y="327"/>
                      <a:pt x="5974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1925;p64">
                <a:extLst>
                  <a:ext uri="{FF2B5EF4-FFF2-40B4-BE49-F238E27FC236}">
                    <a16:creationId xmlns:a16="http://schemas.microsoft.com/office/drawing/2014/main" id="{AD314AD2-A1B2-4694-B8A3-AF9DF79D52F3}"/>
                  </a:ext>
                </a:extLst>
              </p:cNvPr>
              <p:cNvSpPr/>
              <p:nvPr/>
            </p:nvSpPr>
            <p:spPr>
              <a:xfrm>
                <a:off x="5078088" y="4078094"/>
                <a:ext cx="252068" cy="230026"/>
              </a:xfrm>
              <a:custGeom>
                <a:avLst/>
                <a:gdLst/>
                <a:ahLst/>
                <a:cxnLst/>
                <a:rect l="l" t="t" r="r" b="b"/>
                <a:pathLst>
                  <a:path w="10944" h="9987" extrusionOk="0">
                    <a:moveTo>
                      <a:pt x="8484" y="0"/>
                    </a:moveTo>
                    <a:cubicBezTo>
                      <a:pt x="8384" y="226"/>
                      <a:pt x="8233" y="402"/>
                      <a:pt x="8032" y="527"/>
                    </a:cubicBezTo>
                    <a:cubicBezTo>
                      <a:pt x="8058" y="603"/>
                      <a:pt x="8108" y="703"/>
                      <a:pt x="8133" y="778"/>
                    </a:cubicBezTo>
                    <a:cubicBezTo>
                      <a:pt x="8359" y="1280"/>
                      <a:pt x="8509" y="1807"/>
                      <a:pt x="8585" y="2360"/>
                    </a:cubicBezTo>
                    <a:cubicBezTo>
                      <a:pt x="8409" y="2861"/>
                      <a:pt x="8108" y="3338"/>
                      <a:pt x="7731" y="3740"/>
                    </a:cubicBezTo>
                    <a:cubicBezTo>
                      <a:pt x="6276" y="5271"/>
                      <a:pt x="3891" y="5798"/>
                      <a:pt x="3891" y="5798"/>
                    </a:cubicBezTo>
                    <a:cubicBezTo>
                      <a:pt x="3615" y="5647"/>
                      <a:pt x="3339" y="5522"/>
                      <a:pt x="3038" y="5422"/>
                    </a:cubicBezTo>
                    <a:cubicBezTo>
                      <a:pt x="2950" y="5384"/>
                      <a:pt x="2850" y="5365"/>
                      <a:pt x="2749" y="5365"/>
                    </a:cubicBezTo>
                    <a:cubicBezTo>
                      <a:pt x="2649" y="5365"/>
                      <a:pt x="2548" y="5384"/>
                      <a:pt x="2461" y="5422"/>
                    </a:cubicBezTo>
                    <a:cubicBezTo>
                      <a:pt x="1984" y="5773"/>
                      <a:pt x="2636" y="6350"/>
                      <a:pt x="2737" y="6426"/>
                    </a:cubicBezTo>
                    <a:cubicBezTo>
                      <a:pt x="2619" y="6386"/>
                      <a:pt x="1706" y="5919"/>
                      <a:pt x="1144" y="5919"/>
                    </a:cubicBezTo>
                    <a:cubicBezTo>
                      <a:pt x="986" y="5919"/>
                      <a:pt x="856" y="5956"/>
                      <a:pt x="779" y="6049"/>
                    </a:cubicBezTo>
                    <a:cubicBezTo>
                      <a:pt x="528" y="6375"/>
                      <a:pt x="1356" y="7028"/>
                      <a:pt x="1632" y="7229"/>
                    </a:cubicBezTo>
                    <a:cubicBezTo>
                      <a:pt x="1385" y="7070"/>
                      <a:pt x="740" y="6662"/>
                      <a:pt x="336" y="6662"/>
                    </a:cubicBezTo>
                    <a:cubicBezTo>
                      <a:pt x="165" y="6662"/>
                      <a:pt x="38" y="6734"/>
                      <a:pt x="1" y="6927"/>
                    </a:cubicBezTo>
                    <a:cubicBezTo>
                      <a:pt x="1" y="6927"/>
                      <a:pt x="1" y="6953"/>
                      <a:pt x="1" y="6978"/>
                    </a:cubicBezTo>
                    <a:cubicBezTo>
                      <a:pt x="1" y="7379"/>
                      <a:pt x="679" y="7831"/>
                      <a:pt x="1030" y="8057"/>
                    </a:cubicBezTo>
                    <a:cubicBezTo>
                      <a:pt x="847" y="7955"/>
                      <a:pt x="548" y="7804"/>
                      <a:pt x="348" y="7804"/>
                    </a:cubicBezTo>
                    <a:cubicBezTo>
                      <a:pt x="301" y="7804"/>
                      <a:pt x="260" y="7812"/>
                      <a:pt x="227" y="7831"/>
                    </a:cubicBezTo>
                    <a:cubicBezTo>
                      <a:pt x="151" y="7881"/>
                      <a:pt x="126" y="8007"/>
                      <a:pt x="177" y="8233"/>
                    </a:cubicBezTo>
                    <a:cubicBezTo>
                      <a:pt x="425" y="9109"/>
                      <a:pt x="2276" y="9986"/>
                      <a:pt x="4436" y="9986"/>
                    </a:cubicBezTo>
                    <a:cubicBezTo>
                      <a:pt x="5553" y="9986"/>
                      <a:pt x="6753" y="9752"/>
                      <a:pt x="7857" y="9161"/>
                    </a:cubicBezTo>
                    <a:cubicBezTo>
                      <a:pt x="7982" y="9086"/>
                      <a:pt x="8108" y="9011"/>
                      <a:pt x="8258" y="8935"/>
                    </a:cubicBezTo>
                    <a:cubicBezTo>
                      <a:pt x="10944" y="7229"/>
                      <a:pt x="10793" y="2711"/>
                      <a:pt x="8534" y="25"/>
                    </a:cubicBezTo>
                    <a:lnTo>
                      <a:pt x="8484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926;p64">
                <a:extLst>
                  <a:ext uri="{FF2B5EF4-FFF2-40B4-BE49-F238E27FC236}">
                    <a16:creationId xmlns:a16="http://schemas.microsoft.com/office/drawing/2014/main" id="{69F4F196-33AD-4FD3-8253-AB4FE6CBB0CA}"/>
                  </a:ext>
                </a:extLst>
              </p:cNvPr>
              <p:cNvSpPr/>
              <p:nvPr/>
            </p:nvSpPr>
            <p:spPr>
              <a:xfrm>
                <a:off x="4569370" y="3563018"/>
                <a:ext cx="677547" cy="471890"/>
              </a:xfrm>
              <a:custGeom>
                <a:avLst/>
                <a:gdLst/>
                <a:ahLst/>
                <a:cxnLst/>
                <a:rect l="l" t="t" r="r" b="b"/>
                <a:pathLst>
                  <a:path w="29417" h="20488" extrusionOk="0">
                    <a:moveTo>
                      <a:pt x="25702" y="0"/>
                    </a:moveTo>
                    <a:cubicBezTo>
                      <a:pt x="25100" y="226"/>
                      <a:pt x="24472" y="402"/>
                      <a:pt x="23820" y="527"/>
                    </a:cubicBezTo>
                    <a:cubicBezTo>
                      <a:pt x="22434" y="815"/>
                      <a:pt x="21051" y="920"/>
                      <a:pt x="19710" y="920"/>
                    </a:cubicBezTo>
                    <a:cubicBezTo>
                      <a:pt x="16048" y="920"/>
                      <a:pt x="12698" y="136"/>
                      <a:pt x="10450" y="136"/>
                    </a:cubicBezTo>
                    <a:cubicBezTo>
                      <a:pt x="9422" y="136"/>
                      <a:pt x="8624" y="300"/>
                      <a:pt x="8133" y="778"/>
                    </a:cubicBezTo>
                    <a:cubicBezTo>
                      <a:pt x="8133" y="778"/>
                      <a:pt x="9137" y="6225"/>
                      <a:pt x="5774" y="9312"/>
                    </a:cubicBezTo>
                    <a:lnTo>
                      <a:pt x="5723" y="9337"/>
                    </a:lnTo>
                    <a:cubicBezTo>
                      <a:pt x="5221" y="8785"/>
                      <a:pt x="4494" y="8484"/>
                      <a:pt x="3741" y="8484"/>
                    </a:cubicBezTo>
                    <a:cubicBezTo>
                      <a:pt x="3565" y="8484"/>
                      <a:pt x="3389" y="8509"/>
                      <a:pt x="3214" y="8509"/>
                    </a:cubicBezTo>
                    <a:cubicBezTo>
                      <a:pt x="854" y="8760"/>
                      <a:pt x="1" y="13528"/>
                      <a:pt x="2360" y="14959"/>
                    </a:cubicBezTo>
                    <a:cubicBezTo>
                      <a:pt x="2912" y="15299"/>
                      <a:pt x="3536" y="15471"/>
                      <a:pt x="4164" y="15471"/>
                    </a:cubicBezTo>
                    <a:cubicBezTo>
                      <a:pt x="4650" y="15471"/>
                      <a:pt x="5138" y="15368"/>
                      <a:pt x="5598" y="15160"/>
                    </a:cubicBezTo>
                    <a:cubicBezTo>
                      <a:pt x="6426" y="16264"/>
                      <a:pt x="7480" y="17218"/>
                      <a:pt x="8660" y="17971"/>
                    </a:cubicBezTo>
                    <a:cubicBezTo>
                      <a:pt x="9087" y="18247"/>
                      <a:pt x="9513" y="18498"/>
                      <a:pt x="9965" y="18749"/>
                    </a:cubicBezTo>
                    <a:lnTo>
                      <a:pt x="10191" y="18799"/>
                    </a:lnTo>
                    <a:cubicBezTo>
                      <a:pt x="10542" y="18925"/>
                      <a:pt x="10894" y="19100"/>
                      <a:pt x="11220" y="19326"/>
                    </a:cubicBezTo>
                    <a:cubicBezTo>
                      <a:pt x="12299" y="19753"/>
                      <a:pt x="13404" y="20079"/>
                      <a:pt x="14558" y="20255"/>
                    </a:cubicBezTo>
                    <a:cubicBezTo>
                      <a:pt x="14634" y="20280"/>
                      <a:pt x="14759" y="20305"/>
                      <a:pt x="14859" y="20330"/>
                    </a:cubicBezTo>
                    <a:cubicBezTo>
                      <a:pt x="15623" y="20435"/>
                      <a:pt x="16395" y="20487"/>
                      <a:pt x="17167" y="20487"/>
                    </a:cubicBezTo>
                    <a:cubicBezTo>
                      <a:pt x="18247" y="20487"/>
                      <a:pt x="19327" y="20385"/>
                      <a:pt x="20381" y="20180"/>
                    </a:cubicBezTo>
                    <a:cubicBezTo>
                      <a:pt x="21862" y="19929"/>
                      <a:pt x="23293" y="19452"/>
                      <a:pt x="24648" y="18774"/>
                    </a:cubicBezTo>
                    <a:cubicBezTo>
                      <a:pt x="26731" y="17720"/>
                      <a:pt x="28262" y="16239"/>
                      <a:pt x="28614" y="14633"/>
                    </a:cubicBezTo>
                    <a:cubicBezTo>
                      <a:pt x="29417" y="10968"/>
                      <a:pt x="27585" y="8760"/>
                      <a:pt x="27585" y="8760"/>
                    </a:cubicBezTo>
                    <a:cubicBezTo>
                      <a:pt x="27585" y="8760"/>
                      <a:pt x="27559" y="8208"/>
                      <a:pt x="27484" y="7379"/>
                    </a:cubicBezTo>
                    <a:cubicBezTo>
                      <a:pt x="27334" y="5120"/>
                      <a:pt x="26857" y="703"/>
                      <a:pt x="25702" y="25"/>
                    </a:cubicBezTo>
                    <a:lnTo>
                      <a:pt x="25702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927;p64">
                <a:extLst>
                  <a:ext uri="{FF2B5EF4-FFF2-40B4-BE49-F238E27FC236}">
                    <a16:creationId xmlns:a16="http://schemas.microsoft.com/office/drawing/2014/main" id="{EC3D0E60-A82D-4597-99E6-C757E48D6A44}"/>
                  </a:ext>
                </a:extLst>
              </p:cNvPr>
              <p:cNvSpPr/>
              <p:nvPr/>
            </p:nvSpPr>
            <p:spPr>
              <a:xfrm>
                <a:off x="4674582" y="4345202"/>
                <a:ext cx="43969" cy="71677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3112" extrusionOk="0">
                    <a:moveTo>
                      <a:pt x="385" y="0"/>
                    </a:moveTo>
                    <a:cubicBezTo>
                      <a:pt x="359" y="0"/>
                      <a:pt x="339" y="8"/>
                      <a:pt x="327" y="24"/>
                    </a:cubicBezTo>
                    <a:cubicBezTo>
                      <a:pt x="327" y="24"/>
                      <a:pt x="1" y="2157"/>
                      <a:pt x="1005" y="2860"/>
                    </a:cubicBezTo>
                    <a:lnTo>
                      <a:pt x="1908" y="3111"/>
                    </a:lnTo>
                    <a:cubicBezTo>
                      <a:pt x="1833" y="2408"/>
                      <a:pt x="1808" y="1680"/>
                      <a:pt x="1808" y="978"/>
                    </a:cubicBezTo>
                    <a:cubicBezTo>
                      <a:pt x="1808" y="978"/>
                      <a:pt x="682" y="0"/>
                      <a:pt x="3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928;p64">
                <a:extLst>
                  <a:ext uri="{FF2B5EF4-FFF2-40B4-BE49-F238E27FC236}">
                    <a16:creationId xmlns:a16="http://schemas.microsoft.com/office/drawing/2014/main" id="{FC8E57EA-BF18-4D87-B7F7-06D3E88E6B67}"/>
                  </a:ext>
                </a:extLst>
              </p:cNvPr>
              <p:cNvSpPr/>
              <p:nvPr/>
            </p:nvSpPr>
            <p:spPr>
              <a:xfrm>
                <a:off x="4684993" y="4240519"/>
                <a:ext cx="210448" cy="20446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8877" extrusionOk="0">
                    <a:moveTo>
                      <a:pt x="9137" y="1"/>
                    </a:moveTo>
                    <a:lnTo>
                      <a:pt x="5849" y="980"/>
                    </a:lnTo>
                    <a:cubicBezTo>
                      <a:pt x="5849" y="980"/>
                      <a:pt x="5114" y="7302"/>
                      <a:pt x="1866" y="7302"/>
                    </a:cubicBezTo>
                    <a:cubicBezTo>
                      <a:pt x="1319" y="7302"/>
                      <a:pt x="700" y="7122"/>
                      <a:pt x="1" y="6702"/>
                    </a:cubicBezTo>
                    <a:lnTo>
                      <a:pt x="1" y="6702"/>
                    </a:lnTo>
                    <a:cubicBezTo>
                      <a:pt x="1" y="6703"/>
                      <a:pt x="522" y="8877"/>
                      <a:pt x="3024" y="8877"/>
                    </a:cubicBezTo>
                    <a:cubicBezTo>
                      <a:pt x="3479" y="8877"/>
                      <a:pt x="3999" y="8805"/>
                      <a:pt x="4594" y="8635"/>
                    </a:cubicBezTo>
                    <a:cubicBezTo>
                      <a:pt x="9137" y="7330"/>
                      <a:pt x="9137" y="1"/>
                      <a:pt x="91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929;p64">
                <a:extLst>
                  <a:ext uri="{FF2B5EF4-FFF2-40B4-BE49-F238E27FC236}">
                    <a16:creationId xmlns:a16="http://schemas.microsoft.com/office/drawing/2014/main" id="{9522C2DD-CBE5-4559-92B9-64E3E2D53A29}"/>
                  </a:ext>
                </a:extLst>
              </p:cNvPr>
              <p:cNvSpPr/>
              <p:nvPr/>
            </p:nvSpPr>
            <p:spPr>
              <a:xfrm>
                <a:off x="4641646" y="4136666"/>
                <a:ext cx="280259" cy="223392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9699" extrusionOk="0">
                    <a:moveTo>
                      <a:pt x="9906" y="1"/>
                    </a:moveTo>
                    <a:cubicBezTo>
                      <a:pt x="9308" y="1"/>
                      <a:pt x="8609" y="1172"/>
                      <a:pt x="8609" y="1172"/>
                    </a:cubicBezTo>
                    <a:cubicBezTo>
                      <a:pt x="8766" y="521"/>
                      <a:pt x="8421" y="231"/>
                      <a:pt x="8149" y="231"/>
                    </a:cubicBezTo>
                    <a:cubicBezTo>
                      <a:pt x="8117" y="231"/>
                      <a:pt x="8086" y="235"/>
                      <a:pt x="8057" y="243"/>
                    </a:cubicBezTo>
                    <a:cubicBezTo>
                      <a:pt x="7856" y="293"/>
                      <a:pt x="7756" y="494"/>
                      <a:pt x="7655" y="770"/>
                    </a:cubicBezTo>
                    <a:cubicBezTo>
                      <a:pt x="7505" y="1247"/>
                      <a:pt x="7354" y="1674"/>
                      <a:pt x="7128" y="2126"/>
                    </a:cubicBezTo>
                    <a:cubicBezTo>
                      <a:pt x="6702" y="2728"/>
                      <a:pt x="6200" y="3255"/>
                      <a:pt x="5622" y="3732"/>
                    </a:cubicBezTo>
                    <a:lnTo>
                      <a:pt x="5622" y="3581"/>
                    </a:lnTo>
                    <a:cubicBezTo>
                      <a:pt x="5491" y="3585"/>
                      <a:pt x="5360" y="3588"/>
                      <a:pt x="5229" y="3588"/>
                    </a:cubicBezTo>
                    <a:cubicBezTo>
                      <a:pt x="3779" y="3588"/>
                      <a:pt x="2337" y="3333"/>
                      <a:pt x="979" y="2803"/>
                    </a:cubicBezTo>
                    <a:lnTo>
                      <a:pt x="929" y="2853"/>
                    </a:lnTo>
                    <a:cubicBezTo>
                      <a:pt x="929" y="2853"/>
                      <a:pt x="0" y="8626"/>
                      <a:pt x="3665" y="9555"/>
                    </a:cubicBezTo>
                    <a:cubicBezTo>
                      <a:pt x="3891" y="9605"/>
                      <a:pt x="4091" y="9655"/>
                      <a:pt x="4292" y="9680"/>
                    </a:cubicBezTo>
                    <a:cubicBezTo>
                      <a:pt x="4422" y="9693"/>
                      <a:pt x="4551" y="9699"/>
                      <a:pt x="4679" y="9699"/>
                    </a:cubicBezTo>
                    <a:cubicBezTo>
                      <a:pt x="8910" y="9699"/>
                      <a:pt x="12167" y="3057"/>
                      <a:pt x="11972" y="2326"/>
                    </a:cubicBezTo>
                    <a:cubicBezTo>
                      <a:pt x="11843" y="1857"/>
                      <a:pt x="11630" y="1774"/>
                      <a:pt x="11495" y="1774"/>
                    </a:cubicBezTo>
                    <a:cubicBezTo>
                      <a:pt x="11421" y="1774"/>
                      <a:pt x="11370" y="1799"/>
                      <a:pt x="11370" y="1799"/>
                    </a:cubicBezTo>
                    <a:lnTo>
                      <a:pt x="11345" y="1799"/>
                    </a:lnTo>
                    <a:cubicBezTo>
                      <a:pt x="11420" y="1498"/>
                      <a:pt x="11395" y="1172"/>
                      <a:pt x="11219" y="896"/>
                    </a:cubicBezTo>
                    <a:cubicBezTo>
                      <a:pt x="11169" y="820"/>
                      <a:pt x="11094" y="770"/>
                      <a:pt x="11019" y="720"/>
                    </a:cubicBezTo>
                    <a:cubicBezTo>
                      <a:pt x="10943" y="692"/>
                      <a:pt x="10865" y="678"/>
                      <a:pt x="10786" y="678"/>
                    </a:cubicBezTo>
                    <a:cubicBezTo>
                      <a:pt x="10655" y="678"/>
                      <a:pt x="10526" y="717"/>
                      <a:pt x="10416" y="795"/>
                    </a:cubicBezTo>
                    <a:cubicBezTo>
                      <a:pt x="10441" y="494"/>
                      <a:pt x="10341" y="218"/>
                      <a:pt x="10090" y="42"/>
                    </a:cubicBezTo>
                    <a:cubicBezTo>
                      <a:pt x="10030" y="14"/>
                      <a:pt x="9968" y="1"/>
                      <a:pt x="9906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930;p64">
                <a:extLst>
                  <a:ext uri="{FF2B5EF4-FFF2-40B4-BE49-F238E27FC236}">
                    <a16:creationId xmlns:a16="http://schemas.microsoft.com/office/drawing/2014/main" id="{9109E7B7-CDD7-4D66-BB7E-7F6E869FF0C1}"/>
                  </a:ext>
                </a:extLst>
              </p:cNvPr>
              <p:cNvSpPr/>
              <p:nvPr/>
            </p:nvSpPr>
            <p:spPr>
              <a:xfrm>
                <a:off x="4764777" y="4134731"/>
                <a:ext cx="117949" cy="92383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011" extrusionOk="0">
                    <a:moveTo>
                      <a:pt x="4493" y="1"/>
                    </a:moveTo>
                    <a:cubicBezTo>
                      <a:pt x="4393" y="1"/>
                      <a:pt x="4317" y="26"/>
                      <a:pt x="4242" y="51"/>
                    </a:cubicBezTo>
                    <a:cubicBezTo>
                      <a:pt x="4167" y="101"/>
                      <a:pt x="4091" y="126"/>
                      <a:pt x="4041" y="177"/>
                    </a:cubicBezTo>
                    <a:cubicBezTo>
                      <a:pt x="3916" y="277"/>
                      <a:pt x="3790" y="377"/>
                      <a:pt x="3690" y="478"/>
                    </a:cubicBezTo>
                    <a:cubicBezTo>
                      <a:pt x="3601" y="578"/>
                      <a:pt x="3511" y="679"/>
                      <a:pt x="3426" y="781"/>
                    </a:cubicBezTo>
                    <a:lnTo>
                      <a:pt x="3426" y="781"/>
                    </a:lnTo>
                    <a:cubicBezTo>
                      <a:pt x="3417" y="742"/>
                      <a:pt x="3403" y="707"/>
                      <a:pt x="3389" y="679"/>
                    </a:cubicBezTo>
                    <a:lnTo>
                      <a:pt x="3364" y="553"/>
                    </a:lnTo>
                    <a:lnTo>
                      <a:pt x="3313" y="478"/>
                    </a:lnTo>
                    <a:cubicBezTo>
                      <a:pt x="3213" y="327"/>
                      <a:pt x="3087" y="227"/>
                      <a:pt x="2937" y="177"/>
                    </a:cubicBezTo>
                    <a:cubicBezTo>
                      <a:pt x="2887" y="177"/>
                      <a:pt x="2836" y="152"/>
                      <a:pt x="2786" y="152"/>
                    </a:cubicBezTo>
                    <a:lnTo>
                      <a:pt x="2686" y="152"/>
                    </a:lnTo>
                    <a:cubicBezTo>
                      <a:pt x="2611" y="177"/>
                      <a:pt x="2510" y="202"/>
                      <a:pt x="2435" y="277"/>
                    </a:cubicBezTo>
                    <a:cubicBezTo>
                      <a:pt x="2335" y="377"/>
                      <a:pt x="2259" y="503"/>
                      <a:pt x="2209" y="653"/>
                    </a:cubicBezTo>
                    <a:cubicBezTo>
                      <a:pt x="2159" y="779"/>
                      <a:pt x="2109" y="879"/>
                      <a:pt x="2084" y="1005"/>
                    </a:cubicBezTo>
                    <a:lnTo>
                      <a:pt x="1958" y="1356"/>
                    </a:lnTo>
                    <a:cubicBezTo>
                      <a:pt x="1933" y="1482"/>
                      <a:pt x="1883" y="1582"/>
                      <a:pt x="1858" y="1683"/>
                    </a:cubicBezTo>
                    <a:cubicBezTo>
                      <a:pt x="1807" y="1808"/>
                      <a:pt x="1757" y="1908"/>
                      <a:pt x="1707" y="2034"/>
                    </a:cubicBezTo>
                    <a:lnTo>
                      <a:pt x="1657" y="2109"/>
                    </a:lnTo>
                    <a:lnTo>
                      <a:pt x="1657" y="2134"/>
                    </a:lnTo>
                    <a:lnTo>
                      <a:pt x="1632" y="2159"/>
                    </a:lnTo>
                    <a:lnTo>
                      <a:pt x="1531" y="2310"/>
                    </a:lnTo>
                    <a:cubicBezTo>
                      <a:pt x="1456" y="2410"/>
                      <a:pt x="1406" y="2511"/>
                      <a:pt x="1331" y="2611"/>
                    </a:cubicBezTo>
                    <a:lnTo>
                      <a:pt x="1080" y="2887"/>
                    </a:lnTo>
                    <a:cubicBezTo>
                      <a:pt x="929" y="3063"/>
                      <a:pt x="753" y="3239"/>
                      <a:pt x="578" y="3414"/>
                    </a:cubicBezTo>
                    <a:cubicBezTo>
                      <a:pt x="402" y="3590"/>
                      <a:pt x="226" y="3741"/>
                      <a:pt x="51" y="3916"/>
                    </a:cubicBezTo>
                    <a:cubicBezTo>
                      <a:pt x="25" y="3941"/>
                      <a:pt x="0" y="3967"/>
                      <a:pt x="25" y="3992"/>
                    </a:cubicBezTo>
                    <a:cubicBezTo>
                      <a:pt x="38" y="4004"/>
                      <a:pt x="51" y="4010"/>
                      <a:pt x="63" y="4010"/>
                    </a:cubicBezTo>
                    <a:cubicBezTo>
                      <a:pt x="76" y="4010"/>
                      <a:pt x="88" y="4004"/>
                      <a:pt x="101" y="3992"/>
                    </a:cubicBezTo>
                    <a:cubicBezTo>
                      <a:pt x="201" y="3941"/>
                      <a:pt x="327" y="3866"/>
                      <a:pt x="402" y="3766"/>
                    </a:cubicBezTo>
                    <a:lnTo>
                      <a:pt x="703" y="3540"/>
                    </a:lnTo>
                    <a:cubicBezTo>
                      <a:pt x="879" y="3364"/>
                      <a:pt x="1080" y="3214"/>
                      <a:pt x="1255" y="3038"/>
                    </a:cubicBezTo>
                    <a:lnTo>
                      <a:pt x="1506" y="2762"/>
                    </a:lnTo>
                    <a:cubicBezTo>
                      <a:pt x="1607" y="2661"/>
                      <a:pt x="1682" y="2561"/>
                      <a:pt x="1757" y="2461"/>
                    </a:cubicBezTo>
                    <a:lnTo>
                      <a:pt x="1858" y="2285"/>
                    </a:lnTo>
                    <a:lnTo>
                      <a:pt x="1883" y="2260"/>
                    </a:lnTo>
                    <a:lnTo>
                      <a:pt x="1883" y="2235"/>
                    </a:lnTo>
                    <a:lnTo>
                      <a:pt x="1933" y="2159"/>
                    </a:lnTo>
                    <a:cubicBezTo>
                      <a:pt x="1983" y="2034"/>
                      <a:pt x="2058" y="1934"/>
                      <a:pt x="2109" y="1808"/>
                    </a:cubicBezTo>
                    <a:cubicBezTo>
                      <a:pt x="2134" y="1708"/>
                      <a:pt x="2209" y="1582"/>
                      <a:pt x="2234" y="1457"/>
                    </a:cubicBezTo>
                    <a:lnTo>
                      <a:pt x="2360" y="1105"/>
                    </a:lnTo>
                    <a:cubicBezTo>
                      <a:pt x="2410" y="879"/>
                      <a:pt x="2485" y="679"/>
                      <a:pt x="2636" y="528"/>
                    </a:cubicBezTo>
                    <a:cubicBezTo>
                      <a:pt x="2636" y="478"/>
                      <a:pt x="2686" y="503"/>
                      <a:pt x="2686" y="478"/>
                    </a:cubicBezTo>
                    <a:lnTo>
                      <a:pt x="2836" y="478"/>
                    </a:lnTo>
                    <a:cubicBezTo>
                      <a:pt x="2912" y="503"/>
                      <a:pt x="2987" y="553"/>
                      <a:pt x="3037" y="628"/>
                    </a:cubicBezTo>
                    <a:lnTo>
                      <a:pt x="3087" y="679"/>
                    </a:lnTo>
                    <a:lnTo>
                      <a:pt x="3087" y="754"/>
                    </a:lnTo>
                    <a:cubicBezTo>
                      <a:pt x="3113" y="804"/>
                      <a:pt x="3138" y="854"/>
                      <a:pt x="3138" y="904"/>
                    </a:cubicBezTo>
                    <a:cubicBezTo>
                      <a:pt x="3138" y="1005"/>
                      <a:pt x="3138" y="1105"/>
                      <a:pt x="3113" y="1206"/>
                    </a:cubicBezTo>
                    <a:lnTo>
                      <a:pt x="3113" y="1231"/>
                    </a:lnTo>
                    <a:cubicBezTo>
                      <a:pt x="3096" y="1328"/>
                      <a:pt x="3175" y="1395"/>
                      <a:pt x="3253" y="1395"/>
                    </a:cubicBezTo>
                    <a:cubicBezTo>
                      <a:pt x="3295" y="1395"/>
                      <a:pt x="3337" y="1375"/>
                      <a:pt x="3364" y="1331"/>
                    </a:cubicBezTo>
                    <a:cubicBezTo>
                      <a:pt x="3371" y="1319"/>
                      <a:pt x="3379" y="1306"/>
                      <a:pt x="3386" y="1294"/>
                    </a:cubicBezTo>
                    <a:lnTo>
                      <a:pt x="3386" y="1294"/>
                    </a:lnTo>
                    <a:lnTo>
                      <a:pt x="3414" y="1306"/>
                    </a:lnTo>
                    <a:cubicBezTo>
                      <a:pt x="3418" y="1281"/>
                      <a:pt x="3421" y="1257"/>
                      <a:pt x="3424" y="1233"/>
                    </a:cubicBezTo>
                    <a:lnTo>
                      <a:pt x="3424" y="1233"/>
                    </a:lnTo>
                    <a:cubicBezTo>
                      <a:pt x="3560" y="1021"/>
                      <a:pt x="3713" y="828"/>
                      <a:pt x="3866" y="653"/>
                    </a:cubicBezTo>
                    <a:cubicBezTo>
                      <a:pt x="3966" y="528"/>
                      <a:pt x="4066" y="453"/>
                      <a:pt x="4167" y="352"/>
                    </a:cubicBezTo>
                    <a:cubicBezTo>
                      <a:pt x="4217" y="327"/>
                      <a:pt x="4267" y="277"/>
                      <a:pt x="4317" y="252"/>
                    </a:cubicBezTo>
                    <a:cubicBezTo>
                      <a:pt x="4393" y="227"/>
                      <a:pt x="4443" y="202"/>
                      <a:pt x="4493" y="202"/>
                    </a:cubicBezTo>
                    <a:lnTo>
                      <a:pt x="4593" y="202"/>
                    </a:lnTo>
                    <a:cubicBezTo>
                      <a:pt x="4618" y="227"/>
                      <a:pt x="4669" y="227"/>
                      <a:pt x="4669" y="227"/>
                    </a:cubicBezTo>
                    <a:lnTo>
                      <a:pt x="4694" y="227"/>
                    </a:lnTo>
                    <a:lnTo>
                      <a:pt x="4744" y="252"/>
                    </a:lnTo>
                    <a:cubicBezTo>
                      <a:pt x="4769" y="277"/>
                      <a:pt x="4769" y="302"/>
                      <a:pt x="4794" y="302"/>
                    </a:cubicBezTo>
                    <a:cubicBezTo>
                      <a:pt x="4819" y="352"/>
                      <a:pt x="4869" y="402"/>
                      <a:pt x="4895" y="478"/>
                    </a:cubicBezTo>
                    <a:cubicBezTo>
                      <a:pt x="4920" y="528"/>
                      <a:pt x="4920" y="603"/>
                      <a:pt x="4945" y="653"/>
                    </a:cubicBezTo>
                    <a:cubicBezTo>
                      <a:pt x="4945" y="729"/>
                      <a:pt x="4970" y="779"/>
                      <a:pt x="4970" y="854"/>
                    </a:cubicBezTo>
                    <a:cubicBezTo>
                      <a:pt x="4970" y="930"/>
                      <a:pt x="4970" y="1005"/>
                      <a:pt x="4970" y="1080"/>
                    </a:cubicBezTo>
                    <a:cubicBezTo>
                      <a:pt x="4970" y="1130"/>
                      <a:pt x="4945" y="1206"/>
                      <a:pt x="4920" y="1281"/>
                    </a:cubicBezTo>
                    <a:cubicBezTo>
                      <a:pt x="4920" y="1331"/>
                      <a:pt x="4895" y="1406"/>
                      <a:pt x="4869" y="1482"/>
                    </a:cubicBezTo>
                    <a:cubicBezTo>
                      <a:pt x="4844" y="1482"/>
                      <a:pt x="4869" y="1507"/>
                      <a:pt x="4895" y="1532"/>
                    </a:cubicBezTo>
                    <a:cubicBezTo>
                      <a:pt x="4895" y="1532"/>
                      <a:pt x="4920" y="1532"/>
                      <a:pt x="4945" y="1507"/>
                    </a:cubicBezTo>
                    <a:cubicBezTo>
                      <a:pt x="4970" y="1432"/>
                      <a:pt x="4995" y="1381"/>
                      <a:pt x="5020" y="1306"/>
                    </a:cubicBezTo>
                    <a:cubicBezTo>
                      <a:pt x="5070" y="1231"/>
                      <a:pt x="5070" y="1155"/>
                      <a:pt x="5095" y="1080"/>
                    </a:cubicBezTo>
                    <a:cubicBezTo>
                      <a:pt x="5120" y="1005"/>
                      <a:pt x="5120" y="930"/>
                      <a:pt x="5120" y="854"/>
                    </a:cubicBezTo>
                    <a:cubicBezTo>
                      <a:pt x="5120" y="779"/>
                      <a:pt x="5120" y="704"/>
                      <a:pt x="5120" y="628"/>
                    </a:cubicBezTo>
                    <a:cubicBezTo>
                      <a:pt x="5120" y="453"/>
                      <a:pt x="5070" y="302"/>
                      <a:pt x="4970" y="177"/>
                    </a:cubicBezTo>
                    <a:cubicBezTo>
                      <a:pt x="4920" y="152"/>
                      <a:pt x="4895" y="101"/>
                      <a:pt x="4869" y="76"/>
                    </a:cubicBezTo>
                    <a:lnTo>
                      <a:pt x="4819" y="51"/>
                    </a:lnTo>
                    <a:lnTo>
                      <a:pt x="4794" y="26"/>
                    </a:lnTo>
                    <a:lnTo>
                      <a:pt x="4744" y="26"/>
                    </a:lnTo>
                    <a:cubicBezTo>
                      <a:pt x="4719" y="26"/>
                      <a:pt x="4669" y="1"/>
                      <a:pt x="4618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931;p64">
                <a:extLst>
                  <a:ext uri="{FF2B5EF4-FFF2-40B4-BE49-F238E27FC236}">
                    <a16:creationId xmlns:a16="http://schemas.microsoft.com/office/drawing/2014/main" id="{9F883DDC-E106-4AD1-A078-7377115F3331}"/>
                  </a:ext>
                </a:extLst>
              </p:cNvPr>
              <p:cNvSpPr/>
              <p:nvPr/>
            </p:nvSpPr>
            <p:spPr>
              <a:xfrm>
                <a:off x="4880562" y="4148620"/>
                <a:ext cx="27017" cy="4164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808" extrusionOk="0">
                    <a:moveTo>
                      <a:pt x="420" y="0"/>
                    </a:moveTo>
                    <a:cubicBezTo>
                      <a:pt x="294" y="25"/>
                      <a:pt x="194" y="76"/>
                      <a:pt x="119" y="126"/>
                    </a:cubicBezTo>
                    <a:cubicBezTo>
                      <a:pt x="93" y="151"/>
                      <a:pt x="68" y="176"/>
                      <a:pt x="43" y="201"/>
                    </a:cubicBezTo>
                    <a:cubicBezTo>
                      <a:pt x="0" y="223"/>
                      <a:pt x="31" y="281"/>
                      <a:pt x="73" y="281"/>
                    </a:cubicBezTo>
                    <a:cubicBezTo>
                      <a:pt x="79" y="281"/>
                      <a:pt x="86" y="280"/>
                      <a:pt x="93" y="276"/>
                    </a:cubicBezTo>
                    <a:cubicBezTo>
                      <a:pt x="119" y="276"/>
                      <a:pt x="144" y="251"/>
                      <a:pt x="194" y="251"/>
                    </a:cubicBezTo>
                    <a:lnTo>
                      <a:pt x="420" y="251"/>
                    </a:lnTo>
                    <a:cubicBezTo>
                      <a:pt x="470" y="251"/>
                      <a:pt x="520" y="276"/>
                      <a:pt x="545" y="301"/>
                    </a:cubicBezTo>
                    <a:cubicBezTo>
                      <a:pt x="570" y="301"/>
                      <a:pt x="621" y="327"/>
                      <a:pt x="621" y="327"/>
                    </a:cubicBezTo>
                    <a:lnTo>
                      <a:pt x="696" y="377"/>
                    </a:lnTo>
                    <a:lnTo>
                      <a:pt x="721" y="452"/>
                    </a:lnTo>
                    <a:lnTo>
                      <a:pt x="746" y="502"/>
                    </a:lnTo>
                    <a:cubicBezTo>
                      <a:pt x="796" y="552"/>
                      <a:pt x="796" y="603"/>
                      <a:pt x="821" y="653"/>
                    </a:cubicBezTo>
                    <a:cubicBezTo>
                      <a:pt x="846" y="778"/>
                      <a:pt x="846" y="929"/>
                      <a:pt x="846" y="1054"/>
                    </a:cubicBezTo>
                    <a:cubicBezTo>
                      <a:pt x="846" y="1105"/>
                      <a:pt x="872" y="1180"/>
                      <a:pt x="846" y="1230"/>
                    </a:cubicBezTo>
                    <a:cubicBezTo>
                      <a:pt x="846" y="1305"/>
                      <a:pt x="846" y="1356"/>
                      <a:pt x="821" y="1406"/>
                    </a:cubicBezTo>
                    <a:cubicBezTo>
                      <a:pt x="821" y="1456"/>
                      <a:pt x="821" y="1531"/>
                      <a:pt x="821" y="1556"/>
                    </a:cubicBezTo>
                    <a:lnTo>
                      <a:pt x="771" y="1657"/>
                    </a:lnTo>
                    <a:cubicBezTo>
                      <a:pt x="771" y="1732"/>
                      <a:pt x="771" y="1757"/>
                      <a:pt x="771" y="1757"/>
                    </a:cubicBezTo>
                    <a:cubicBezTo>
                      <a:pt x="746" y="1782"/>
                      <a:pt x="771" y="1782"/>
                      <a:pt x="771" y="1807"/>
                    </a:cubicBezTo>
                    <a:lnTo>
                      <a:pt x="821" y="1807"/>
                    </a:lnTo>
                    <a:cubicBezTo>
                      <a:pt x="846" y="1782"/>
                      <a:pt x="872" y="1757"/>
                      <a:pt x="897" y="1707"/>
                    </a:cubicBezTo>
                    <a:cubicBezTo>
                      <a:pt x="947" y="1632"/>
                      <a:pt x="997" y="1556"/>
                      <a:pt x="1022" y="1456"/>
                    </a:cubicBezTo>
                    <a:cubicBezTo>
                      <a:pt x="1047" y="1406"/>
                      <a:pt x="1072" y="1356"/>
                      <a:pt x="1097" y="1280"/>
                    </a:cubicBezTo>
                    <a:cubicBezTo>
                      <a:pt x="1123" y="1205"/>
                      <a:pt x="1123" y="1155"/>
                      <a:pt x="1148" y="1080"/>
                    </a:cubicBezTo>
                    <a:cubicBezTo>
                      <a:pt x="1173" y="904"/>
                      <a:pt x="1173" y="753"/>
                      <a:pt x="1148" y="578"/>
                    </a:cubicBezTo>
                    <a:cubicBezTo>
                      <a:pt x="1123" y="502"/>
                      <a:pt x="1097" y="402"/>
                      <a:pt x="1047" y="327"/>
                    </a:cubicBezTo>
                    <a:lnTo>
                      <a:pt x="997" y="276"/>
                    </a:lnTo>
                    <a:cubicBezTo>
                      <a:pt x="997" y="251"/>
                      <a:pt x="972" y="251"/>
                      <a:pt x="947" y="226"/>
                    </a:cubicBezTo>
                    <a:cubicBezTo>
                      <a:pt x="922" y="201"/>
                      <a:pt x="897" y="151"/>
                      <a:pt x="846" y="126"/>
                    </a:cubicBezTo>
                    <a:lnTo>
                      <a:pt x="771" y="76"/>
                    </a:lnTo>
                    <a:cubicBezTo>
                      <a:pt x="721" y="50"/>
                      <a:pt x="671" y="50"/>
                      <a:pt x="646" y="25"/>
                    </a:cubicBezTo>
                    <a:cubicBezTo>
                      <a:pt x="570" y="0"/>
                      <a:pt x="495" y="0"/>
                      <a:pt x="420" y="0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2;p64">
                <a:extLst>
                  <a:ext uri="{FF2B5EF4-FFF2-40B4-BE49-F238E27FC236}">
                    <a16:creationId xmlns:a16="http://schemas.microsoft.com/office/drawing/2014/main" id="{72D5EA54-065F-4802-B514-95FAA6404470}"/>
                  </a:ext>
                </a:extLst>
              </p:cNvPr>
              <p:cNvSpPr/>
              <p:nvPr/>
            </p:nvSpPr>
            <p:spPr>
              <a:xfrm>
                <a:off x="5053236" y="4115660"/>
                <a:ext cx="69973" cy="8130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353" extrusionOk="0">
                    <a:moveTo>
                      <a:pt x="227" y="1"/>
                    </a:moveTo>
                    <a:cubicBezTo>
                      <a:pt x="1" y="1"/>
                      <a:pt x="1" y="327"/>
                      <a:pt x="227" y="327"/>
                    </a:cubicBezTo>
                    <a:lnTo>
                      <a:pt x="2837" y="352"/>
                    </a:lnTo>
                    <a:cubicBezTo>
                      <a:pt x="3038" y="352"/>
                      <a:pt x="3038" y="26"/>
                      <a:pt x="2837" y="26"/>
                    </a:cubicBezTo>
                    <a:lnTo>
                      <a:pt x="227" y="1"/>
                    </a:ln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933;p64">
                <a:extLst>
                  <a:ext uri="{FF2B5EF4-FFF2-40B4-BE49-F238E27FC236}">
                    <a16:creationId xmlns:a16="http://schemas.microsoft.com/office/drawing/2014/main" id="{EB81753D-12D2-4C76-BD01-5D2AB4D8BB1E}"/>
                  </a:ext>
                </a:extLst>
              </p:cNvPr>
              <p:cNvSpPr/>
              <p:nvPr/>
            </p:nvSpPr>
            <p:spPr>
              <a:xfrm>
                <a:off x="5090825" y="4032375"/>
                <a:ext cx="42794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262" extrusionOk="0">
                    <a:moveTo>
                      <a:pt x="176" y="0"/>
                    </a:moveTo>
                    <a:cubicBezTo>
                      <a:pt x="146" y="0"/>
                      <a:pt x="120" y="8"/>
                      <a:pt x="100" y="28"/>
                    </a:cubicBezTo>
                    <a:cubicBezTo>
                      <a:pt x="25" y="78"/>
                      <a:pt x="0" y="178"/>
                      <a:pt x="75" y="253"/>
                    </a:cubicBezTo>
                    <a:lnTo>
                      <a:pt x="1531" y="2211"/>
                    </a:lnTo>
                    <a:cubicBezTo>
                      <a:pt x="1581" y="2236"/>
                      <a:pt x="1606" y="2261"/>
                      <a:pt x="1657" y="2261"/>
                    </a:cubicBezTo>
                    <a:cubicBezTo>
                      <a:pt x="1707" y="2261"/>
                      <a:pt x="1732" y="2261"/>
                      <a:pt x="1782" y="2236"/>
                    </a:cubicBezTo>
                    <a:cubicBezTo>
                      <a:pt x="1832" y="2186"/>
                      <a:pt x="1857" y="2086"/>
                      <a:pt x="1807" y="2035"/>
                    </a:cubicBezTo>
                    <a:lnTo>
                      <a:pt x="326" y="53"/>
                    </a:lnTo>
                    <a:cubicBezTo>
                      <a:pt x="280" y="22"/>
                      <a:pt x="224" y="0"/>
                      <a:pt x="176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34;p64">
                <a:extLst>
                  <a:ext uri="{FF2B5EF4-FFF2-40B4-BE49-F238E27FC236}">
                    <a16:creationId xmlns:a16="http://schemas.microsoft.com/office/drawing/2014/main" id="{BC06ECA1-11B7-40D0-BBD7-5D39E7FC8783}"/>
                  </a:ext>
                </a:extLst>
              </p:cNvPr>
              <p:cNvSpPr/>
              <p:nvPr/>
            </p:nvSpPr>
            <p:spPr>
              <a:xfrm>
                <a:off x="5170011" y="4027768"/>
                <a:ext cx="38188" cy="5497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387" extrusionOk="0">
                    <a:moveTo>
                      <a:pt x="1471" y="1"/>
                    </a:moveTo>
                    <a:cubicBezTo>
                      <a:pt x="1417" y="1"/>
                      <a:pt x="1363" y="28"/>
                      <a:pt x="1331" y="77"/>
                    </a:cubicBezTo>
                    <a:lnTo>
                      <a:pt x="51" y="2135"/>
                    </a:lnTo>
                    <a:cubicBezTo>
                      <a:pt x="1" y="2210"/>
                      <a:pt x="26" y="2311"/>
                      <a:pt x="101" y="2361"/>
                    </a:cubicBezTo>
                    <a:cubicBezTo>
                      <a:pt x="126" y="2386"/>
                      <a:pt x="151" y="2386"/>
                      <a:pt x="201" y="2386"/>
                    </a:cubicBezTo>
                    <a:cubicBezTo>
                      <a:pt x="252" y="2386"/>
                      <a:pt x="302" y="2361"/>
                      <a:pt x="327" y="2311"/>
                    </a:cubicBezTo>
                    <a:lnTo>
                      <a:pt x="1607" y="253"/>
                    </a:lnTo>
                    <a:cubicBezTo>
                      <a:pt x="1657" y="177"/>
                      <a:pt x="1632" y="77"/>
                      <a:pt x="1557" y="27"/>
                    </a:cubicBezTo>
                    <a:cubicBezTo>
                      <a:pt x="1530" y="9"/>
                      <a:pt x="1500" y="1"/>
                      <a:pt x="1471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35;p64">
                <a:extLst>
                  <a:ext uri="{FF2B5EF4-FFF2-40B4-BE49-F238E27FC236}">
                    <a16:creationId xmlns:a16="http://schemas.microsoft.com/office/drawing/2014/main" id="{F5FC09F3-C9FE-45F3-9509-877CA669D26E}"/>
                  </a:ext>
                </a:extLst>
              </p:cNvPr>
              <p:cNvSpPr/>
              <p:nvPr/>
            </p:nvSpPr>
            <p:spPr>
              <a:xfrm>
                <a:off x="5134748" y="4149633"/>
                <a:ext cx="16791" cy="5391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2341" extrusionOk="0">
                    <a:moveTo>
                      <a:pt x="554" y="0"/>
                    </a:moveTo>
                    <a:cubicBezTo>
                      <a:pt x="478" y="0"/>
                      <a:pt x="423" y="49"/>
                      <a:pt x="402" y="132"/>
                    </a:cubicBezTo>
                    <a:lnTo>
                      <a:pt x="26" y="2065"/>
                    </a:lnTo>
                    <a:lnTo>
                      <a:pt x="26" y="2140"/>
                    </a:lnTo>
                    <a:cubicBezTo>
                      <a:pt x="1" y="2240"/>
                      <a:pt x="51" y="2316"/>
                      <a:pt x="151" y="2341"/>
                    </a:cubicBezTo>
                    <a:lnTo>
                      <a:pt x="176" y="2341"/>
                    </a:lnTo>
                    <a:cubicBezTo>
                      <a:pt x="252" y="2316"/>
                      <a:pt x="302" y="2265"/>
                      <a:pt x="327" y="2215"/>
                    </a:cubicBezTo>
                    <a:lnTo>
                      <a:pt x="728" y="182"/>
                    </a:lnTo>
                    <a:cubicBezTo>
                      <a:pt x="728" y="107"/>
                      <a:pt x="678" y="6"/>
                      <a:pt x="603" y="6"/>
                    </a:cubicBezTo>
                    <a:cubicBezTo>
                      <a:pt x="586" y="2"/>
                      <a:pt x="569" y="0"/>
                      <a:pt x="554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936;p64">
                <a:extLst>
                  <a:ext uri="{FF2B5EF4-FFF2-40B4-BE49-F238E27FC236}">
                    <a16:creationId xmlns:a16="http://schemas.microsoft.com/office/drawing/2014/main" id="{17A114D1-162D-4A89-A68A-F713BA79253F}"/>
                  </a:ext>
                </a:extLst>
              </p:cNvPr>
              <p:cNvSpPr/>
              <p:nvPr/>
            </p:nvSpPr>
            <p:spPr>
              <a:xfrm>
                <a:off x="5189658" y="4117871"/>
                <a:ext cx="54380" cy="9374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407" extrusionOk="0">
                    <a:moveTo>
                      <a:pt x="138" y="0"/>
                    </a:moveTo>
                    <a:cubicBezTo>
                      <a:pt x="58" y="0"/>
                      <a:pt x="1" y="68"/>
                      <a:pt x="1" y="156"/>
                    </a:cubicBezTo>
                    <a:cubicBezTo>
                      <a:pt x="1" y="231"/>
                      <a:pt x="51" y="306"/>
                      <a:pt x="152" y="306"/>
                    </a:cubicBezTo>
                    <a:lnTo>
                      <a:pt x="2210" y="407"/>
                    </a:lnTo>
                    <a:cubicBezTo>
                      <a:pt x="2285" y="407"/>
                      <a:pt x="2360" y="331"/>
                      <a:pt x="2360" y="256"/>
                    </a:cubicBezTo>
                    <a:cubicBezTo>
                      <a:pt x="2360" y="156"/>
                      <a:pt x="2310" y="80"/>
                      <a:pt x="2210" y="80"/>
                    </a:cubicBezTo>
                    <a:lnTo>
                      <a:pt x="177" y="5"/>
                    </a:lnTo>
                    <a:cubicBezTo>
                      <a:pt x="163" y="2"/>
                      <a:pt x="151" y="0"/>
                      <a:pt x="13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937;p64">
                <a:extLst>
                  <a:ext uri="{FF2B5EF4-FFF2-40B4-BE49-F238E27FC236}">
                    <a16:creationId xmlns:a16="http://schemas.microsoft.com/office/drawing/2014/main" id="{4C1FB76B-52EA-4222-8CFE-5205B5804708}"/>
                  </a:ext>
                </a:extLst>
              </p:cNvPr>
              <p:cNvSpPr/>
              <p:nvPr/>
            </p:nvSpPr>
            <p:spPr>
              <a:xfrm>
                <a:off x="5045290" y="4150278"/>
                <a:ext cx="42656" cy="63109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740" extrusionOk="0">
                    <a:moveTo>
                      <a:pt x="216" y="1"/>
                    </a:moveTo>
                    <a:cubicBezTo>
                      <a:pt x="109" y="1"/>
                      <a:pt x="1" y="109"/>
                      <a:pt x="70" y="229"/>
                    </a:cubicBezTo>
                    <a:cubicBezTo>
                      <a:pt x="95" y="229"/>
                      <a:pt x="772" y="1459"/>
                      <a:pt x="1525" y="2664"/>
                    </a:cubicBezTo>
                    <a:cubicBezTo>
                      <a:pt x="1550" y="2714"/>
                      <a:pt x="1601" y="2739"/>
                      <a:pt x="1651" y="2739"/>
                    </a:cubicBezTo>
                    <a:cubicBezTo>
                      <a:pt x="1776" y="2739"/>
                      <a:pt x="1852" y="2614"/>
                      <a:pt x="1801" y="2488"/>
                    </a:cubicBezTo>
                    <a:cubicBezTo>
                      <a:pt x="1023" y="1309"/>
                      <a:pt x="346" y="79"/>
                      <a:pt x="346" y="79"/>
                    </a:cubicBezTo>
                    <a:cubicBezTo>
                      <a:pt x="314" y="24"/>
                      <a:pt x="265" y="1"/>
                      <a:pt x="216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938;p64">
                <a:extLst>
                  <a:ext uri="{FF2B5EF4-FFF2-40B4-BE49-F238E27FC236}">
                    <a16:creationId xmlns:a16="http://schemas.microsoft.com/office/drawing/2014/main" id="{5EF2EB08-40C6-4F29-B69B-049A83E9A6EF}"/>
                  </a:ext>
                </a:extLst>
              </p:cNvPr>
              <p:cNvSpPr/>
              <p:nvPr/>
            </p:nvSpPr>
            <p:spPr>
              <a:xfrm>
                <a:off x="4956707" y="3749167"/>
                <a:ext cx="71700" cy="53781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2335" extrusionOk="0">
                    <a:moveTo>
                      <a:pt x="1305" y="0"/>
                    </a:moveTo>
                    <a:cubicBezTo>
                      <a:pt x="1155" y="25"/>
                      <a:pt x="1004" y="50"/>
                      <a:pt x="879" y="100"/>
                    </a:cubicBezTo>
                    <a:cubicBezTo>
                      <a:pt x="778" y="151"/>
                      <a:pt x="653" y="226"/>
                      <a:pt x="577" y="301"/>
                    </a:cubicBezTo>
                    <a:cubicBezTo>
                      <a:pt x="427" y="402"/>
                      <a:pt x="276" y="527"/>
                      <a:pt x="176" y="678"/>
                    </a:cubicBezTo>
                    <a:cubicBezTo>
                      <a:pt x="151" y="703"/>
                      <a:pt x="126" y="753"/>
                      <a:pt x="101" y="803"/>
                    </a:cubicBezTo>
                    <a:lnTo>
                      <a:pt x="75" y="853"/>
                    </a:lnTo>
                    <a:lnTo>
                      <a:pt x="25" y="904"/>
                    </a:lnTo>
                    <a:cubicBezTo>
                      <a:pt x="0" y="954"/>
                      <a:pt x="25" y="1029"/>
                      <a:pt x="101" y="1054"/>
                    </a:cubicBezTo>
                    <a:cubicBezTo>
                      <a:pt x="114" y="1061"/>
                      <a:pt x="129" y="1064"/>
                      <a:pt x="145" y="1064"/>
                    </a:cubicBezTo>
                    <a:cubicBezTo>
                      <a:pt x="187" y="1064"/>
                      <a:pt x="233" y="1041"/>
                      <a:pt x="251" y="1004"/>
                    </a:cubicBezTo>
                    <a:cubicBezTo>
                      <a:pt x="251" y="1004"/>
                      <a:pt x="301" y="954"/>
                      <a:pt x="377" y="879"/>
                    </a:cubicBezTo>
                    <a:cubicBezTo>
                      <a:pt x="502" y="778"/>
                      <a:pt x="628" y="703"/>
                      <a:pt x="753" y="628"/>
                    </a:cubicBezTo>
                    <a:cubicBezTo>
                      <a:pt x="853" y="577"/>
                      <a:pt x="929" y="527"/>
                      <a:pt x="1029" y="502"/>
                    </a:cubicBezTo>
                    <a:cubicBezTo>
                      <a:pt x="1130" y="477"/>
                      <a:pt x="1230" y="452"/>
                      <a:pt x="1355" y="452"/>
                    </a:cubicBezTo>
                    <a:lnTo>
                      <a:pt x="1506" y="452"/>
                    </a:lnTo>
                    <a:lnTo>
                      <a:pt x="1682" y="477"/>
                    </a:lnTo>
                    <a:cubicBezTo>
                      <a:pt x="1807" y="502"/>
                      <a:pt x="1908" y="527"/>
                      <a:pt x="2033" y="577"/>
                    </a:cubicBezTo>
                    <a:lnTo>
                      <a:pt x="2083" y="602"/>
                    </a:lnTo>
                    <a:lnTo>
                      <a:pt x="2184" y="653"/>
                    </a:lnTo>
                    <a:cubicBezTo>
                      <a:pt x="2209" y="678"/>
                      <a:pt x="2259" y="703"/>
                      <a:pt x="2259" y="703"/>
                    </a:cubicBezTo>
                    <a:lnTo>
                      <a:pt x="2334" y="753"/>
                    </a:lnTo>
                    <a:cubicBezTo>
                      <a:pt x="2410" y="803"/>
                      <a:pt x="2485" y="904"/>
                      <a:pt x="2535" y="979"/>
                    </a:cubicBezTo>
                    <a:cubicBezTo>
                      <a:pt x="2610" y="1054"/>
                      <a:pt x="2661" y="1155"/>
                      <a:pt x="2686" y="1255"/>
                    </a:cubicBezTo>
                    <a:cubicBezTo>
                      <a:pt x="2711" y="1355"/>
                      <a:pt x="2736" y="1431"/>
                      <a:pt x="2761" y="1531"/>
                    </a:cubicBezTo>
                    <a:cubicBezTo>
                      <a:pt x="2761" y="1682"/>
                      <a:pt x="2761" y="1832"/>
                      <a:pt x="2761" y="2008"/>
                    </a:cubicBezTo>
                    <a:cubicBezTo>
                      <a:pt x="2736" y="2108"/>
                      <a:pt x="2736" y="2159"/>
                      <a:pt x="2736" y="2159"/>
                    </a:cubicBezTo>
                    <a:cubicBezTo>
                      <a:pt x="2711" y="2234"/>
                      <a:pt x="2736" y="2309"/>
                      <a:pt x="2811" y="2334"/>
                    </a:cubicBezTo>
                    <a:cubicBezTo>
                      <a:pt x="2886" y="2334"/>
                      <a:pt x="2937" y="2309"/>
                      <a:pt x="2962" y="2234"/>
                    </a:cubicBezTo>
                    <a:cubicBezTo>
                      <a:pt x="2987" y="2184"/>
                      <a:pt x="3012" y="2108"/>
                      <a:pt x="3037" y="2058"/>
                    </a:cubicBezTo>
                    <a:cubicBezTo>
                      <a:pt x="3087" y="1882"/>
                      <a:pt x="3112" y="1682"/>
                      <a:pt x="3112" y="1506"/>
                    </a:cubicBezTo>
                    <a:cubicBezTo>
                      <a:pt x="3112" y="1380"/>
                      <a:pt x="3087" y="1255"/>
                      <a:pt x="3062" y="1155"/>
                    </a:cubicBezTo>
                    <a:cubicBezTo>
                      <a:pt x="3037" y="1004"/>
                      <a:pt x="2987" y="853"/>
                      <a:pt x="2912" y="753"/>
                    </a:cubicBezTo>
                    <a:cubicBezTo>
                      <a:pt x="2836" y="602"/>
                      <a:pt x="2711" y="477"/>
                      <a:pt x="2585" y="377"/>
                    </a:cubicBezTo>
                    <a:lnTo>
                      <a:pt x="2485" y="301"/>
                    </a:lnTo>
                    <a:cubicBezTo>
                      <a:pt x="2460" y="276"/>
                      <a:pt x="2435" y="276"/>
                      <a:pt x="2410" y="251"/>
                    </a:cubicBezTo>
                    <a:lnTo>
                      <a:pt x="2309" y="201"/>
                    </a:lnTo>
                    <a:cubicBezTo>
                      <a:pt x="2284" y="176"/>
                      <a:pt x="2234" y="151"/>
                      <a:pt x="2184" y="151"/>
                    </a:cubicBezTo>
                    <a:cubicBezTo>
                      <a:pt x="2058" y="100"/>
                      <a:pt x="1908" y="50"/>
                      <a:pt x="1757" y="25"/>
                    </a:cubicBezTo>
                    <a:lnTo>
                      <a:pt x="1531" y="0"/>
                    </a:ln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939;p64">
                <a:extLst>
                  <a:ext uri="{FF2B5EF4-FFF2-40B4-BE49-F238E27FC236}">
                    <a16:creationId xmlns:a16="http://schemas.microsoft.com/office/drawing/2014/main" id="{EA8EA28E-353E-4669-9030-42623B431BDF}"/>
                  </a:ext>
                </a:extLst>
              </p:cNvPr>
              <p:cNvSpPr/>
              <p:nvPr/>
            </p:nvSpPr>
            <p:spPr>
              <a:xfrm>
                <a:off x="4887817" y="3811332"/>
                <a:ext cx="182210" cy="61980"/>
              </a:xfrm>
              <a:custGeom>
                <a:avLst/>
                <a:gdLst/>
                <a:ahLst/>
                <a:cxnLst/>
                <a:rect l="l" t="t" r="r" b="b"/>
                <a:pathLst>
                  <a:path w="7911" h="2691" extrusionOk="0">
                    <a:moveTo>
                      <a:pt x="207" y="0"/>
                    </a:moveTo>
                    <a:cubicBezTo>
                      <a:pt x="100" y="0"/>
                      <a:pt x="1" y="113"/>
                      <a:pt x="55" y="238"/>
                    </a:cubicBezTo>
                    <a:cubicBezTo>
                      <a:pt x="105" y="363"/>
                      <a:pt x="180" y="463"/>
                      <a:pt x="255" y="564"/>
                    </a:cubicBezTo>
                    <a:cubicBezTo>
                      <a:pt x="456" y="865"/>
                      <a:pt x="682" y="1141"/>
                      <a:pt x="933" y="1367"/>
                    </a:cubicBezTo>
                    <a:cubicBezTo>
                      <a:pt x="1310" y="1718"/>
                      <a:pt x="1736" y="2020"/>
                      <a:pt x="2188" y="2220"/>
                    </a:cubicBezTo>
                    <a:cubicBezTo>
                      <a:pt x="2715" y="2496"/>
                      <a:pt x="3267" y="2647"/>
                      <a:pt x="3870" y="2672"/>
                    </a:cubicBezTo>
                    <a:cubicBezTo>
                      <a:pt x="3945" y="2685"/>
                      <a:pt x="4020" y="2691"/>
                      <a:pt x="4095" y="2691"/>
                    </a:cubicBezTo>
                    <a:cubicBezTo>
                      <a:pt x="4171" y="2691"/>
                      <a:pt x="4246" y="2685"/>
                      <a:pt x="4321" y="2672"/>
                    </a:cubicBezTo>
                    <a:lnTo>
                      <a:pt x="4723" y="2647"/>
                    </a:lnTo>
                    <a:lnTo>
                      <a:pt x="5175" y="2597"/>
                    </a:lnTo>
                    <a:cubicBezTo>
                      <a:pt x="5325" y="2572"/>
                      <a:pt x="5451" y="2547"/>
                      <a:pt x="5576" y="2496"/>
                    </a:cubicBezTo>
                    <a:cubicBezTo>
                      <a:pt x="5852" y="2446"/>
                      <a:pt x="6103" y="2346"/>
                      <a:pt x="6354" y="2220"/>
                    </a:cubicBezTo>
                    <a:cubicBezTo>
                      <a:pt x="6455" y="2170"/>
                      <a:pt x="6555" y="2120"/>
                      <a:pt x="6656" y="2045"/>
                    </a:cubicBezTo>
                    <a:cubicBezTo>
                      <a:pt x="6756" y="1969"/>
                      <a:pt x="6856" y="1894"/>
                      <a:pt x="6957" y="1844"/>
                    </a:cubicBezTo>
                    <a:cubicBezTo>
                      <a:pt x="7107" y="1718"/>
                      <a:pt x="7258" y="1568"/>
                      <a:pt x="7383" y="1417"/>
                    </a:cubicBezTo>
                    <a:cubicBezTo>
                      <a:pt x="7484" y="1292"/>
                      <a:pt x="7584" y="1166"/>
                      <a:pt x="7685" y="1041"/>
                    </a:cubicBezTo>
                    <a:cubicBezTo>
                      <a:pt x="7760" y="915"/>
                      <a:pt x="7810" y="790"/>
                      <a:pt x="7860" y="639"/>
                    </a:cubicBezTo>
                    <a:cubicBezTo>
                      <a:pt x="7910" y="564"/>
                      <a:pt x="7885" y="489"/>
                      <a:pt x="7810" y="438"/>
                    </a:cubicBezTo>
                    <a:cubicBezTo>
                      <a:pt x="7781" y="419"/>
                      <a:pt x="7749" y="411"/>
                      <a:pt x="7717" y="411"/>
                    </a:cubicBezTo>
                    <a:cubicBezTo>
                      <a:pt x="7665" y="411"/>
                      <a:pt x="7615" y="432"/>
                      <a:pt x="7584" y="463"/>
                    </a:cubicBezTo>
                    <a:lnTo>
                      <a:pt x="7559" y="514"/>
                    </a:lnTo>
                    <a:lnTo>
                      <a:pt x="7509" y="589"/>
                    </a:lnTo>
                    <a:cubicBezTo>
                      <a:pt x="7484" y="639"/>
                      <a:pt x="7434" y="714"/>
                      <a:pt x="7358" y="790"/>
                    </a:cubicBezTo>
                    <a:cubicBezTo>
                      <a:pt x="7158" y="1041"/>
                      <a:pt x="6907" y="1267"/>
                      <a:pt x="6656" y="1417"/>
                    </a:cubicBezTo>
                    <a:lnTo>
                      <a:pt x="6379" y="1593"/>
                    </a:lnTo>
                    <a:cubicBezTo>
                      <a:pt x="6304" y="1618"/>
                      <a:pt x="6204" y="1668"/>
                      <a:pt x="6103" y="1718"/>
                    </a:cubicBezTo>
                    <a:cubicBezTo>
                      <a:pt x="5877" y="1794"/>
                      <a:pt x="5652" y="1869"/>
                      <a:pt x="5426" y="1944"/>
                    </a:cubicBezTo>
                    <a:cubicBezTo>
                      <a:pt x="5300" y="1944"/>
                      <a:pt x="5175" y="1995"/>
                      <a:pt x="5074" y="1995"/>
                    </a:cubicBezTo>
                    <a:lnTo>
                      <a:pt x="4698" y="2045"/>
                    </a:lnTo>
                    <a:lnTo>
                      <a:pt x="3895" y="2045"/>
                    </a:lnTo>
                    <a:cubicBezTo>
                      <a:pt x="3368" y="2020"/>
                      <a:pt x="2866" y="1894"/>
                      <a:pt x="2414" y="1693"/>
                    </a:cubicBezTo>
                    <a:cubicBezTo>
                      <a:pt x="1987" y="1518"/>
                      <a:pt x="1611" y="1292"/>
                      <a:pt x="1259" y="991"/>
                    </a:cubicBezTo>
                    <a:cubicBezTo>
                      <a:pt x="1008" y="790"/>
                      <a:pt x="757" y="564"/>
                      <a:pt x="557" y="338"/>
                    </a:cubicBezTo>
                    <a:cubicBezTo>
                      <a:pt x="381" y="162"/>
                      <a:pt x="306" y="62"/>
                      <a:pt x="306" y="62"/>
                    </a:cubicBezTo>
                    <a:lnTo>
                      <a:pt x="331" y="62"/>
                    </a:lnTo>
                    <a:cubicBezTo>
                      <a:pt x="295" y="19"/>
                      <a:pt x="250" y="0"/>
                      <a:pt x="207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940;p64">
                <a:extLst>
                  <a:ext uri="{FF2B5EF4-FFF2-40B4-BE49-F238E27FC236}">
                    <a16:creationId xmlns:a16="http://schemas.microsoft.com/office/drawing/2014/main" id="{F84201D5-01F3-4F17-93D4-8D88187B6A1B}"/>
                  </a:ext>
                </a:extLst>
              </p:cNvPr>
              <p:cNvSpPr/>
              <p:nvPr/>
            </p:nvSpPr>
            <p:spPr>
              <a:xfrm>
                <a:off x="4723733" y="3801036"/>
                <a:ext cx="143377" cy="123293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53" extrusionOk="0">
                    <a:moveTo>
                      <a:pt x="3541" y="1"/>
                    </a:moveTo>
                    <a:cubicBezTo>
                      <a:pt x="2889" y="1"/>
                      <a:pt x="2224" y="243"/>
                      <a:pt x="1682" y="785"/>
                    </a:cubicBezTo>
                    <a:cubicBezTo>
                      <a:pt x="0" y="2467"/>
                      <a:pt x="1205" y="5353"/>
                      <a:pt x="3564" y="5353"/>
                    </a:cubicBezTo>
                    <a:cubicBezTo>
                      <a:pt x="5045" y="5328"/>
                      <a:pt x="6225" y="4148"/>
                      <a:pt x="6225" y="2667"/>
                    </a:cubicBezTo>
                    <a:cubicBezTo>
                      <a:pt x="6225" y="1069"/>
                      <a:pt x="4911" y="1"/>
                      <a:pt x="3541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941;p64">
                <a:extLst>
                  <a:ext uri="{FF2B5EF4-FFF2-40B4-BE49-F238E27FC236}">
                    <a16:creationId xmlns:a16="http://schemas.microsoft.com/office/drawing/2014/main" id="{2957FD7C-7582-4507-A52E-742356083835}"/>
                  </a:ext>
                </a:extLst>
              </p:cNvPr>
              <p:cNvSpPr/>
              <p:nvPr/>
            </p:nvSpPr>
            <p:spPr>
              <a:xfrm>
                <a:off x="5081566" y="3798019"/>
                <a:ext cx="143377" cy="122855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34" extrusionOk="0">
                    <a:moveTo>
                      <a:pt x="3534" y="1"/>
                    </a:moveTo>
                    <a:cubicBezTo>
                      <a:pt x="2874" y="1"/>
                      <a:pt x="2202" y="245"/>
                      <a:pt x="1657" y="791"/>
                    </a:cubicBezTo>
                    <a:cubicBezTo>
                      <a:pt x="0" y="2447"/>
                      <a:pt x="1180" y="5333"/>
                      <a:pt x="3564" y="5333"/>
                    </a:cubicBezTo>
                    <a:cubicBezTo>
                      <a:pt x="5020" y="5333"/>
                      <a:pt x="6225" y="4129"/>
                      <a:pt x="6225" y="2673"/>
                    </a:cubicBezTo>
                    <a:cubicBezTo>
                      <a:pt x="6225" y="1062"/>
                      <a:pt x="4907" y="1"/>
                      <a:pt x="3534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942;p64">
                <a:extLst>
                  <a:ext uri="{FF2B5EF4-FFF2-40B4-BE49-F238E27FC236}">
                    <a16:creationId xmlns:a16="http://schemas.microsoft.com/office/drawing/2014/main" id="{F438486D-C749-48BD-985F-D0BFA665F524}"/>
                  </a:ext>
                </a:extLst>
              </p:cNvPr>
              <p:cNvSpPr/>
              <p:nvPr/>
            </p:nvSpPr>
            <p:spPr>
              <a:xfrm>
                <a:off x="4627181" y="3794679"/>
                <a:ext cx="68245" cy="40054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1739" extrusionOk="0">
                    <a:moveTo>
                      <a:pt x="1488" y="1"/>
                    </a:moveTo>
                    <a:cubicBezTo>
                      <a:pt x="1242" y="1"/>
                      <a:pt x="1014" y="56"/>
                      <a:pt x="804" y="183"/>
                    </a:cubicBezTo>
                    <a:cubicBezTo>
                      <a:pt x="578" y="283"/>
                      <a:pt x="402" y="434"/>
                      <a:pt x="252" y="634"/>
                    </a:cubicBezTo>
                    <a:cubicBezTo>
                      <a:pt x="126" y="760"/>
                      <a:pt x="51" y="910"/>
                      <a:pt x="1" y="1086"/>
                    </a:cubicBezTo>
                    <a:cubicBezTo>
                      <a:pt x="1" y="1161"/>
                      <a:pt x="1" y="1212"/>
                      <a:pt x="1" y="1262"/>
                    </a:cubicBezTo>
                    <a:lnTo>
                      <a:pt x="1" y="1312"/>
                    </a:lnTo>
                    <a:cubicBezTo>
                      <a:pt x="13" y="1387"/>
                      <a:pt x="76" y="1425"/>
                      <a:pt x="139" y="1425"/>
                    </a:cubicBezTo>
                    <a:cubicBezTo>
                      <a:pt x="202" y="1425"/>
                      <a:pt x="264" y="1387"/>
                      <a:pt x="277" y="1312"/>
                    </a:cubicBezTo>
                    <a:lnTo>
                      <a:pt x="277" y="1287"/>
                    </a:lnTo>
                    <a:cubicBezTo>
                      <a:pt x="277" y="1237"/>
                      <a:pt x="302" y="1237"/>
                      <a:pt x="302" y="1212"/>
                    </a:cubicBezTo>
                    <a:cubicBezTo>
                      <a:pt x="377" y="1086"/>
                      <a:pt x="453" y="1011"/>
                      <a:pt x="553" y="910"/>
                    </a:cubicBezTo>
                    <a:cubicBezTo>
                      <a:pt x="829" y="659"/>
                      <a:pt x="1206" y="509"/>
                      <a:pt x="1607" y="509"/>
                    </a:cubicBezTo>
                    <a:cubicBezTo>
                      <a:pt x="1682" y="509"/>
                      <a:pt x="1783" y="534"/>
                      <a:pt x="1883" y="584"/>
                    </a:cubicBezTo>
                    <a:cubicBezTo>
                      <a:pt x="1933" y="584"/>
                      <a:pt x="1959" y="609"/>
                      <a:pt x="2009" y="634"/>
                    </a:cubicBezTo>
                    <a:lnTo>
                      <a:pt x="2059" y="659"/>
                    </a:lnTo>
                    <a:lnTo>
                      <a:pt x="2134" y="710"/>
                    </a:lnTo>
                    <a:cubicBezTo>
                      <a:pt x="2184" y="735"/>
                      <a:pt x="2209" y="760"/>
                      <a:pt x="2260" y="810"/>
                    </a:cubicBezTo>
                    <a:cubicBezTo>
                      <a:pt x="2285" y="835"/>
                      <a:pt x="2310" y="860"/>
                      <a:pt x="2360" y="910"/>
                    </a:cubicBezTo>
                    <a:cubicBezTo>
                      <a:pt x="2410" y="961"/>
                      <a:pt x="2460" y="1036"/>
                      <a:pt x="2511" y="1111"/>
                    </a:cubicBezTo>
                    <a:cubicBezTo>
                      <a:pt x="2611" y="1262"/>
                      <a:pt x="2661" y="1437"/>
                      <a:pt x="2711" y="1613"/>
                    </a:cubicBezTo>
                    <a:cubicBezTo>
                      <a:pt x="2711" y="1688"/>
                      <a:pt x="2762" y="1739"/>
                      <a:pt x="2837" y="1739"/>
                    </a:cubicBezTo>
                    <a:cubicBezTo>
                      <a:pt x="2912" y="1739"/>
                      <a:pt x="2962" y="1688"/>
                      <a:pt x="2962" y="1613"/>
                    </a:cubicBezTo>
                    <a:cubicBezTo>
                      <a:pt x="2962" y="1563"/>
                      <a:pt x="2962" y="1488"/>
                      <a:pt x="2962" y="1412"/>
                    </a:cubicBezTo>
                    <a:cubicBezTo>
                      <a:pt x="2962" y="1262"/>
                      <a:pt x="2912" y="1086"/>
                      <a:pt x="2862" y="936"/>
                    </a:cubicBezTo>
                    <a:cubicBezTo>
                      <a:pt x="2812" y="810"/>
                      <a:pt x="2762" y="710"/>
                      <a:pt x="2686" y="609"/>
                    </a:cubicBezTo>
                    <a:cubicBezTo>
                      <a:pt x="2636" y="559"/>
                      <a:pt x="2611" y="509"/>
                      <a:pt x="2561" y="459"/>
                    </a:cubicBezTo>
                    <a:cubicBezTo>
                      <a:pt x="2511" y="408"/>
                      <a:pt x="2460" y="383"/>
                      <a:pt x="2410" y="333"/>
                    </a:cubicBezTo>
                    <a:lnTo>
                      <a:pt x="2360" y="283"/>
                    </a:lnTo>
                    <a:lnTo>
                      <a:pt x="2260" y="208"/>
                    </a:lnTo>
                    <a:cubicBezTo>
                      <a:pt x="2184" y="157"/>
                      <a:pt x="2134" y="132"/>
                      <a:pt x="2059" y="107"/>
                    </a:cubicBezTo>
                    <a:cubicBezTo>
                      <a:pt x="1933" y="32"/>
                      <a:pt x="1783" y="7"/>
                      <a:pt x="1632" y="7"/>
                    </a:cubicBezTo>
                    <a:cubicBezTo>
                      <a:pt x="1583" y="3"/>
                      <a:pt x="1535" y="1"/>
                      <a:pt x="1488" y="1"/>
                    </a:cubicBez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943;p64">
                <a:extLst>
                  <a:ext uri="{FF2B5EF4-FFF2-40B4-BE49-F238E27FC236}">
                    <a16:creationId xmlns:a16="http://schemas.microsoft.com/office/drawing/2014/main" id="{6C42CA65-9324-44CE-A5D4-A1C2A1766B46}"/>
                  </a:ext>
                </a:extLst>
              </p:cNvPr>
              <p:cNvSpPr/>
              <p:nvPr/>
            </p:nvSpPr>
            <p:spPr>
              <a:xfrm>
                <a:off x="5074634" y="4227368"/>
                <a:ext cx="42794" cy="36737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595" extrusionOk="0">
                    <a:moveTo>
                      <a:pt x="477" y="1"/>
                    </a:moveTo>
                    <a:cubicBezTo>
                      <a:pt x="433" y="1"/>
                      <a:pt x="389" y="7"/>
                      <a:pt x="352" y="20"/>
                    </a:cubicBezTo>
                    <a:cubicBezTo>
                      <a:pt x="276" y="20"/>
                      <a:pt x="226" y="45"/>
                      <a:pt x="201" y="70"/>
                    </a:cubicBezTo>
                    <a:cubicBezTo>
                      <a:pt x="151" y="95"/>
                      <a:pt x="151" y="120"/>
                      <a:pt x="126" y="120"/>
                    </a:cubicBezTo>
                    <a:cubicBezTo>
                      <a:pt x="101" y="145"/>
                      <a:pt x="76" y="170"/>
                      <a:pt x="50" y="221"/>
                    </a:cubicBezTo>
                    <a:cubicBezTo>
                      <a:pt x="25" y="246"/>
                      <a:pt x="0" y="296"/>
                      <a:pt x="0" y="321"/>
                    </a:cubicBezTo>
                    <a:lnTo>
                      <a:pt x="0" y="346"/>
                    </a:lnTo>
                    <a:lnTo>
                      <a:pt x="0" y="396"/>
                    </a:lnTo>
                    <a:cubicBezTo>
                      <a:pt x="0" y="421"/>
                      <a:pt x="0" y="446"/>
                      <a:pt x="0" y="472"/>
                    </a:cubicBezTo>
                    <a:cubicBezTo>
                      <a:pt x="0" y="572"/>
                      <a:pt x="25" y="672"/>
                      <a:pt x="76" y="748"/>
                    </a:cubicBezTo>
                    <a:cubicBezTo>
                      <a:pt x="151" y="873"/>
                      <a:pt x="251" y="999"/>
                      <a:pt x="377" y="1124"/>
                    </a:cubicBezTo>
                    <a:cubicBezTo>
                      <a:pt x="628" y="1300"/>
                      <a:pt x="879" y="1450"/>
                      <a:pt x="1155" y="1576"/>
                    </a:cubicBezTo>
                    <a:cubicBezTo>
                      <a:pt x="1167" y="1588"/>
                      <a:pt x="1180" y="1595"/>
                      <a:pt x="1189" y="1595"/>
                    </a:cubicBezTo>
                    <a:cubicBezTo>
                      <a:pt x="1199" y="1595"/>
                      <a:pt x="1205" y="1588"/>
                      <a:pt x="1205" y="1576"/>
                    </a:cubicBezTo>
                    <a:cubicBezTo>
                      <a:pt x="1230" y="1551"/>
                      <a:pt x="1230" y="1526"/>
                      <a:pt x="1205" y="1501"/>
                    </a:cubicBezTo>
                    <a:cubicBezTo>
                      <a:pt x="1004" y="1325"/>
                      <a:pt x="778" y="1124"/>
                      <a:pt x="578" y="923"/>
                    </a:cubicBezTo>
                    <a:cubicBezTo>
                      <a:pt x="502" y="848"/>
                      <a:pt x="427" y="723"/>
                      <a:pt x="352" y="622"/>
                    </a:cubicBezTo>
                    <a:cubicBezTo>
                      <a:pt x="327" y="572"/>
                      <a:pt x="327" y="522"/>
                      <a:pt x="327" y="472"/>
                    </a:cubicBezTo>
                    <a:lnTo>
                      <a:pt x="327" y="446"/>
                    </a:lnTo>
                    <a:cubicBezTo>
                      <a:pt x="327" y="421"/>
                      <a:pt x="352" y="371"/>
                      <a:pt x="352" y="371"/>
                    </a:cubicBezTo>
                    <a:lnTo>
                      <a:pt x="552" y="296"/>
                    </a:lnTo>
                    <a:cubicBezTo>
                      <a:pt x="678" y="321"/>
                      <a:pt x="803" y="371"/>
                      <a:pt x="929" y="396"/>
                    </a:cubicBezTo>
                    <a:cubicBezTo>
                      <a:pt x="1205" y="522"/>
                      <a:pt x="1456" y="647"/>
                      <a:pt x="1707" y="773"/>
                    </a:cubicBezTo>
                    <a:lnTo>
                      <a:pt x="1807" y="823"/>
                    </a:lnTo>
                    <a:lnTo>
                      <a:pt x="1858" y="823"/>
                    </a:lnTo>
                    <a:cubicBezTo>
                      <a:pt x="1858" y="798"/>
                      <a:pt x="1858" y="773"/>
                      <a:pt x="1858" y="773"/>
                    </a:cubicBezTo>
                    <a:lnTo>
                      <a:pt x="1782" y="697"/>
                    </a:lnTo>
                    <a:cubicBezTo>
                      <a:pt x="1556" y="497"/>
                      <a:pt x="1305" y="321"/>
                      <a:pt x="1054" y="170"/>
                    </a:cubicBezTo>
                    <a:cubicBezTo>
                      <a:pt x="904" y="120"/>
                      <a:pt x="753" y="45"/>
                      <a:pt x="603" y="20"/>
                    </a:cubicBezTo>
                    <a:cubicBezTo>
                      <a:pt x="565" y="7"/>
                      <a:pt x="521" y="1"/>
                      <a:pt x="477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944;p64">
              <a:extLst>
                <a:ext uri="{FF2B5EF4-FFF2-40B4-BE49-F238E27FC236}">
                  <a16:creationId xmlns:a16="http://schemas.microsoft.com/office/drawing/2014/main" id="{E6BD001C-2DA1-4AD1-A0EB-244EC66B092F}"/>
                </a:ext>
              </a:extLst>
            </p:cNvPr>
            <p:cNvSpPr/>
            <p:nvPr/>
          </p:nvSpPr>
          <p:spPr>
            <a:xfrm rot="9990638">
              <a:off x="7457289" y="2619038"/>
              <a:ext cx="131262" cy="41519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945;p64">
              <a:extLst>
                <a:ext uri="{FF2B5EF4-FFF2-40B4-BE49-F238E27FC236}">
                  <a16:creationId xmlns:a16="http://schemas.microsoft.com/office/drawing/2014/main" id="{96D4926B-85CE-4FBC-8A0D-AF829F11E5B3}"/>
                </a:ext>
              </a:extLst>
            </p:cNvPr>
            <p:cNvSpPr/>
            <p:nvPr/>
          </p:nvSpPr>
          <p:spPr>
            <a:xfrm rot="10784792" flipH="1">
              <a:off x="7122897" y="2619040"/>
              <a:ext cx="131259" cy="41518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07FDC127-C795-4D62-BF5D-55B747D408CB}"/>
              </a:ext>
            </a:extLst>
          </p:cNvPr>
          <p:cNvSpPr txBox="1"/>
          <p:nvPr/>
        </p:nvSpPr>
        <p:spPr>
          <a:xfrm>
            <a:off x="3738554" y="1979789"/>
            <a:ext cx="60732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Ý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kiến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đóng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góp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của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phụ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huynh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646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unito Black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05" name="CustomText1">
            <a:extLst>
              <a:ext uri="{FF2B5EF4-FFF2-40B4-BE49-F238E27FC236}">
                <a16:creationId xmlns:a16="http://schemas.microsoft.com/office/drawing/2014/main" id="{6A1A415B-0E8C-4E7F-93C1-6036BB6E034B}"/>
              </a:ext>
            </a:extLst>
          </p:cNvPr>
          <p:cNvSpPr txBox="1"/>
          <p:nvPr/>
        </p:nvSpPr>
        <p:spPr>
          <a:xfrm>
            <a:off x="2875979" y="1905417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Impact" panose="020B080603090205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17987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31771 -0.318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-1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/>
      <p:bldP spid="20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8F3AE4A5-49BA-4B8B-AB3F-96F96166B7AD}"/>
              </a:ext>
            </a:extLst>
          </p:cNvPr>
          <p:cNvGrpSpPr/>
          <p:nvPr/>
        </p:nvGrpSpPr>
        <p:grpSpPr>
          <a:xfrm>
            <a:off x="-374167" y="4610472"/>
            <a:ext cx="2438825" cy="1550953"/>
            <a:chOff x="-345592" y="4077072"/>
            <a:chExt cx="2438825" cy="1550953"/>
          </a:xfrm>
        </p:grpSpPr>
        <p:pic>
          <p:nvPicPr>
            <p:cNvPr id="24" name="Picture 23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16A458EA-496B-4E2F-B8DC-460F78D61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 b="60609"/>
            <a:stretch/>
          </p:blipFill>
          <p:spPr>
            <a:xfrm>
              <a:off x="-345592" y="4077072"/>
              <a:ext cx="2160098" cy="155095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F15CD6A-A759-47F0-B580-47215875CB12}"/>
                </a:ext>
              </a:extLst>
            </p:cNvPr>
            <p:cNvSpPr txBox="1"/>
            <p:nvPr/>
          </p:nvSpPr>
          <p:spPr>
            <a:xfrm>
              <a:off x="-170238" y="4680717"/>
              <a:ext cx="226347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tim" panose="00000500000000000000" pitchFamily="2" charset="-34"/>
                </a:rPr>
                <a:t>5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D961142-D39F-449D-B5C7-4DF631C8FBD8}"/>
              </a:ext>
            </a:extLst>
          </p:cNvPr>
          <p:cNvGrpSpPr/>
          <p:nvPr/>
        </p:nvGrpSpPr>
        <p:grpSpPr>
          <a:xfrm>
            <a:off x="-334931" y="3743169"/>
            <a:ext cx="2379941" cy="1593204"/>
            <a:chOff x="-306356" y="3209769"/>
            <a:chExt cx="2379941" cy="1593204"/>
          </a:xfrm>
        </p:grpSpPr>
        <p:pic>
          <p:nvPicPr>
            <p:cNvPr id="23" name="Picture 22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390E5CB-21F2-4D98-94A7-913B476A4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 b="60609"/>
            <a:stretch/>
          </p:blipFill>
          <p:spPr>
            <a:xfrm>
              <a:off x="-306356" y="3209769"/>
              <a:ext cx="2101097" cy="159320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0B90F8-154A-4AA9-8106-264E00E70824}"/>
                </a:ext>
              </a:extLst>
            </p:cNvPr>
            <p:cNvSpPr txBox="1"/>
            <p:nvPr/>
          </p:nvSpPr>
          <p:spPr>
            <a:xfrm>
              <a:off x="-189886" y="3769550"/>
              <a:ext cx="226347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tim" panose="00000500000000000000" pitchFamily="2" charset="-34"/>
                </a:rPr>
                <a:t>4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D449EDD-D8C2-4D8C-8B16-8F7B21296596}"/>
              </a:ext>
            </a:extLst>
          </p:cNvPr>
          <p:cNvGrpSpPr/>
          <p:nvPr/>
        </p:nvGrpSpPr>
        <p:grpSpPr>
          <a:xfrm>
            <a:off x="-422925" y="2671154"/>
            <a:ext cx="2433679" cy="1735287"/>
            <a:chOff x="-394350" y="2137754"/>
            <a:chExt cx="2433679" cy="1735287"/>
          </a:xfrm>
        </p:grpSpPr>
        <p:pic>
          <p:nvPicPr>
            <p:cNvPr id="21" name="Picture 20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625C8D64-6255-44DA-8876-254369C0F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 b="60609"/>
            <a:stretch/>
          </p:blipFill>
          <p:spPr>
            <a:xfrm>
              <a:off x="-394350" y="2137754"/>
              <a:ext cx="2189091" cy="173528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40DABE3-0E16-48EC-9A4A-5620A9CC7A93}"/>
                </a:ext>
              </a:extLst>
            </p:cNvPr>
            <p:cNvSpPr txBox="1"/>
            <p:nvPr/>
          </p:nvSpPr>
          <p:spPr>
            <a:xfrm>
              <a:off x="-224142" y="2905163"/>
              <a:ext cx="226347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tim" panose="00000500000000000000" pitchFamily="2" charset="-34"/>
                </a:rPr>
                <a:t>3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8B2E76E-8476-45BF-802B-C48519823F45}"/>
              </a:ext>
            </a:extLst>
          </p:cNvPr>
          <p:cNvGrpSpPr/>
          <p:nvPr/>
        </p:nvGrpSpPr>
        <p:grpSpPr>
          <a:xfrm>
            <a:off x="-442690" y="1896380"/>
            <a:ext cx="2189091" cy="1617662"/>
            <a:chOff x="-414115" y="1362980"/>
            <a:chExt cx="2189091" cy="1617662"/>
          </a:xfrm>
        </p:grpSpPr>
        <p:pic>
          <p:nvPicPr>
            <p:cNvPr id="19" name="Picture 18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FD97BD6E-A428-4B47-8E60-30A10B2A5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 b="60609"/>
            <a:stretch/>
          </p:blipFill>
          <p:spPr>
            <a:xfrm>
              <a:off x="-414115" y="1362980"/>
              <a:ext cx="2189091" cy="161766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E220A9-4EEB-414D-9594-5BEEAFB925F5}"/>
                </a:ext>
              </a:extLst>
            </p:cNvPr>
            <p:cNvSpPr txBox="1"/>
            <p:nvPr/>
          </p:nvSpPr>
          <p:spPr>
            <a:xfrm>
              <a:off x="298996" y="1962558"/>
              <a:ext cx="118884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tim" panose="00000500000000000000" pitchFamily="2" charset="-34"/>
                </a:rPr>
                <a:t>2</a:t>
              </a:r>
            </a:p>
          </p:txBody>
        </p:sp>
      </p:grpSp>
      <p:pic>
        <p:nvPicPr>
          <p:cNvPr id="59" name="Picture 5">
            <a:extLst>
              <a:ext uri="{FF2B5EF4-FFF2-40B4-BE49-F238E27FC236}">
                <a16:creationId xmlns:a16="http://schemas.microsoft.com/office/drawing/2014/main" id="{274B9EBB-80B8-4FB6-86F9-F937FABEB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45608" y="-28017"/>
            <a:ext cx="4288541" cy="1580805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50DA0DB-E65D-4C36-9891-FBBE4865F23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714" y="-14481"/>
            <a:ext cx="4508292" cy="4198347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4B989CA4-3157-4008-BBD4-DB5E4C4ACEE0}"/>
              </a:ext>
            </a:extLst>
          </p:cNvPr>
          <p:cNvGrpSpPr/>
          <p:nvPr/>
        </p:nvGrpSpPr>
        <p:grpSpPr>
          <a:xfrm>
            <a:off x="2512082" y="-16114"/>
            <a:ext cx="9088398" cy="1193716"/>
            <a:chOff x="2512082" y="-16114"/>
            <a:chExt cx="9088398" cy="1193716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7EA7ED62-D480-478E-A975-E8F766D8A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4" t="16815" r="-3354" b="6696"/>
            <a:stretch/>
          </p:blipFill>
          <p:spPr>
            <a:xfrm>
              <a:off x="2512082" y="-16114"/>
              <a:ext cx="9088398" cy="11937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843CBA-9765-4119-A511-DCC51810D051}"/>
                </a:ext>
              </a:extLst>
            </p:cNvPr>
            <p:cNvSpPr txBox="1"/>
            <p:nvPr/>
          </p:nvSpPr>
          <p:spPr>
            <a:xfrm>
              <a:off x="2906349" y="64335"/>
              <a:ext cx="753812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blipFill dpi="0" rotWithShape="1"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tim" panose="00000500000000000000" pitchFamily="2" charset="-34"/>
                </a:rPr>
                <a:t>NỘI DUNG CUỘC HỌP</a:t>
              </a:r>
            </a:p>
          </p:txBody>
        </p:sp>
      </p:grpSp>
      <p:grpSp>
        <p:nvGrpSpPr>
          <p:cNvPr id="13" name="组合 10">
            <a:extLst>
              <a:ext uri="{FF2B5EF4-FFF2-40B4-BE49-F238E27FC236}">
                <a16:creationId xmlns:a16="http://schemas.microsoft.com/office/drawing/2014/main" id="{044958BF-A629-4BEF-BAEE-8894E603752B}"/>
              </a:ext>
            </a:extLst>
          </p:cNvPr>
          <p:cNvGrpSpPr/>
          <p:nvPr/>
        </p:nvGrpSpPr>
        <p:grpSpPr>
          <a:xfrm>
            <a:off x="1726977" y="1519900"/>
            <a:ext cx="9836976" cy="883781"/>
            <a:chOff x="6840312" y="881966"/>
            <a:chExt cx="2551339" cy="883781"/>
          </a:xfrm>
        </p:grpSpPr>
        <p:sp>
          <p:nvSpPr>
            <p:cNvPr id="14" name="矩形: 圆角 9">
              <a:extLst>
                <a:ext uri="{FF2B5EF4-FFF2-40B4-BE49-F238E27FC236}">
                  <a16:creationId xmlns:a16="http://schemas.microsoft.com/office/drawing/2014/main" id="{92523DE7-6BD7-4ED2-A5D3-308BCA56FECF}"/>
                </a:ext>
              </a:extLst>
            </p:cNvPr>
            <p:cNvSpPr/>
            <p:nvPr/>
          </p:nvSpPr>
          <p:spPr>
            <a:xfrm>
              <a:off x="7086601" y="881966"/>
              <a:ext cx="2305050" cy="88378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83AE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" name="矩形: 圆角 8">
              <a:extLst>
                <a:ext uri="{FF2B5EF4-FFF2-40B4-BE49-F238E27FC236}">
                  <a16:creationId xmlns:a16="http://schemas.microsoft.com/office/drawing/2014/main" id="{462A787C-A203-4384-9E5A-F32B7FA2C3F0}"/>
                </a:ext>
              </a:extLst>
            </p:cNvPr>
            <p:cNvSpPr/>
            <p:nvPr/>
          </p:nvSpPr>
          <p:spPr>
            <a:xfrm>
              <a:off x="6840312" y="995564"/>
              <a:ext cx="2476500" cy="75932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" name="文本框 2">
              <a:extLst>
                <a:ext uri="{FF2B5EF4-FFF2-40B4-BE49-F238E27FC236}">
                  <a16:creationId xmlns:a16="http://schemas.microsoft.com/office/drawing/2014/main" id="{2D713F31-05B9-4E52-A912-2D0371AF0AFE}"/>
                </a:ext>
              </a:extLst>
            </p:cNvPr>
            <p:cNvSpPr txBox="1"/>
            <p:nvPr/>
          </p:nvSpPr>
          <p:spPr>
            <a:xfrm>
              <a:off x="6893141" y="1118698"/>
              <a:ext cx="23940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prstClr val="black"/>
                </a:buClr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Ổn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do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3FDE583-EC44-4400-8F8B-E9827C91C126}"/>
              </a:ext>
            </a:extLst>
          </p:cNvPr>
          <p:cNvGrpSpPr/>
          <p:nvPr/>
        </p:nvGrpSpPr>
        <p:grpSpPr>
          <a:xfrm>
            <a:off x="-330475" y="1090618"/>
            <a:ext cx="2272982" cy="1455024"/>
            <a:chOff x="-345592" y="601675"/>
            <a:chExt cx="2272982" cy="1455024"/>
          </a:xfrm>
        </p:grpSpPr>
        <p:pic>
          <p:nvPicPr>
            <p:cNvPr id="17" name="Picture 16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3C762C10-4D96-4E3E-91C4-1ECD64DB0E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 b="60609"/>
            <a:stretch/>
          </p:blipFill>
          <p:spPr>
            <a:xfrm>
              <a:off x="-345592" y="601675"/>
              <a:ext cx="2032621" cy="14550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BAAFCB-24D6-4BBB-BD7B-16C2C4C7716F}"/>
                </a:ext>
              </a:extLst>
            </p:cNvPr>
            <p:cNvSpPr txBox="1"/>
            <p:nvPr/>
          </p:nvSpPr>
          <p:spPr>
            <a:xfrm>
              <a:off x="-336081" y="1004363"/>
              <a:ext cx="226347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tim" panose="00000500000000000000" pitchFamily="2" charset="-34"/>
                </a:rPr>
                <a:t>1</a:t>
              </a:r>
            </a:p>
          </p:txBody>
        </p:sp>
      </p:grpSp>
      <p:grpSp>
        <p:nvGrpSpPr>
          <p:cNvPr id="31" name="组合 10">
            <a:extLst>
              <a:ext uri="{FF2B5EF4-FFF2-40B4-BE49-F238E27FC236}">
                <a16:creationId xmlns:a16="http://schemas.microsoft.com/office/drawing/2014/main" id="{15871A0A-3459-4C2F-A397-46A7FDC4669B}"/>
              </a:ext>
            </a:extLst>
          </p:cNvPr>
          <p:cNvGrpSpPr/>
          <p:nvPr/>
        </p:nvGrpSpPr>
        <p:grpSpPr>
          <a:xfrm>
            <a:off x="1785931" y="2437335"/>
            <a:ext cx="9879581" cy="883781"/>
            <a:chOff x="6829262" y="881966"/>
            <a:chExt cx="2562389" cy="883781"/>
          </a:xfrm>
        </p:grpSpPr>
        <p:sp>
          <p:nvSpPr>
            <p:cNvPr id="32" name="矩形: 圆角 9">
              <a:extLst>
                <a:ext uri="{FF2B5EF4-FFF2-40B4-BE49-F238E27FC236}">
                  <a16:creationId xmlns:a16="http://schemas.microsoft.com/office/drawing/2014/main" id="{E2A17F05-972F-4A97-B38B-05BA6B15C103}"/>
                </a:ext>
              </a:extLst>
            </p:cNvPr>
            <p:cNvSpPr/>
            <p:nvPr/>
          </p:nvSpPr>
          <p:spPr>
            <a:xfrm>
              <a:off x="7086601" y="881966"/>
              <a:ext cx="2305050" cy="88378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83AE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矩形: 圆角 8">
              <a:extLst>
                <a:ext uri="{FF2B5EF4-FFF2-40B4-BE49-F238E27FC236}">
                  <a16:creationId xmlns:a16="http://schemas.microsoft.com/office/drawing/2014/main" id="{A361F714-F729-42D5-8BC6-B3DD5F3A8A57}"/>
                </a:ext>
              </a:extLst>
            </p:cNvPr>
            <p:cNvSpPr/>
            <p:nvPr/>
          </p:nvSpPr>
          <p:spPr>
            <a:xfrm>
              <a:off x="6829262" y="1006423"/>
              <a:ext cx="2476500" cy="7593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文本框 2">
              <a:extLst>
                <a:ext uri="{FF2B5EF4-FFF2-40B4-BE49-F238E27FC236}">
                  <a16:creationId xmlns:a16="http://schemas.microsoft.com/office/drawing/2014/main" id="{396589D7-7BE2-4F9C-B1DF-80F72FA48798}"/>
                </a:ext>
              </a:extLst>
            </p:cNvPr>
            <p:cNvSpPr txBox="1"/>
            <p:nvPr/>
          </p:nvSpPr>
          <p:spPr>
            <a:xfrm>
              <a:off x="6887574" y="1135866"/>
              <a:ext cx="2373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Báo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cáo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kết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quả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giáo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dục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và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hoạt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động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của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trường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, </a:t>
              </a:r>
              <a:r>
                <a:rPr lang="en-US" altLang="zh-CN" sz="2800" b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lớp</a:t>
              </a:r>
              <a:endParaRPr lang="zh-CN" altLang="en-US" sz="2800" b="1" dirty="0"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5" name="组合 10">
            <a:extLst>
              <a:ext uri="{FF2B5EF4-FFF2-40B4-BE49-F238E27FC236}">
                <a16:creationId xmlns:a16="http://schemas.microsoft.com/office/drawing/2014/main" id="{A7A992B0-93AE-4A15-BF90-0288A270F250}"/>
              </a:ext>
            </a:extLst>
          </p:cNvPr>
          <p:cNvGrpSpPr/>
          <p:nvPr/>
        </p:nvGrpSpPr>
        <p:grpSpPr>
          <a:xfrm>
            <a:off x="1727289" y="3376581"/>
            <a:ext cx="9879581" cy="912435"/>
            <a:chOff x="6829262" y="881966"/>
            <a:chExt cx="2562389" cy="912435"/>
          </a:xfrm>
        </p:grpSpPr>
        <p:sp>
          <p:nvSpPr>
            <p:cNvPr id="36" name="矩形: 圆角 9">
              <a:extLst>
                <a:ext uri="{FF2B5EF4-FFF2-40B4-BE49-F238E27FC236}">
                  <a16:creationId xmlns:a16="http://schemas.microsoft.com/office/drawing/2014/main" id="{499746F8-EC26-4F33-A96B-CAFA67FE92FE}"/>
                </a:ext>
              </a:extLst>
            </p:cNvPr>
            <p:cNvSpPr/>
            <p:nvPr/>
          </p:nvSpPr>
          <p:spPr>
            <a:xfrm>
              <a:off x="7086601" y="881966"/>
              <a:ext cx="2305050" cy="88378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83AE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矩形: 圆角 8">
              <a:extLst>
                <a:ext uri="{FF2B5EF4-FFF2-40B4-BE49-F238E27FC236}">
                  <a16:creationId xmlns:a16="http://schemas.microsoft.com/office/drawing/2014/main" id="{B51767CF-255D-449D-82FC-1815997553C1}"/>
                </a:ext>
              </a:extLst>
            </p:cNvPr>
            <p:cNvSpPr/>
            <p:nvPr/>
          </p:nvSpPr>
          <p:spPr>
            <a:xfrm>
              <a:off x="6829262" y="1006423"/>
              <a:ext cx="2476500" cy="75932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文本框 2">
              <a:extLst>
                <a:ext uri="{FF2B5EF4-FFF2-40B4-BE49-F238E27FC236}">
                  <a16:creationId xmlns:a16="http://schemas.microsoft.com/office/drawing/2014/main" id="{CD2942A2-9FD0-4D02-A870-C0EB9F5F3954}"/>
                </a:ext>
              </a:extLst>
            </p:cNvPr>
            <p:cNvSpPr txBox="1"/>
            <p:nvPr/>
          </p:nvSpPr>
          <p:spPr>
            <a:xfrm>
              <a:off x="6869140" y="1209626"/>
              <a:ext cx="2348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rèn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HK2</a:t>
              </a:r>
            </a:p>
          </p:txBody>
        </p:sp>
      </p:grpSp>
      <p:grpSp>
        <p:nvGrpSpPr>
          <p:cNvPr id="39" name="组合 10">
            <a:extLst>
              <a:ext uri="{FF2B5EF4-FFF2-40B4-BE49-F238E27FC236}">
                <a16:creationId xmlns:a16="http://schemas.microsoft.com/office/drawing/2014/main" id="{31784864-79E6-4560-AA05-3AAB2181E871}"/>
              </a:ext>
            </a:extLst>
          </p:cNvPr>
          <p:cNvGrpSpPr/>
          <p:nvPr/>
        </p:nvGrpSpPr>
        <p:grpSpPr>
          <a:xfrm>
            <a:off x="1746401" y="4301192"/>
            <a:ext cx="9879581" cy="883781"/>
            <a:chOff x="6829262" y="881966"/>
            <a:chExt cx="2562389" cy="883781"/>
          </a:xfrm>
        </p:grpSpPr>
        <p:sp>
          <p:nvSpPr>
            <p:cNvPr id="40" name="矩形: 圆角 9">
              <a:extLst>
                <a:ext uri="{FF2B5EF4-FFF2-40B4-BE49-F238E27FC236}">
                  <a16:creationId xmlns:a16="http://schemas.microsoft.com/office/drawing/2014/main" id="{699F98BD-CE69-4C3C-A950-B5EDFF53098D}"/>
                </a:ext>
              </a:extLst>
            </p:cNvPr>
            <p:cNvSpPr/>
            <p:nvPr/>
          </p:nvSpPr>
          <p:spPr>
            <a:xfrm>
              <a:off x="7086601" y="881966"/>
              <a:ext cx="2305050" cy="88378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83AE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矩形: 圆角 8">
              <a:extLst>
                <a:ext uri="{FF2B5EF4-FFF2-40B4-BE49-F238E27FC236}">
                  <a16:creationId xmlns:a16="http://schemas.microsoft.com/office/drawing/2014/main" id="{47598526-494C-4DDC-9CC4-7E32F1D42CDC}"/>
                </a:ext>
              </a:extLst>
            </p:cNvPr>
            <p:cNvSpPr/>
            <p:nvPr/>
          </p:nvSpPr>
          <p:spPr>
            <a:xfrm>
              <a:off x="6829262" y="1006423"/>
              <a:ext cx="2476500" cy="7593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" name="文本框 2">
              <a:extLst>
                <a:ext uri="{FF2B5EF4-FFF2-40B4-BE49-F238E27FC236}">
                  <a16:creationId xmlns:a16="http://schemas.microsoft.com/office/drawing/2014/main" id="{B06CEE4E-FFAA-4768-B4FC-D23D9D0588C8}"/>
                </a:ext>
              </a:extLst>
            </p:cNvPr>
            <p:cNvSpPr txBox="1"/>
            <p:nvPr/>
          </p:nvSpPr>
          <p:spPr>
            <a:xfrm>
              <a:off x="6864183" y="1177998"/>
              <a:ext cx="1863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 –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hè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组合 10">
            <a:extLst>
              <a:ext uri="{FF2B5EF4-FFF2-40B4-BE49-F238E27FC236}">
                <a16:creationId xmlns:a16="http://schemas.microsoft.com/office/drawing/2014/main" id="{4CF902E7-9101-407C-99DA-6CCDEEC3C9FE}"/>
              </a:ext>
            </a:extLst>
          </p:cNvPr>
          <p:cNvGrpSpPr/>
          <p:nvPr/>
        </p:nvGrpSpPr>
        <p:grpSpPr>
          <a:xfrm>
            <a:off x="1678418" y="5217955"/>
            <a:ext cx="9879581" cy="883781"/>
            <a:chOff x="6829262" y="881966"/>
            <a:chExt cx="2562389" cy="883781"/>
          </a:xfrm>
        </p:grpSpPr>
        <p:sp>
          <p:nvSpPr>
            <p:cNvPr id="44" name="矩形: 圆角 9">
              <a:extLst>
                <a:ext uri="{FF2B5EF4-FFF2-40B4-BE49-F238E27FC236}">
                  <a16:creationId xmlns:a16="http://schemas.microsoft.com/office/drawing/2014/main" id="{B598748F-0BCB-462F-BC59-C56A4ADDFC8E}"/>
                </a:ext>
              </a:extLst>
            </p:cNvPr>
            <p:cNvSpPr/>
            <p:nvPr/>
          </p:nvSpPr>
          <p:spPr>
            <a:xfrm>
              <a:off x="7086601" y="881966"/>
              <a:ext cx="2305050" cy="88378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83AE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5" name="矩形: 圆角 8">
              <a:extLst>
                <a:ext uri="{FF2B5EF4-FFF2-40B4-BE49-F238E27FC236}">
                  <a16:creationId xmlns:a16="http://schemas.microsoft.com/office/drawing/2014/main" id="{5B2AA75C-A06F-46A7-8FF8-8510A5BBB51A}"/>
                </a:ext>
              </a:extLst>
            </p:cNvPr>
            <p:cNvSpPr/>
            <p:nvPr/>
          </p:nvSpPr>
          <p:spPr>
            <a:xfrm>
              <a:off x="6829262" y="1006423"/>
              <a:ext cx="2476500" cy="75932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6" name="文本框 2">
              <a:extLst>
                <a:ext uri="{FF2B5EF4-FFF2-40B4-BE49-F238E27FC236}">
                  <a16:creationId xmlns:a16="http://schemas.microsoft.com/office/drawing/2014/main" id="{ABFE89EC-3CA1-459F-84E3-DBB580E9D553}"/>
                </a:ext>
              </a:extLst>
            </p:cNvPr>
            <p:cNvSpPr txBox="1"/>
            <p:nvPr/>
          </p:nvSpPr>
          <p:spPr>
            <a:xfrm>
              <a:off x="6831936" y="1148438"/>
              <a:ext cx="2528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ochi Hand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Phụ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huynh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đóng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góp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kiến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ochi Ha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230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3" name="Google Shape;2723;p46"/>
          <p:cNvGrpSpPr/>
          <p:nvPr/>
        </p:nvGrpSpPr>
        <p:grpSpPr>
          <a:xfrm>
            <a:off x="526993" y="4750584"/>
            <a:ext cx="1157900" cy="6860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2083167" y="3906818"/>
            <a:ext cx="1017900" cy="1431967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35" name="图片 2">
            <a:extLst>
              <a:ext uri="{FF2B5EF4-FFF2-40B4-BE49-F238E27FC236}">
                <a16:creationId xmlns:a16="http://schemas.microsoft.com/office/drawing/2014/main" id="{BAD59C2D-ECD4-9148-CA53-E49372FC11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7173" y="2297685"/>
            <a:ext cx="4347729" cy="4555415"/>
          </a:xfrm>
          <a:prstGeom prst="rect">
            <a:avLst/>
          </a:prstGeom>
        </p:spPr>
      </p:pic>
      <p:sp>
        <p:nvSpPr>
          <p:cNvPr id="36" name="矩形 32">
            <a:extLst>
              <a:ext uri="{FF2B5EF4-FFF2-40B4-BE49-F238E27FC236}">
                <a16:creationId xmlns:a16="http://schemas.microsoft.com/office/drawing/2014/main" id="{84FD5EC6-F5AC-9FD9-B475-A82C5D54701D}"/>
              </a:ext>
            </a:extLst>
          </p:cNvPr>
          <p:cNvSpPr/>
          <p:nvPr/>
        </p:nvSpPr>
        <p:spPr>
          <a:xfrm>
            <a:off x="8895108" y="676417"/>
            <a:ext cx="3088886" cy="964233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705" y="1828601"/>
            <a:ext cx="5327403" cy="46468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528" y="380590"/>
            <a:ext cx="5305113" cy="19145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ight Arrow 1"/>
          <p:cNvSpPr/>
          <p:nvPr/>
        </p:nvSpPr>
        <p:spPr>
          <a:xfrm>
            <a:off x="8814984" y="1867917"/>
            <a:ext cx="791326" cy="427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01500" y="743034"/>
            <a:ext cx="29498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Mở zalo bấm vào đây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0467" y="6206974"/>
            <a:ext cx="770595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 Mời bạn vào nhóm zalo tài liệu tiểu học miễn phí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ahnschrift SemiBold Condensed" panose="020B0502040204020203" pitchFamily="34" charset="0"/>
              <a:ea typeface="微软雅黑"/>
              <a:cs typeface="+mn-cs"/>
            </a:endParaRPr>
          </a:p>
        </p:txBody>
      </p:sp>
      <p:sp>
        <p:nvSpPr>
          <p:cNvPr id="45" name="矩形 32">
            <a:extLst>
              <a:ext uri="{FF2B5EF4-FFF2-40B4-BE49-F238E27FC236}">
                <a16:creationId xmlns:a16="http://schemas.microsoft.com/office/drawing/2014/main" id="{84FD5EC6-F5AC-9FD9-B475-A82C5D54701D}"/>
              </a:ext>
            </a:extLst>
          </p:cNvPr>
          <p:cNvSpPr/>
          <p:nvPr/>
        </p:nvSpPr>
        <p:spPr>
          <a:xfrm>
            <a:off x="9007285" y="3385838"/>
            <a:ext cx="3044061" cy="1260947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242154" y="3430934"/>
            <a:ext cx="2809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Di chuyển camera vào đây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693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8" name="Google Shape;2718;p46"/>
          <p:cNvGrpSpPr/>
          <p:nvPr/>
        </p:nvGrpSpPr>
        <p:grpSpPr>
          <a:xfrm flipH="1">
            <a:off x="11432664" y="3920392"/>
            <a:ext cx="586133" cy="1217867"/>
            <a:chOff x="7212850" y="2109375"/>
            <a:chExt cx="439600" cy="913400"/>
          </a:xfrm>
        </p:grpSpPr>
        <p:sp>
          <p:nvSpPr>
            <p:cNvPr id="2719" name="Google Shape;2719;p4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23" name="Google Shape;2723;p46"/>
          <p:cNvGrpSpPr/>
          <p:nvPr/>
        </p:nvGrpSpPr>
        <p:grpSpPr>
          <a:xfrm>
            <a:off x="526993" y="4750584"/>
            <a:ext cx="1157900" cy="6860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28" name="Google Shape;2728;p46"/>
          <p:cNvGrpSpPr/>
          <p:nvPr/>
        </p:nvGrpSpPr>
        <p:grpSpPr>
          <a:xfrm>
            <a:off x="837101" y="405264"/>
            <a:ext cx="10607991" cy="416347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2083167" y="3906818"/>
            <a:ext cx="1017900" cy="1431967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>
            <a:off x="-176098" y="-287199"/>
            <a:ext cx="12544196" cy="3428276"/>
            <a:chOff x="-131942" y="-240334"/>
            <a:chExt cx="9408147" cy="2571207"/>
          </a:xfrm>
        </p:grpSpPr>
        <p:grpSp>
          <p:nvGrpSpPr>
            <p:cNvPr id="2736" name="Google Shape;2736;p46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737" name="Google Shape;2737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43" name="Google Shape;2743;p46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744" name="Google Shape;2744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5" name="Google Shape;2745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6" name="Google Shape;2746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7" name="Google Shape;2747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8" name="Google Shape;2748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9" name="Google Shape;2749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5" name="图片 2">
            <a:extLst>
              <a:ext uri="{FF2B5EF4-FFF2-40B4-BE49-F238E27FC236}">
                <a16:creationId xmlns:a16="http://schemas.microsoft.com/office/drawing/2014/main" id="{BAD59C2D-ECD4-9148-CA53-E49372FC11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7173" y="2297685"/>
            <a:ext cx="4347729" cy="4555415"/>
          </a:xfrm>
          <a:prstGeom prst="rect">
            <a:avLst/>
          </a:prstGeom>
        </p:spPr>
      </p:pic>
      <p:sp>
        <p:nvSpPr>
          <p:cNvPr id="36" name="矩形 32">
            <a:extLst>
              <a:ext uri="{FF2B5EF4-FFF2-40B4-BE49-F238E27FC236}">
                <a16:creationId xmlns:a16="http://schemas.microsoft.com/office/drawing/2014/main" id="{84FD5EC6-F5AC-9FD9-B475-A82C5D54701D}"/>
              </a:ext>
            </a:extLst>
          </p:cNvPr>
          <p:cNvSpPr/>
          <p:nvPr/>
        </p:nvSpPr>
        <p:spPr>
          <a:xfrm>
            <a:off x="2441562" y="1227916"/>
            <a:ext cx="9492777" cy="5471552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1219170">
              <a:buClr>
                <a:srgbClr val="000000"/>
              </a:buClr>
              <a:defRPr/>
            </a:pPr>
            <a:endParaRPr sz="5333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E81C520-EA57-846B-D97F-0543E8830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8813">
            <a:off x="1603693" y="328318"/>
            <a:ext cx="1234136" cy="140973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2F8C6A6-454F-4B06-BC7B-D6272F889BF7}"/>
              </a:ext>
            </a:extLst>
          </p:cNvPr>
          <p:cNvSpPr txBox="1"/>
          <p:nvPr/>
        </p:nvSpPr>
        <p:spPr>
          <a:xfrm>
            <a:off x="3057525" y="1941049"/>
            <a:ext cx="80200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Chân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thành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cảm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ơn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Quý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PHHS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đã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dự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họp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đầy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đủ</a:t>
            </a:r>
            <a:endParaRPr lang="en-US" sz="6600" b="1" dirty="0">
              <a:ln w="25400">
                <a:solidFill>
                  <a:sysClr val="windowText" lastClr="000000"/>
                </a:solidFill>
              </a:ln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  <a:ea typeface="李旭科书法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9453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1" name="Picture 8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B5DC3A1-B5ED-4943-9547-62ECFFF03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49222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591ECA-D90D-4006-B5D7-6DD16A13090B}"/>
              </a:ext>
            </a:extLst>
          </p:cNvPr>
          <p:cNvSpPr/>
          <p:nvPr/>
        </p:nvSpPr>
        <p:spPr>
          <a:xfrm>
            <a:off x="1324309" y="2880360"/>
            <a:ext cx="9648491" cy="183388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3A00D-7658-41C9-9323-8D1147EE1956}"/>
              </a:ext>
            </a:extLst>
          </p:cNvPr>
          <p:cNvSpPr txBox="1"/>
          <p:nvPr/>
        </p:nvSpPr>
        <p:spPr>
          <a:xfrm>
            <a:off x="2812864" y="3324050"/>
            <a:ext cx="84050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vi-VN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Ổn định – Tuyên bố lí do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A68414-3072-4BBC-B1A6-CEC29B291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8834">
            <a:off x="1812903" y="2936553"/>
            <a:ext cx="1172156" cy="1406804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28FBC49E-9D50-5938-D1F9-E4E240867F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4466" y="3307450"/>
            <a:ext cx="3768842" cy="34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1" name="Picture 8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B5DC3A1-B5ED-4943-9547-62ECFFF03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49222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591ECA-D90D-4006-B5D7-6DD16A13090B}"/>
              </a:ext>
            </a:extLst>
          </p:cNvPr>
          <p:cNvSpPr/>
          <p:nvPr/>
        </p:nvSpPr>
        <p:spPr>
          <a:xfrm>
            <a:off x="1324309" y="2880360"/>
            <a:ext cx="9648491" cy="183388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3A00D-7658-41C9-9323-8D1147EE1956}"/>
              </a:ext>
            </a:extLst>
          </p:cNvPr>
          <p:cNvSpPr txBox="1"/>
          <p:nvPr/>
        </p:nvSpPr>
        <p:spPr>
          <a:xfrm>
            <a:off x="2317564" y="3057350"/>
            <a:ext cx="8405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Báo cáo kết quả giáo dục và hoạt động của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trường, lớp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F9F6E0-C59F-4A9F-9CE0-EA81E8E0E4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00" b="29150" l="21550" r="38900">
                        <a14:foregroundMark x1="26250" y1="10700" x2="26250" y2="10700"/>
                        <a14:foregroundMark x1="27100" y1="10700" x2="27100" y2="10700"/>
                        <a14:foregroundMark x1="26100" y1="12650" x2="26100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5000" r="61389" b="70555"/>
          <a:stretch/>
        </p:blipFill>
        <p:spPr>
          <a:xfrm rot="381784">
            <a:off x="1697459" y="3222263"/>
            <a:ext cx="778162" cy="113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5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BDDA6EA-33B3-7D2F-55FA-FD1F97CC84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41548" y="-315416"/>
            <a:ext cx="3287427" cy="18825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DCF1E6-5800-82CB-4D85-CACFB1C846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8584595" y="-761851"/>
            <a:ext cx="3752503" cy="2148869"/>
          </a:xfrm>
          <a:prstGeom prst="rect">
            <a:avLst/>
          </a:prstGeom>
        </p:spPr>
      </p:pic>
      <p:sp>
        <p:nvSpPr>
          <p:cNvPr id="26" name="TextBox 48">
            <a:extLst>
              <a:ext uri="{FF2B5EF4-FFF2-40B4-BE49-F238E27FC236}">
                <a16:creationId xmlns:a16="http://schemas.microsoft.com/office/drawing/2014/main" id="{DD91D0F6-C204-424E-9778-BDF00130F2E9}"/>
              </a:ext>
            </a:extLst>
          </p:cNvPr>
          <p:cNvSpPr txBox="1"/>
          <p:nvPr/>
        </p:nvSpPr>
        <p:spPr>
          <a:xfrm>
            <a:off x="1352743" y="5585336"/>
            <a:ext cx="10264957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5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Một</a:t>
            </a:r>
            <a:r>
              <a:rPr lang="en-US" altLang="zh-CN" sz="35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altLang="zh-CN" sz="35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altLang="zh-CN" sz="35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ảnh</a:t>
            </a:r>
            <a:r>
              <a:rPr lang="en-US" altLang="zh-CN" sz="35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về</a:t>
            </a:r>
            <a:r>
              <a:rPr lang="en-US" altLang="zh-CN" sz="35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hoạt</a:t>
            </a:r>
            <a:r>
              <a:rPr lang="en-US" altLang="zh-CN" sz="35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động</a:t>
            </a:r>
            <a:r>
              <a:rPr lang="en-US" altLang="zh-CN" sz="35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trường</a:t>
            </a:r>
            <a:endParaRPr lang="zh-CN" altLang="en-US" sz="35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kids playing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CD11B735-B985-4FB7-AF9F-399C44DCE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4" y="1261772"/>
            <a:ext cx="4581525" cy="3996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77D677-AE2C-4E50-B928-29B989D207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705710"/>
            <a:ext cx="5226825" cy="2940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53251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BDDA6EA-33B3-7D2F-55FA-FD1F97CC84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41548" y="-315416"/>
            <a:ext cx="3287427" cy="18825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DCF1E6-5800-82CB-4D85-CACFB1C846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8584595" y="-761851"/>
            <a:ext cx="3752503" cy="2148869"/>
          </a:xfrm>
          <a:prstGeom prst="rect">
            <a:avLst/>
          </a:prstGeom>
        </p:spPr>
      </p:pic>
      <p:sp>
        <p:nvSpPr>
          <p:cNvPr id="26" name="TextBox 48">
            <a:extLst>
              <a:ext uri="{FF2B5EF4-FFF2-40B4-BE49-F238E27FC236}">
                <a16:creationId xmlns:a16="http://schemas.microsoft.com/office/drawing/2014/main" id="{DD91D0F6-C204-424E-9778-BDF00130F2E9}"/>
              </a:ext>
            </a:extLst>
          </p:cNvPr>
          <p:cNvSpPr txBox="1"/>
          <p:nvPr/>
        </p:nvSpPr>
        <p:spPr>
          <a:xfrm>
            <a:off x="1352743" y="5585336"/>
            <a:ext cx="10264957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0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Một</a:t>
            </a:r>
            <a:r>
              <a:rPr kumimoji="0" lang="en-US" altLang="zh-CN" sz="35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3500" b="0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số</a:t>
            </a:r>
            <a:r>
              <a:rPr kumimoji="0" lang="en-US" altLang="zh-CN" sz="35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3500" b="0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hình</a:t>
            </a:r>
            <a:r>
              <a:rPr kumimoji="0" lang="en-US" altLang="zh-CN" sz="35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3500" b="0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ảnh</a:t>
            </a:r>
            <a:r>
              <a:rPr kumimoji="0" lang="en-US" altLang="zh-CN" sz="35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3500" b="0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về</a:t>
            </a:r>
            <a:r>
              <a:rPr kumimoji="0" lang="en-US" altLang="zh-CN" sz="35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3500" b="0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hoạt</a:t>
            </a:r>
            <a:r>
              <a:rPr kumimoji="0" lang="en-US" altLang="zh-CN" sz="35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3500" b="0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động</a:t>
            </a:r>
            <a:r>
              <a:rPr kumimoji="0" lang="en-US" altLang="zh-CN" sz="35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3500" b="0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lớp</a:t>
            </a:r>
            <a:endParaRPr kumimoji="0" lang="zh-CN" altLang="en-US" sz="3500" b="0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rgbClr val="413E3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50" name="Picture 2" descr="5 quy trình quan trọng trong quản lí lớp học - Táo Giáo Dục - Dự án đào tạo  và hỗ trợ giáo viên">
            <a:extLst>
              <a:ext uri="{FF2B5EF4-FFF2-40B4-BE49-F238E27FC236}">
                <a16:creationId xmlns:a16="http://schemas.microsoft.com/office/drawing/2014/main" id="{74919835-B319-4548-8EDD-597B0C36A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09739"/>
            <a:ext cx="4861798" cy="339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7 gợi ý giúp giáo viên quản lý lớp học tốt hơn - Táo Giáo Dục - Dự án đào  tạo và hỗ trợ giáo viên">
            <a:extLst>
              <a:ext uri="{FF2B5EF4-FFF2-40B4-BE49-F238E27FC236}">
                <a16:creationId xmlns:a16="http://schemas.microsoft.com/office/drawing/2014/main" id="{26E1A373-329F-41D4-8E91-180E0281C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45" y="1752601"/>
            <a:ext cx="5935579" cy="334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443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2878B169-0296-4A54-9159-7D2353BAE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43" y="-6218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8D5A5E-68B7-4492-ACD2-ADB987AB6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434"/>
            <a:ext cx="12192000" cy="6845565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4F9444-3E41-4401-A563-5E24ECF4D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5" y="5043361"/>
            <a:ext cx="3768801" cy="180220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BF157F-DBC6-4528-BD6F-7D7DC5B60951}"/>
              </a:ext>
            </a:extLst>
          </p:cNvPr>
          <p:cNvGrpSpPr/>
          <p:nvPr/>
        </p:nvGrpSpPr>
        <p:grpSpPr>
          <a:xfrm>
            <a:off x="472021" y="713498"/>
            <a:ext cx="11718455" cy="5924369"/>
            <a:chOff x="472021" y="713498"/>
            <a:chExt cx="11718455" cy="64761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425036-6E1F-4058-B06F-1CC553826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780" y="5206181"/>
              <a:ext cx="4648200" cy="198350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645BBB-0293-44A5-87C8-0DC01F0DF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9974" y="5126728"/>
              <a:ext cx="2810502" cy="194821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6D128A-DB22-480E-A7DA-5D1F2D829FE1}"/>
                </a:ext>
              </a:extLst>
            </p:cNvPr>
            <p:cNvSpPr/>
            <p:nvPr/>
          </p:nvSpPr>
          <p:spPr>
            <a:xfrm>
              <a:off x="472021" y="731449"/>
              <a:ext cx="5409507" cy="5791521"/>
            </a:xfrm>
            <a:prstGeom prst="rect">
              <a:avLst/>
            </a:prstGeom>
            <a:solidFill>
              <a:srgbClr val="FFC0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639C312-5E3F-4C90-AC9C-EDBA42732B51}"/>
                </a:ext>
              </a:extLst>
            </p:cNvPr>
            <p:cNvSpPr/>
            <p:nvPr/>
          </p:nvSpPr>
          <p:spPr>
            <a:xfrm>
              <a:off x="6166451" y="713498"/>
              <a:ext cx="5409505" cy="5791521"/>
            </a:xfrm>
            <a:prstGeom prst="rect">
              <a:avLst/>
            </a:prstGeom>
            <a:solidFill>
              <a:srgbClr val="FFC0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B6A4545-B629-44F9-AA9D-47848E90727D}"/>
                </a:ext>
              </a:extLst>
            </p:cNvPr>
            <p:cNvSpPr/>
            <p:nvPr/>
          </p:nvSpPr>
          <p:spPr>
            <a:xfrm>
              <a:off x="5944283" y="713502"/>
              <a:ext cx="145974" cy="5791517"/>
            </a:xfrm>
            <a:prstGeom prst="rect">
              <a:avLst/>
            </a:prstGeom>
            <a:solidFill>
              <a:srgbClr val="C000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CF6DD97-30EF-4923-9891-C8A1FBE2A218}"/>
                </a:ext>
              </a:extLst>
            </p:cNvPr>
            <p:cNvGrpSpPr/>
            <p:nvPr/>
          </p:nvGrpSpPr>
          <p:grpSpPr>
            <a:xfrm>
              <a:off x="6395330" y="1181554"/>
              <a:ext cx="4906110" cy="4936924"/>
              <a:chOff x="6646458" y="1710248"/>
              <a:chExt cx="3767541" cy="410635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9F04DCF-3E70-43CE-AA09-F658152BD844}"/>
                  </a:ext>
                </a:extLst>
              </p:cNvPr>
              <p:cNvSpPr/>
              <p:nvPr/>
            </p:nvSpPr>
            <p:spPr>
              <a:xfrm>
                <a:off x="6646458" y="1710248"/>
                <a:ext cx="3767541" cy="410635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1F847BB-4395-458C-84FB-6DAA5A1E76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15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6EFA17B-7F19-4DE1-8D89-77A17062CE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47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6AD802B-ACF1-4983-A238-592A6FB2F6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79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B5EA0F7-0CF4-4BAB-BB53-76D74D0549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111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A562A82-9507-4695-B4ED-E67B84F417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42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1AC4452-CFD6-48CA-8593-AB153BBE77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74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CA90E16-00A7-4C59-B0E4-8A4467566F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06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8D763F1-4921-42E7-8286-C14585692F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381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C80081E-2ACB-4684-9169-EBCB39BB94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69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70FAFDA-6568-4C6F-AB92-3A153AF391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501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CE9B9DC-2052-4CF1-B1F0-C1032C7535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533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312547-83A0-44B5-B04B-A5FD926AB8DB}"/>
                </a:ext>
              </a:extLst>
            </p:cNvPr>
            <p:cNvGrpSpPr/>
            <p:nvPr/>
          </p:nvGrpSpPr>
          <p:grpSpPr>
            <a:xfrm>
              <a:off x="5834957" y="1386737"/>
              <a:ext cx="419129" cy="4445042"/>
              <a:chOff x="5886448" y="1980851"/>
              <a:chExt cx="419129" cy="3586939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CC45C30-70BE-4E0F-B97E-0C096BC3D032}"/>
                  </a:ext>
                </a:extLst>
              </p:cNvPr>
              <p:cNvSpPr/>
              <p:nvPr/>
            </p:nvSpPr>
            <p:spPr>
              <a:xfrm rot="5400000">
                <a:off x="6048488" y="1818811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3507DA4C-4937-4C12-8EBF-01D5FE13C84F}"/>
                  </a:ext>
                </a:extLst>
              </p:cNvPr>
              <p:cNvSpPr/>
              <p:nvPr/>
            </p:nvSpPr>
            <p:spPr>
              <a:xfrm rot="5400000">
                <a:off x="6048491" y="2168003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48D58D2-0ECF-43E5-90F0-738A11397FEB}"/>
                  </a:ext>
                </a:extLst>
              </p:cNvPr>
              <p:cNvSpPr/>
              <p:nvPr/>
            </p:nvSpPr>
            <p:spPr>
              <a:xfrm rot="5400000">
                <a:off x="6048494" y="2517195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12A6FC0A-0F08-4154-B604-61C940D42878}"/>
                  </a:ext>
                </a:extLst>
              </p:cNvPr>
              <p:cNvSpPr/>
              <p:nvPr/>
            </p:nvSpPr>
            <p:spPr>
              <a:xfrm rot="5400000">
                <a:off x="6048497" y="2866387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D8A1EA3D-B991-4FC9-81B3-0DE8DE246CE5}"/>
                  </a:ext>
                </a:extLst>
              </p:cNvPr>
              <p:cNvSpPr/>
              <p:nvPr/>
            </p:nvSpPr>
            <p:spPr>
              <a:xfrm rot="5400000">
                <a:off x="6048500" y="3215579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E5CDA8AD-1C43-4386-B79B-08F461700CFF}"/>
                  </a:ext>
                </a:extLst>
              </p:cNvPr>
              <p:cNvSpPr/>
              <p:nvPr/>
            </p:nvSpPr>
            <p:spPr>
              <a:xfrm rot="5400000">
                <a:off x="6048503" y="3564771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E4A8662C-9C5F-4FFB-88E3-83E4B6536AF9}"/>
                  </a:ext>
                </a:extLst>
              </p:cNvPr>
              <p:cNvSpPr/>
              <p:nvPr/>
            </p:nvSpPr>
            <p:spPr>
              <a:xfrm rot="5400000">
                <a:off x="6048506" y="3913963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93224933-4EAB-4EEF-AECE-A70B880C1BC8}"/>
                  </a:ext>
                </a:extLst>
              </p:cNvPr>
              <p:cNvSpPr/>
              <p:nvPr/>
            </p:nvSpPr>
            <p:spPr>
              <a:xfrm rot="5400000">
                <a:off x="6048509" y="4263155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1142127-8509-44BB-9147-F640691035D6}"/>
                  </a:ext>
                </a:extLst>
              </p:cNvPr>
              <p:cNvSpPr/>
              <p:nvPr/>
            </p:nvSpPr>
            <p:spPr>
              <a:xfrm rot="5400000">
                <a:off x="6048512" y="4612347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C1B1DA77-FD33-41B4-844C-5EA4EC15AC08}"/>
                  </a:ext>
                </a:extLst>
              </p:cNvPr>
              <p:cNvSpPr/>
              <p:nvPr/>
            </p:nvSpPr>
            <p:spPr>
              <a:xfrm rot="5400000">
                <a:off x="6048515" y="4961539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0D6AC18-70B3-4105-B05F-2F47BDE61AD2}"/>
                  </a:ext>
                </a:extLst>
              </p:cNvPr>
              <p:cNvSpPr/>
              <p:nvPr/>
            </p:nvSpPr>
            <p:spPr>
              <a:xfrm rot="5400000">
                <a:off x="6048518" y="5310731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5D69478-3D56-4BE0-ABFD-848452FE140A}"/>
                </a:ext>
              </a:extLst>
            </p:cNvPr>
            <p:cNvGrpSpPr/>
            <p:nvPr/>
          </p:nvGrpSpPr>
          <p:grpSpPr>
            <a:xfrm>
              <a:off x="983584" y="1172611"/>
              <a:ext cx="4724359" cy="4936924"/>
              <a:chOff x="6646458" y="1710248"/>
              <a:chExt cx="3767541" cy="4106352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44ABF26-EDAF-488B-8F12-FFFAA686F983}"/>
                  </a:ext>
                </a:extLst>
              </p:cNvPr>
              <p:cNvSpPr/>
              <p:nvPr/>
            </p:nvSpPr>
            <p:spPr>
              <a:xfrm>
                <a:off x="6646458" y="1710248"/>
                <a:ext cx="3767541" cy="4106352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CA0F4FD-22DE-4726-88BC-E6FCE1A48C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15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4012B77-5901-4819-A588-37D4E265A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47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7961B9C-A9C1-4A1C-A1AD-52B5626B97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79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71F77D2-27A5-47C5-9912-F2C762BF3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111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BC944C9-C7C8-46E0-AD54-70FA25374A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42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463CD5E-3F67-401D-A373-DFAFCD0A4A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74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5CF9890-EC69-401C-82E0-5B3B62730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06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A0B73F2-6B2A-4DF7-A1B6-6F7309DEF0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381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1511E20-6F08-447A-BB5F-41050AA36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69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18DD632-B6B7-44F7-87C9-D31BF2067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501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8F113F7-A559-48BD-9531-F01FFED947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533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5" name="图片 21">
            <a:extLst>
              <a:ext uri="{FF2B5EF4-FFF2-40B4-BE49-F238E27FC236}">
                <a16:creationId xmlns:a16="http://schemas.microsoft.com/office/drawing/2014/main" id="{3FD30745-74CA-4E2B-B425-3958E9373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4167" y="-17711"/>
            <a:ext cx="3492490" cy="4043217"/>
          </a:xfrm>
          <a:prstGeom prst="rect">
            <a:avLst/>
          </a:prstGeom>
        </p:spPr>
      </p:pic>
      <p:pic>
        <p:nvPicPr>
          <p:cNvPr id="66" name="图片 21">
            <a:extLst>
              <a:ext uri="{FF2B5EF4-FFF2-40B4-BE49-F238E27FC236}">
                <a16:creationId xmlns:a16="http://schemas.microsoft.com/office/drawing/2014/main" id="{89E9B2D8-576D-4E89-9E5F-BB9574355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" y="-1186"/>
            <a:ext cx="4180503" cy="3560545"/>
          </a:xfrm>
          <a:prstGeom prst="rect">
            <a:avLst/>
          </a:prstGeom>
        </p:spPr>
      </p:pic>
      <p:pic>
        <p:nvPicPr>
          <p:cNvPr id="67" name="图片 92" descr="D:\资料\组 4.png组 4">
            <a:extLst>
              <a:ext uri="{FF2B5EF4-FFF2-40B4-BE49-F238E27FC236}">
                <a16:creationId xmlns:a16="http://schemas.microsoft.com/office/drawing/2014/main" id="{C70DD0AA-7965-4C3B-975F-94BA34953E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5448797" y="-1968299"/>
            <a:ext cx="1421097" cy="538968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778B2C2-2087-4E11-B0A4-84C2E913C67B}"/>
              </a:ext>
            </a:extLst>
          </p:cNvPr>
          <p:cNvSpPr txBox="1"/>
          <p:nvPr/>
        </p:nvSpPr>
        <p:spPr>
          <a:xfrm>
            <a:off x="3473211" y="311629"/>
            <a:ext cx="520487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BÁO CÁO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B96B25-7727-9E29-AC93-DAF006C532CA}"/>
              </a:ext>
            </a:extLst>
          </p:cNvPr>
          <p:cNvSpPr txBox="1"/>
          <p:nvPr/>
        </p:nvSpPr>
        <p:spPr>
          <a:xfrm>
            <a:off x="1819275" y="1752600"/>
            <a:ext cx="364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0767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2878B169-0296-4A54-9159-7D2353BAE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43" y="-6218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8D5A5E-68B7-4492-ACD2-ADB987AB6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434"/>
            <a:ext cx="12192000" cy="6845565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4F9444-3E41-4401-A563-5E24ECF4D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5" y="5043361"/>
            <a:ext cx="3768801" cy="180220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BF157F-DBC6-4528-BD6F-7D7DC5B60951}"/>
              </a:ext>
            </a:extLst>
          </p:cNvPr>
          <p:cNvGrpSpPr/>
          <p:nvPr/>
        </p:nvGrpSpPr>
        <p:grpSpPr>
          <a:xfrm>
            <a:off x="472021" y="713498"/>
            <a:ext cx="11718455" cy="5924369"/>
            <a:chOff x="472021" y="713498"/>
            <a:chExt cx="11718455" cy="64761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425036-6E1F-4058-B06F-1CC553826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780" y="5206181"/>
              <a:ext cx="4648200" cy="198350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645BBB-0293-44A5-87C8-0DC01F0DF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9974" y="5126728"/>
              <a:ext cx="2810502" cy="194821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6D128A-DB22-480E-A7DA-5D1F2D829FE1}"/>
                </a:ext>
              </a:extLst>
            </p:cNvPr>
            <p:cNvSpPr/>
            <p:nvPr/>
          </p:nvSpPr>
          <p:spPr>
            <a:xfrm>
              <a:off x="472021" y="731449"/>
              <a:ext cx="5409507" cy="5791521"/>
            </a:xfrm>
            <a:prstGeom prst="rect">
              <a:avLst/>
            </a:prstGeom>
            <a:solidFill>
              <a:srgbClr val="FFC0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639C312-5E3F-4C90-AC9C-EDBA42732B51}"/>
                </a:ext>
              </a:extLst>
            </p:cNvPr>
            <p:cNvSpPr/>
            <p:nvPr/>
          </p:nvSpPr>
          <p:spPr>
            <a:xfrm>
              <a:off x="6166451" y="713498"/>
              <a:ext cx="5409505" cy="5791521"/>
            </a:xfrm>
            <a:prstGeom prst="rect">
              <a:avLst/>
            </a:prstGeom>
            <a:solidFill>
              <a:srgbClr val="FFC0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B6A4545-B629-44F9-AA9D-47848E90727D}"/>
                </a:ext>
              </a:extLst>
            </p:cNvPr>
            <p:cNvSpPr/>
            <p:nvPr/>
          </p:nvSpPr>
          <p:spPr>
            <a:xfrm>
              <a:off x="5944283" y="713502"/>
              <a:ext cx="145974" cy="5791517"/>
            </a:xfrm>
            <a:prstGeom prst="rect">
              <a:avLst/>
            </a:prstGeom>
            <a:solidFill>
              <a:srgbClr val="C000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CF6DD97-30EF-4923-9891-C8A1FBE2A218}"/>
                </a:ext>
              </a:extLst>
            </p:cNvPr>
            <p:cNvGrpSpPr/>
            <p:nvPr/>
          </p:nvGrpSpPr>
          <p:grpSpPr>
            <a:xfrm>
              <a:off x="6395330" y="1181554"/>
              <a:ext cx="4906110" cy="4936924"/>
              <a:chOff x="6646458" y="1710248"/>
              <a:chExt cx="3767541" cy="410635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9F04DCF-3E70-43CE-AA09-F658152BD844}"/>
                  </a:ext>
                </a:extLst>
              </p:cNvPr>
              <p:cNvSpPr/>
              <p:nvPr/>
            </p:nvSpPr>
            <p:spPr>
              <a:xfrm>
                <a:off x="6646458" y="1710248"/>
                <a:ext cx="3767541" cy="410635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1F847BB-4395-458C-84FB-6DAA5A1E76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15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6EFA17B-7F19-4DE1-8D89-77A17062CE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47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6AD802B-ACF1-4983-A238-592A6FB2F6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79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B5EA0F7-0CF4-4BAB-BB53-76D74D0549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111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A562A82-9507-4695-B4ED-E67B84F417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42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1AC4452-CFD6-48CA-8593-AB153BBE77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74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CA90E16-00A7-4C59-B0E4-8A4467566F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06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8D763F1-4921-42E7-8286-C14585692F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381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C80081E-2ACB-4684-9169-EBCB39BB94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69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70FAFDA-6568-4C6F-AB92-3A153AF391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501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CE9B9DC-2052-4CF1-B1F0-C1032C7535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533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312547-83A0-44B5-B04B-A5FD926AB8DB}"/>
                </a:ext>
              </a:extLst>
            </p:cNvPr>
            <p:cNvGrpSpPr/>
            <p:nvPr/>
          </p:nvGrpSpPr>
          <p:grpSpPr>
            <a:xfrm>
              <a:off x="5834957" y="1386737"/>
              <a:ext cx="419129" cy="4445042"/>
              <a:chOff x="5886448" y="1980851"/>
              <a:chExt cx="419129" cy="3586939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CC45C30-70BE-4E0F-B97E-0C096BC3D032}"/>
                  </a:ext>
                </a:extLst>
              </p:cNvPr>
              <p:cNvSpPr/>
              <p:nvPr/>
            </p:nvSpPr>
            <p:spPr>
              <a:xfrm rot="5400000">
                <a:off x="6048488" y="1818811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3507DA4C-4937-4C12-8EBF-01D5FE13C84F}"/>
                  </a:ext>
                </a:extLst>
              </p:cNvPr>
              <p:cNvSpPr/>
              <p:nvPr/>
            </p:nvSpPr>
            <p:spPr>
              <a:xfrm rot="5400000">
                <a:off x="6048491" y="2168003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48D58D2-0ECF-43E5-90F0-738A11397FEB}"/>
                  </a:ext>
                </a:extLst>
              </p:cNvPr>
              <p:cNvSpPr/>
              <p:nvPr/>
            </p:nvSpPr>
            <p:spPr>
              <a:xfrm rot="5400000">
                <a:off x="6048494" y="2517195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12A6FC0A-0F08-4154-B604-61C940D42878}"/>
                  </a:ext>
                </a:extLst>
              </p:cNvPr>
              <p:cNvSpPr/>
              <p:nvPr/>
            </p:nvSpPr>
            <p:spPr>
              <a:xfrm rot="5400000">
                <a:off x="6048497" y="2866387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D8A1EA3D-B991-4FC9-81B3-0DE8DE246CE5}"/>
                  </a:ext>
                </a:extLst>
              </p:cNvPr>
              <p:cNvSpPr/>
              <p:nvPr/>
            </p:nvSpPr>
            <p:spPr>
              <a:xfrm rot="5400000">
                <a:off x="6048500" y="3215579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E5CDA8AD-1C43-4386-B79B-08F461700CFF}"/>
                  </a:ext>
                </a:extLst>
              </p:cNvPr>
              <p:cNvSpPr/>
              <p:nvPr/>
            </p:nvSpPr>
            <p:spPr>
              <a:xfrm rot="5400000">
                <a:off x="6048503" y="3564771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E4A8662C-9C5F-4FFB-88E3-83E4B6536AF9}"/>
                  </a:ext>
                </a:extLst>
              </p:cNvPr>
              <p:cNvSpPr/>
              <p:nvPr/>
            </p:nvSpPr>
            <p:spPr>
              <a:xfrm rot="5400000">
                <a:off x="6048506" y="3913963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93224933-4EAB-4EEF-AECE-A70B880C1BC8}"/>
                  </a:ext>
                </a:extLst>
              </p:cNvPr>
              <p:cNvSpPr/>
              <p:nvPr/>
            </p:nvSpPr>
            <p:spPr>
              <a:xfrm rot="5400000">
                <a:off x="6048509" y="4263155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1142127-8509-44BB-9147-F640691035D6}"/>
                  </a:ext>
                </a:extLst>
              </p:cNvPr>
              <p:cNvSpPr/>
              <p:nvPr/>
            </p:nvSpPr>
            <p:spPr>
              <a:xfrm rot="5400000">
                <a:off x="6048512" y="4612347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C1B1DA77-FD33-41B4-844C-5EA4EC15AC08}"/>
                  </a:ext>
                </a:extLst>
              </p:cNvPr>
              <p:cNvSpPr/>
              <p:nvPr/>
            </p:nvSpPr>
            <p:spPr>
              <a:xfrm rot="5400000">
                <a:off x="6048515" y="4961539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0D6AC18-70B3-4105-B05F-2F47BDE61AD2}"/>
                  </a:ext>
                </a:extLst>
              </p:cNvPr>
              <p:cNvSpPr/>
              <p:nvPr/>
            </p:nvSpPr>
            <p:spPr>
              <a:xfrm rot="5400000">
                <a:off x="6048518" y="5310731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5D69478-3D56-4BE0-ABFD-848452FE140A}"/>
                </a:ext>
              </a:extLst>
            </p:cNvPr>
            <p:cNvGrpSpPr/>
            <p:nvPr/>
          </p:nvGrpSpPr>
          <p:grpSpPr>
            <a:xfrm>
              <a:off x="983584" y="1172611"/>
              <a:ext cx="4724359" cy="4936924"/>
              <a:chOff x="6646458" y="1710248"/>
              <a:chExt cx="3767541" cy="4106352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44ABF26-EDAF-488B-8F12-FFFAA686F983}"/>
                  </a:ext>
                </a:extLst>
              </p:cNvPr>
              <p:cNvSpPr/>
              <p:nvPr/>
            </p:nvSpPr>
            <p:spPr>
              <a:xfrm>
                <a:off x="6646458" y="1710248"/>
                <a:ext cx="3767541" cy="4106352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CA0F4FD-22DE-4726-88BC-E6FCE1A48C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15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4012B77-5901-4819-A588-37D4E265A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47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7961B9C-A9C1-4A1C-A1AD-52B5626B97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79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71F77D2-27A5-47C5-9912-F2C762BF3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111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BC944C9-C7C8-46E0-AD54-70FA25374A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42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463CD5E-3F67-401D-A373-DFAFCD0A4A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74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5CF9890-EC69-401C-82E0-5B3B62730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06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A0B73F2-6B2A-4DF7-A1B6-6F7309DEF0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381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1511E20-6F08-447A-BB5F-41050AA36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69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18DD632-B6B7-44F7-87C9-D31BF2067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501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8F113F7-A559-48BD-9531-F01FFED947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533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5" name="图片 21">
            <a:extLst>
              <a:ext uri="{FF2B5EF4-FFF2-40B4-BE49-F238E27FC236}">
                <a16:creationId xmlns:a16="http://schemas.microsoft.com/office/drawing/2014/main" id="{3FD30745-74CA-4E2B-B425-3958E9373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4167" y="-17711"/>
            <a:ext cx="3492490" cy="4043217"/>
          </a:xfrm>
          <a:prstGeom prst="rect">
            <a:avLst/>
          </a:prstGeom>
        </p:spPr>
      </p:pic>
      <p:pic>
        <p:nvPicPr>
          <p:cNvPr id="66" name="图片 21">
            <a:extLst>
              <a:ext uri="{FF2B5EF4-FFF2-40B4-BE49-F238E27FC236}">
                <a16:creationId xmlns:a16="http://schemas.microsoft.com/office/drawing/2014/main" id="{89E9B2D8-576D-4E89-9E5F-BB9574355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" y="-1186"/>
            <a:ext cx="4180503" cy="3560545"/>
          </a:xfrm>
          <a:prstGeom prst="rect">
            <a:avLst/>
          </a:prstGeom>
        </p:spPr>
      </p:pic>
      <p:pic>
        <p:nvPicPr>
          <p:cNvPr id="67" name="图片 92" descr="D:\资料\组 4.png组 4">
            <a:extLst>
              <a:ext uri="{FF2B5EF4-FFF2-40B4-BE49-F238E27FC236}">
                <a16:creationId xmlns:a16="http://schemas.microsoft.com/office/drawing/2014/main" id="{C70DD0AA-7965-4C3B-975F-94BA34953E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5448797" y="-1968299"/>
            <a:ext cx="1421097" cy="538968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778B2C2-2087-4E11-B0A4-84C2E913C67B}"/>
              </a:ext>
            </a:extLst>
          </p:cNvPr>
          <p:cNvSpPr txBox="1"/>
          <p:nvPr/>
        </p:nvSpPr>
        <p:spPr>
          <a:xfrm>
            <a:off x="3473211" y="311629"/>
            <a:ext cx="520487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B96B25-7727-9E29-AC93-DAF006C532CA}"/>
              </a:ext>
            </a:extLst>
          </p:cNvPr>
          <p:cNvSpPr txBox="1"/>
          <p:nvPr/>
        </p:nvSpPr>
        <p:spPr>
          <a:xfrm>
            <a:off x="1857375" y="1571625"/>
            <a:ext cx="364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279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1" name="Picture 8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B5DC3A1-B5ED-4943-9547-62ECFFF03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49222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591ECA-D90D-4006-B5D7-6DD16A13090B}"/>
              </a:ext>
            </a:extLst>
          </p:cNvPr>
          <p:cNvSpPr/>
          <p:nvPr/>
        </p:nvSpPr>
        <p:spPr>
          <a:xfrm>
            <a:off x="1324309" y="2880360"/>
            <a:ext cx="9648491" cy="183388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3A00D-7658-41C9-9323-8D1147EE1956}"/>
              </a:ext>
            </a:extLst>
          </p:cNvPr>
          <p:cNvSpPr txBox="1"/>
          <p:nvPr/>
        </p:nvSpPr>
        <p:spPr>
          <a:xfrm>
            <a:off x="2105025" y="3047825"/>
            <a:ext cx="84772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Báo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cáo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kết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quả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học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tập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và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rèn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luyện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HK2</a:t>
            </a:r>
            <a:endParaRPr kumimoji="0" lang="vi-VN" sz="5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3256D"/>
              </a:solidFill>
              <a:effectLst/>
              <a:uLnTx/>
              <a:uFillTx/>
              <a:latin typeface="Nunito Black" pitchFamily="2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1C568F-F56F-409A-A05D-AB4C58261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4449">
            <a:off x="1563350" y="3100708"/>
            <a:ext cx="838791" cy="134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9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9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heme/theme1.xml><?xml version="1.0" encoding="utf-8"?>
<a:theme xmlns:a="http://schemas.openxmlformats.org/drawingml/2006/main" name="Color Choices Lesson by Slidesgo">
  <a:themeElements>
    <a:clrScheme name="Simple Light">
      <a:dk1>
        <a:srgbClr val="000000"/>
      </a:dk1>
      <a:lt1>
        <a:srgbClr val="FFFFFF"/>
      </a:lt1>
      <a:dk2>
        <a:srgbClr val="3B58A1"/>
      </a:dk2>
      <a:lt2>
        <a:srgbClr val="EEEEEE"/>
      </a:lt2>
      <a:accent1>
        <a:srgbClr val="FF73AB"/>
      </a:accent1>
      <a:accent2>
        <a:srgbClr val="212121"/>
      </a:accent2>
      <a:accent3>
        <a:srgbClr val="45A8DE"/>
      </a:accent3>
      <a:accent4>
        <a:srgbClr val="F7C42B"/>
      </a:accent4>
      <a:accent5>
        <a:srgbClr val="DDAB10"/>
      </a:accent5>
      <a:accent6>
        <a:srgbClr val="FCA0C5"/>
      </a:accent6>
      <a:hlink>
        <a:srgbClr val="F7C4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olor Choices Lesson by Slidesgo">
  <a:themeElements>
    <a:clrScheme name="Simple Light">
      <a:dk1>
        <a:srgbClr val="000000"/>
      </a:dk1>
      <a:lt1>
        <a:srgbClr val="FFFFFF"/>
      </a:lt1>
      <a:dk2>
        <a:srgbClr val="3B58A1"/>
      </a:dk2>
      <a:lt2>
        <a:srgbClr val="EEEEEE"/>
      </a:lt2>
      <a:accent1>
        <a:srgbClr val="FF73AB"/>
      </a:accent1>
      <a:accent2>
        <a:srgbClr val="212121"/>
      </a:accent2>
      <a:accent3>
        <a:srgbClr val="45A8DE"/>
      </a:accent3>
      <a:accent4>
        <a:srgbClr val="F7C42B"/>
      </a:accent4>
      <a:accent5>
        <a:srgbClr val="DDAB10"/>
      </a:accent5>
      <a:accent6>
        <a:srgbClr val="FCA0C5"/>
      </a:accent6>
      <a:hlink>
        <a:srgbClr val="F7C4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olor Choices Lesson by Slidesgo">
  <a:themeElements>
    <a:clrScheme name="Simple Light">
      <a:dk1>
        <a:srgbClr val="000000"/>
      </a:dk1>
      <a:lt1>
        <a:srgbClr val="FFFFFF"/>
      </a:lt1>
      <a:dk2>
        <a:srgbClr val="3B58A1"/>
      </a:dk2>
      <a:lt2>
        <a:srgbClr val="EEEEEE"/>
      </a:lt2>
      <a:accent1>
        <a:srgbClr val="FF73AB"/>
      </a:accent1>
      <a:accent2>
        <a:srgbClr val="212121"/>
      </a:accent2>
      <a:accent3>
        <a:srgbClr val="45A8DE"/>
      </a:accent3>
      <a:accent4>
        <a:srgbClr val="F7C42B"/>
      </a:accent4>
      <a:accent5>
        <a:srgbClr val="DDAB10"/>
      </a:accent5>
      <a:accent6>
        <a:srgbClr val="FCA0C5"/>
      </a:accent6>
      <a:hlink>
        <a:srgbClr val="F7C4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</TotalTime>
  <Words>589</Words>
  <Application>Microsoft Office PowerPoint</Application>
  <PresentationFormat>Widescreen</PresentationFormat>
  <Paragraphs>93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56" baseType="lpstr">
      <vt:lpstr>微软雅黑</vt:lpstr>
      <vt:lpstr>宋体</vt:lpstr>
      <vt:lpstr>#9Slide07 IcielCadena</vt:lpstr>
      <vt:lpstr>#9Slide07 Marbelia Regular</vt:lpstr>
      <vt:lpstr>Amatic SC</vt:lpstr>
      <vt:lpstr>Arial</vt:lpstr>
      <vt:lpstr>Bahnschrift SemiBold Condensed</vt:lpstr>
      <vt:lpstr>Calibri</vt:lpstr>
      <vt:lpstr>Cambria</vt:lpstr>
      <vt:lpstr>Coiny</vt:lpstr>
      <vt:lpstr>等线</vt:lpstr>
      <vt:lpstr>Gochi Hand</vt:lpstr>
      <vt:lpstr>Impact</vt:lpstr>
      <vt:lpstr>Itim</vt:lpstr>
      <vt:lpstr>Nunito</vt:lpstr>
      <vt:lpstr>Nunito Black</vt:lpstr>
      <vt:lpstr>Open Sans</vt:lpstr>
      <vt:lpstr>Roboto</vt:lpstr>
      <vt:lpstr>SVN-Every Movie Every Night</vt:lpstr>
      <vt:lpstr>SVN-Sunday</vt:lpstr>
      <vt:lpstr>Times New Roman</vt:lpstr>
      <vt:lpstr>UTM Gradoo</vt:lpstr>
      <vt:lpstr>Wingdings</vt:lpstr>
      <vt:lpstr>仓耳玄三M W05</vt:lpstr>
      <vt:lpstr>印品黑体</vt:lpstr>
      <vt:lpstr>字魂27号-布丁体</vt:lpstr>
      <vt:lpstr>李旭科书法</vt:lpstr>
      <vt:lpstr>Color Choices Lesson by Slidesgo</vt:lpstr>
      <vt:lpstr>Office 主题​​</vt:lpstr>
      <vt:lpstr>Children's Day by Slidesgo</vt:lpstr>
      <vt:lpstr>1_Children's Day by Slidesgo</vt:lpstr>
      <vt:lpstr>1_Color Choices Lesson by Slidesgo</vt:lpstr>
      <vt:lpstr>2_Color Choices Lesson by Slidesgo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KTUTS</cp:keywords>
  <cp:lastModifiedBy>ADMIN</cp:lastModifiedBy>
  <cp:revision>130</cp:revision>
  <dcterms:created xsi:type="dcterms:W3CDTF">2019-03-29T12:25:33Z</dcterms:created>
  <dcterms:modified xsi:type="dcterms:W3CDTF">2024-04-06T10:05:40Z</dcterms:modified>
</cp:coreProperties>
</file>