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2" r:id="rId1"/>
  </p:sldMasterIdLst>
  <p:notesMasterIdLst>
    <p:notesMasterId r:id="rId3"/>
  </p:notesMasterIdLst>
  <p:sldIdLst>
    <p:sldId id="328" r:id="rId2"/>
  </p:sldIdLst>
  <p:sldSz cx="12192000" cy="6858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66"/>
    <a:srgbClr val="FFD268"/>
    <a:srgbClr val="E98FD6"/>
    <a:srgbClr val="FF9999"/>
    <a:srgbClr val="FECD59"/>
    <a:srgbClr val="DDAD49"/>
    <a:srgbClr val="FFE666"/>
    <a:srgbClr val="FFFF9E"/>
    <a:srgbClr val="FFFF99"/>
    <a:srgbClr val="F95C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99" autoAdjust="0"/>
    <p:restoredTop sz="94660"/>
  </p:normalViewPr>
  <p:slideViewPr>
    <p:cSldViewPr snapToGrid="0">
      <p:cViewPr varScale="1">
        <p:scale>
          <a:sx n="65" d="100"/>
          <a:sy n="65" d="100"/>
        </p:scale>
        <p:origin x="96" y="5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8" d="100"/>
        <a:sy n="88" d="100"/>
      </p:scale>
      <p:origin x="0" y="-222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577D22-AD28-43FC-8EB4-B134A7D334C3}" type="datetimeFigureOut">
              <a:rPr lang="zh-CN" altLang="en-US" smtClean="0"/>
              <a:t>2024/5/13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8C8EFA-96ED-4A18-B46D-8BDC030E3A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636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facebook.com/huongthaoGADT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00E0B-CC0D-F42A-C35F-6F3519567CA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194CA-EF43-6357-8949-E4E3421890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7F0A86-57B1-3BB3-11D0-048208A31CA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1095B7-5DF2-4E9C-9087-25C839B01F7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B46F6A-62A8-DC40-FCCC-00EDB58A21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E74710F-EE4E-B360-2BE7-7FDA46CC3C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58141-B4D7-445D-B111-B09793DD25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25277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6803BC-9276-FAB6-0BCF-A715D29030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8274319-ECC1-813B-7A18-F3E63D14456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F9C597-009C-27F5-85A5-70C35E12DA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1095B7-5DF2-4E9C-9087-25C839B01F7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C05992-64E7-0B35-18C8-15B48C588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2E04E9B-8D37-2CF7-D4BF-7695F90EE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58141-B4D7-445D-B111-B09793DD25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743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D7713E-8991-5AEE-0161-D40F6021F4E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8B66624-BF04-3163-EC01-05511E4270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9064AB7-36CF-B2EA-CEF0-B1E98286A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1095B7-5DF2-4E9C-9087-25C839B01F7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3CA32F1-1154-DC2D-0363-649251500E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C9BE2E-6162-433A-F885-C0FAEFF55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58141-B4D7-445D-B111-B09793DD25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30367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E5D5A7-5EBC-BCE2-2BDD-6B960A155D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09B9A9-97F5-311C-B905-FE5D18CD80F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B4F68B0-850C-0B23-84B0-DCD54B04D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1095B7-5DF2-4E9C-9087-25C839B01F7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84F32A-D263-AADF-D883-24655917B9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39FC78-82D4-938A-1FF3-1B5B63B645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58141-B4D7-445D-B111-B09793DD25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5B1A44C-A853-D065-C36A-71A27496BFCA}"/>
              </a:ext>
            </a:extLst>
          </p:cNvPr>
          <p:cNvSpPr txBox="1"/>
          <p:nvPr userDrawn="1"/>
        </p:nvSpPr>
        <p:spPr>
          <a:xfrm>
            <a:off x="531627" y="7385439"/>
            <a:ext cx="694306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3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Bài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giảng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Hương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Thảo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: </a:t>
            </a:r>
            <a:r>
              <a:rPr kumimoji="0" lang="en-US" sz="1800" b="1" i="0" u="none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Zalo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 0972.115.126</a:t>
            </a:r>
          </a:p>
          <a:p>
            <a:pPr marL="0" marR="0" lvl="0" indent="0" algn="l" defTabSz="9143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Link Facebook: </a:t>
            </a:r>
            <a:r>
              <a: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hlinkClick r:id="rId2"/>
              </a:rPr>
              <a:t>https://www.facebook.com/huongthaoGADT</a:t>
            </a:r>
            <a:endParaRPr kumimoji="0" lang="en-US" sz="18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529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E5D951-C3BB-188F-BB9C-58BCF63028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CBC00A-1CF4-133C-6B4E-42B9BCD2DE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3D1496-9DCB-0CCC-6C22-378E5EC612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1095B7-5DF2-4E9C-9087-25C839B01F7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E1E075B-A9D4-9E01-1644-15669E49DD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36F322-55A9-EA41-9558-0BDD24285A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58141-B4D7-445D-B111-B09793DD25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129532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58C96F-4939-82AC-A173-EE2255E895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37D15C-7878-9CD8-3A75-4E3EAAB055E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F5B0093-C9B3-B63F-6648-61E23EB9B7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5A04D7-64F3-5EA5-F978-43F28C746D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1095B7-5DF2-4E9C-9087-25C839B01F7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7BA4E4E-4994-A5CF-00E7-7CE5B3362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9D9CA2-410D-A4E2-18BC-7960BE183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58141-B4D7-445D-B111-B09793DD25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452324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66AB1-3218-F337-31A8-577F362CFF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EB12574-4F26-F73C-8F5D-B0093EF521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A05D90-87F7-5758-CB84-C6BCBC57D5C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610997F-95BB-84C8-1978-6C89CA83F9E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DFB9366-CEFA-B697-3E79-E97BBB55939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430AA1B-E825-B212-64A7-0A48F9CC41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1095B7-5DF2-4E9C-9087-25C839B01F7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A0A6BB2-F855-4DB2-0A86-5818DDED1F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17BFDF7-C851-EE07-08C1-21FDA2B86B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58141-B4D7-445D-B111-B09793DD25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87044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C4D21D-3DCD-BC81-89BD-FDF23ED2F8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6B1B4C3-E5A9-E04B-2F29-A23D3C6A9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1095B7-5DF2-4E9C-9087-25C839B01F7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E5EA72C-8D31-15E1-FAE0-1248E88780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9FE4F63-4572-06B8-FA23-77B2345B07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58141-B4D7-445D-B111-B09793DD25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11506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3F849E8-AC77-DF50-DBA5-D32B5A0CA0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1095B7-5DF2-4E9C-9087-25C839B01F7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1C80E50-4DBD-AF5A-9A66-0EE3571613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D9438E-B9D1-3C79-FAF1-40F666CBA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58141-B4D7-445D-B111-B09793DD25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0380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68D1A5-5D6C-E710-6091-D49BC169B3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A2CC77D-4C3A-9B5D-05A2-C63B1EF273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86A30FA-35EB-6003-FEB3-2A7A967012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D9E1E50-04E8-FAFE-5A22-CFF7A95638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1095B7-5DF2-4E9C-9087-25C839B01F7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006264E-C422-63A3-0270-6D372193FA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8CAF255-0181-100F-EB71-656699EA6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58141-B4D7-445D-B111-B09793DD25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23804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C1F95-48B5-5029-C9F5-3D9DAEF2F8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FCD367-59A0-1E39-7480-83B86217BF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5A5BE91-C5B3-467A-4E04-9BAC28FC49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7C0412B-7ED6-4574-2ACA-2623047B2A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1095B7-5DF2-4E9C-9087-25C839B01F7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C3EC3D1-792C-3A77-3E41-3A57CF9EB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77CAE4-AB72-F73F-47C9-317EF3C18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58141-B4D7-445D-B111-B09793DD25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739601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B65E959-05A5-93B6-F4B5-69E62CD9D7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B819F2-9A2E-5090-63A0-FEE442F2E6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DAA9F4-0AEC-FC9B-40A3-EB59EFA004C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91095B7-5DF2-4E9C-9087-25C839B01F74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5/13/2024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C665409-5DF6-F7F8-CE69-5D65A6D727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B32EB8B-BE20-9F94-46DE-701C35D5B9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F758141-B4D7-445D-B111-B09793DD25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7" name="Picture 6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id="{4F375E87-2D44-2B69-B7AC-0CEC5A8C034A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247" y="-4084378"/>
            <a:ext cx="1516341" cy="1516341"/>
          </a:xfrm>
          <a:prstGeom prst="rect">
            <a:avLst/>
          </a:prstGeom>
        </p:spPr>
      </p:pic>
      <p:pic>
        <p:nvPicPr>
          <p:cNvPr id="9" name="Picture 8" descr="A white circle with leaves and blue text&#10;&#10;Description automatically generated">
            <a:extLst>
              <a:ext uri="{FF2B5EF4-FFF2-40B4-BE49-F238E27FC236}">
                <a16:creationId xmlns:a16="http://schemas.microsoft.com/office/drawing/2014/main" id="{E1C553A5-56A0-9E59-AB1E-5E0FFA74F4F6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6428" y="9525297"/>
            <a:ext cx="1516341" cy="15163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05664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artoon children holding up their hands&#10;&#10;Description automatically generated">
            <a:extLst>
              <a:ext uri="{FF2B5EF4-FFF2-40B4-BE49-F238E27FC236}">
                <a16:creationId xmlns:a16="http://schemas.microsoft.com/office/drawing/2014/main" id="{F5BBA93C-8B16-34FA-3B4E-4C21F7DD1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9F652EA5-91B1-1BD7-BA17-DAA0DE7EA614}"/>
              </a:ext>
            </a:extLst>
          </p:cNvPr>
          <p:cNvSpPr txBox="1">
            <a:spLocks/>
          </p:cNvSpPr>
          <p:nvPr/>
        </p:nvSpPr>
        <p:spPr>
          <a:xfrm>
            <a:off x="1651690" y="1044625"/>
            <a:ext cx="9124336" cy="1200329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  <a:scene3d>
              <a:camera prst="orthographicFront"/>
              <a:lightRig rig="threePt" dir="t"/>
            </a:scene3d>
            <a:sp3d extrusionH="57150">
              <a:bevelT w="82550" h="38100" prst="coolSlant"/>
            </a:sp3d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35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80562A0-F5C5-2147-5146-E601473FDF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43116" y="837926"/>
            <a:ext cx="8541484" cy="137096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43597" y="5918343"/>
            <a:ext cx="546230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sz="2400" b="1" kern="0" dirty="0" smtClean="0">
                <a:solidFill>
                  <a:srgbClr val="002060"/>
                </a:solidFill>
                <a:latin typeface="Bahnschrift SemiBold Condensed" panose="020B0502040204020203" pitchFamily="34" charset="0"/>
                <a:ea typeface="Cambria" panose="02040503050406030204" pitchFamily="18" charset="0"/>
                <a:sym typeface="Wingdings" panose="05000000000000000000" pitchFamily="2" charset="2"/>
              </a:rPr>
              <a:t> Mời bạn  QUYÉT MÃ ZALO vào nhóm zalo tài liệu tiểu học miễn phí</a:t>
            </a:r>
            <a:endParaRPr lang="en-US" sz="2400" b="1" kern="0" dirty="0" smtClean="0">
              <a:solidFill>
                <a:srgbClr val="002060"/>
              </a:solidFill>
              <a:latin typeface="Bahnschrift SemiBold Condensed" panose="020B0502040204020203" pitchFamily="34" charset="0"/>
              <a:ea typeface="微软雅黑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33850" y="2061548"/>
            <a:ext cx="3924300" cy="3305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4410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1928</TotalTime>
  <Words>16</Words>
  <Application>Microsoft Office PowerPoint</Application>
  <PresentationFormat>Widescreen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11" baseType="lpstr">
      <vt:lpstr>微软雅黑</vt:lpstr>
      <vt:lpstr>Arial</vt:lpstr>
      <vt:lpstr>Bahnschrift SemiBold Condensed</vt:lpstr>
      <vt:lpstr>Calibri</vt:lpstr>
      <vt:lpstr>Calibri Light</vt:lpstr>
      <vt:lpstr>Cambria</vt:lpstr>
      <vt:lpstr>等线</vt:lpstr>
      <vt:lpstr>Times New Roman</vt:lpstr>
      <vt:lpstr>Wingdings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KTUTS</dc:creator>
  <cp:keywords>KTUTS</cp:keywords>
  <cp:lastModifiedBy>ADMIN</cp:lastModifiedBy>
  <cp:revision>141</cp:revision>
  <dcterms:created xsi:type="dcterms:W3CDTF">2019-03-29T12:25:33Z</dcterms:created>
  <dcterms:modified xsi:type="dcterms:W3CDTF">2024-05-13T02:32:15Z</dcterms:modified>
</cp:coreProperties>
</file>