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5"/>
  </p:notesMasterIdLst>
  <p:sldIdLst>
    <p:sldId id="407" r:id="rId2"/>
    <p:sldId id="313" r:id="rId3"/>
    <p:sldId id="332" r:id="rId4"/>
    <p:sldId id="261" r:id="rId5"/>
    <p:sldId id="397" r:id="rId6"/>
    <p:sldId id="398" r:id="rId7"/>
    <p:sldId id="264" r:id="rId8"/>
    <p:sldId id="399" r:id="rId9"/>
    <p:sldId id="314" r:id="rId10"/>
    <p:sldId id="354" r:id="rId11"/>
    <p:sldId id="384" r:id="rId12"/>
    <p:sldId id="383" r:id="rId13"/>
    <p:sldId id="265" r:id="rId14"/>
  </p:sldIdLst>
  <p:sldSz cx="9144000" cy="5143500" type="screen16x9"/>
  <p:notesSz cx="6858000" cy="9144000"/>
  <p:embeddedFontLst>
    <p:embeddedFont>
      <p:font typeface="Bebas Neue" panose="020B0604020202020204" charset="0"/>
      <p:regular r:id="rId16"/>
    </p:embeddedFont>
    <p:embeddedFont>
      <p:font typeface="Nunito" panose="020B0604020202020204" charset="0"/>
      <p:regular r:id="rId17"/>
      <p:bold r:id="rId18"/>
      <p:italic r:id="rId19"/>
      <p:boldItalic r:id="rId20"/>
    </p:embeddedFont>
    <p:embeddedFont>
      <p:font typeface="Oswald" panose="020B0604020202020204" charset="0"/>
      <p:regular r:id="rId21"/>
      <p:bold r:id="rId22"/>
    </p:embeddedFont>
    <p:embeddedFont>
      <p:font typeface="Roboto" panose="020B0604020202020204" charset="0"/>
      <p:regular r:id="rId23"/>
      <p:bold r:id="rId24"/>
      <p:italic r:id="rId25"/>
      <p:boldItalic r:id="rId26"/>
    </p:embeddedFont>
    <p:embeddedFont>
      <p:font typeface="Roboto Slab" panose="020B0604020202020204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3EEF2A-D427-4408-B58D-03E382DBA57E}">
  <a:tblStyle styleId="{2B3EEF2A-D427-4408-B58D-03E382DBA5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46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1ddb2be1cdd_0_8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1ddb2be1cdd_0_8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702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g1ddb2be1cdd_0_8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5" name="Google Shape;1285;g1ddb2be1cdd_0_8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97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37C3C-0C97-8B28-C9CC-3CC7A6867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19D903-C340-AD0A-A39D-4B602B1A50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9905E7-5117-6D88-EAB8-7D4F6E12C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E7669-3585-9A84-98CB-AF5428FA6B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612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ddb2be1cdd_0_8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ddb2be1cdd_0_8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15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1ddb2be1cdd_0_8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5" name="Google Shape;1175;g1ddb2be1cdd_0_86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457550" y="2257625"/>
            <a:ext cx="62289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3989850" y="1146375"/>
            <a:ext cx="1164300" cy="841800"/>
          </a:xfrm>
          <a:prstGeom prst="rect">
            <a:avLst/>
          </a:prstGeom>
          <a:solidFill>
            <a:srgbClr val="878787">
              <a:alpha val="13210"/>
            </a:srgb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1457550" y="3212875"/>
            <a:ext cx="62289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6197225" y="3419375"/>
            <a:ext cx="2967394" cy="1731617"/>
          </a:xfrm>
          <a:custGeom>
            <a:avLst/>
            <a:gdLst/>
            <a:ahLst/>
            <a:cxnLst/>
            <a:rect l="l" t="t" r="r" b="b"/>
            <a:pathLst>
              <a:path w="242088" h="141270" extrusionOk="0">
                <a:moveTo>
                  <a:pt x="0" y="141172"/>
                </a:moveTo>
                <a:lnTo>
                  <a:pt x="39560" y="112084"/>
                </a:lnTo>
                <a:lnTo>
                  <a:pt x="171424" y="0"/>
                </a:lnTo>
                <a:lnTo>
                  <a:pt x="242088" y="52708"/>
                </a:lnTo>
                <a:lnTo>
                  <a:pt x="241669" y="141270"/>
                </a:lnTo>
                <a:close/>
              </a:path>
            </a:pathLst>
          </a:custGeom>
          <a:solidFill>
            <a:srgbClr val="878787">
              <a:alpha val="13210"/>
            </a:srgbClr>
          </a:solid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>
            <a:off x="0" y="1029"/>
            <a:ext cx="1204425" cy="1201925"/>
          </a:xfrm>
          <a:custGeom>
            <a:avLst/>
            <a:gdLst/>
            <a:ahLst/>
            <a:cxnLst/>
            <a:rect l="l" t="t" r="r" b="b"/>
            <a:pathLst>
              <a:path w="48177" h="48077" extrusionOk="0">
                <a:moveTo>
                  <a:pt x="0" y="48077"/>
                </a:moveTo>
                <a:lnTo>
                  <a:pt x="48177" y="20304"/>
                </a:lnTo>
                <a:lnTo>
                  <a:pt x="13736" y="0"/>
                </a:lnTo>
                <a:lnTo>
                  <a:pt x="0" y="0"/>
                </a:lnTo>
                <a:lnTo>
                  <a:pt x="0" y="24468"/>
                </a:lnTo>
                <a:close/>
              </a:path>
            </a:pathLst>
          </a:custGeom>
          <a:solidFill>
            <a:srgbClr val="878787">
              <a:alpha val="1321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0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47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0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2" name="Google Shape;42;p8"/>
          <p:cNvSpPr/>
          <p:nvPr/>
        </p:nvSpPr>
        <p:spPr>
          <a:xfrm>
            <a:off x="5249074" y="2948851"/>
            <a:ext cx="3915168" cy="2202046"/>
          </a:xfrm>
          <a:custGeom>
            <a:avLst/>
            <a:gdLst/>
            <a:ahLst/>
            <a:cxnLst/>
            <a:rect l="l" t="t" r="r" b="b"/>
            <a:pathLst>
              <a:path w="242088" h="141270" extrusionOk="0">
                <a:moveTo>
                  <a:pt x="0" y="141172"/>
                </a:moveTo>
                <a:lnTo>
                  <a:pt x="39560" y="112084"/>
                </a:lnTo>
                <a:lnTo>
                  <a:pt x="171424" y="0"/>
                </a:lnTo>
                <a:lnTo>
                  <a:pt x="242088" y="52708"/>
                </a:lnTo>
                <a:lnTo>
                  <a:pt x="241669" y="141270"/>
                </a:lnTo>
                <a:close/>
              </a:path>
            </a:pathLst>
          </a:custGeom>
          <a:solidFill>
            <a:srgbClr val="878787">
              <a:alpha val="132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-7975" y="1025"/>
            <a:ext cx="1516025" cy="1746400"/>
          </a:xfrm>
          <a:custGeom>
            <a:avLst/>
            <a:gdLst/>
            <a:ahLst/>
            <a:cxnLst/>
            <a:rect l="l" t="t" r="r" b="b"/>
            <a:pathLst>
              <a:path w="60641" h="69856" extrusionOk="0">
                <a:moveTo>
                  <a:pt x="0" y="69856"/>
                </a:moveTo>
                <a:lnTo>
                  <a:pt x="60641" y="27088"/>
                </a:lnTo>
                <a:lnTo>
                  <a:pt x="14055" y="0"/>
                </a:lnTo>
                <a:lnTo>
                  <a:pt x="319" y="0"/>
                </a:lnTo>
                <a:lnTo>
                  <a:pt x="319" y="24468"/>
                </a:lnTo>
                <a:close/>
              </a:path>
            </a:pathLst>
          </a:custGeom>
          <a:solidFill>
            <a:srgbClr val="878787">
              <a:alpha val="1321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>
            <a:spLocks noGrp="1"/>
          </p:cNvSpPr>
          <p:nvPr>
            <p:ph type="pic" idx="2"/>
          </p:nvPr>
        </p:nvSpPr>
        <p:spPr>
          <a:xfrm>
            <a:off x="-6575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720000" y="403580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1"/>
          </p:nvPr>
        </p:nvSpPr>
        <p:spPr>
          <a:xfrm>
            <a:off x="720000" y="2612550"/>
            <a:ext cx="24450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subTitle" idx="2"/>
          </p:nvPr>
        </p:nvSpPr>
        <p:spPr>
          <a:xfrm>
            <a:off x="720000" y="3058108"/>
            <a:ext cx="2445000" cy="9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subTitle" idx="3"/>
          </p:nvPr>
        </p:nvSpPr>
        <p:spPr>
          <a:xfrm>
            <a:off x="3349500" y="3058108"/>
            <a:ext cx="2445000" cy="9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4"/>
          </p:nvPr>
        </p:nvSpPr>
        <p:spPr>
          <a:xfrm>
            <a:off x="5979000" y="3058108"/>
            <a:ext cx="2445000" cy="91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5"/>
          </p:nvPr>
        </p:nvSpPr>
        <p:spPr>
          <a:xfrm>
            <a:off x="3349500" y="2612550"/>
            <a:ext cx="24450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ubTitle" idx="6"/>
          </p:nvPr>
        </p:nvSpPr>
        <p:spPr>
          <a:xfrm>
            <a:off x="5979000" y="2612550"/>
            <a:ext cx="2445000" cy="433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2" name="Google Shape;122;p18"/>
          <p:cNvSpPr/>
          <p:nvPr/>
        </p:nvSpPr>
        <p:spPr>
          <a:xfrm>
            <a:off x="7283250" y="3253375"/>
            <a:ext cx="1881221" cy="1897507"/>
          </a:xfrm>
          <a:custGeom>
            <a:avLst/>
            <a:gdLst/>
            <a:ahLst/>
            <a:cxnLst/>
            <a:rect l="l" t="t" r="r" b="b"/>
            <a:pathLst>
              <a:path w="181585" h="183157" extrusionOk="0">
                <a:moveTo>
                  <a:pt x="113636" y="183059"/>
                </a:moveTo>
                <a:lnTo>
                  <a:pt x="0" y="116124"/>
                </a:lnTo>
                <a:lnTo>
                  <a:pt x="181119" y="0"/>
                </a:lnTo>
                <a:lnTo>
                  <a:pt x="181585" y="94595"/>
                </a:lnTo>
                <a:lnTo>
                  <a:pt x="181166" y="183157"/>
                </a:lnTo>
                <a:close/>
              </a:path>
            </a:pathLst>
          </a:custGeom>
          <a:solidFill>
            <a:srgbClr val="878787">
              <a:alpha val="13210"/>
            </a:srgbClr>
          </a:solidFill>
          <a:ln>
            <a:noFill/>
          </a:ln>
        </p:spPr>
      </p:sp>
      <p:sp>
        <p:nvSpPr>
          <p:cNvPr id="123" name="Google Shape;123;p18"/>
          <p:cNvSpPr/>
          <p:nvPr/>
        </p:nvSpPr>
        <p:spPr>
          <a:xfrm rot="10800000" flipH="1">
            <a:off x="0" y="0"/>
            <a:ext cx="1835700" cy="783900"/>
          </a:xfrm>
          <a:prstGeom prst="rtTriangle">
            <a:avLst/>
          </a:prstGeom>
          <a:solidFill>
            <a:srgbClr val="878787">
              <a:alpha val="1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 rot="10800000" flipH="1">
            <a:off x="0" y="125"/>
            <a:ext cx="2467500" cy="1053600"/>
          </a:xfrm>
          <a:prstGeom prst="rtTriangle">
            <a:avLst/>
          </a:prstGeom>
          <a:solidFill>
            <a:srgbClr val="878787">
              <a:alpha val="1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1373642" y="1696675"/>
            <a:ext cx="2511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1373625" y="2269375"/>
            <a:ext cx="251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ubTitle" idx="3"/>
          </p:nvPr>
        </p:nvSpPr>
        <p:spPr>
          <a:xfrm>
            <a:off x="5258763" y="2269375"/>
            <a:ext cx="251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subTitle" idx="4"/>
          </p:nvPr>
        </p:nvSpPr>
        <p:spPr>
          <a:xfrm>
            <a:off x="1373625" y="4040300"/>
            <a:ext cx="251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ubTitle" idx="5"/>
          </p:nvPr>
        </p:nvSpPr>
        <p:spPr>
          <a:xfrm>
            <a:off x="5258763" y="4040300"/>
            <a:ext cx="2511600" cy="48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subTitle" idx="6"/>
          </p:nvPr>
        </p:nvSpPr>
        <p:spPr>
          <a:xfrm>
            <a:off x="1373642" y="3467600"/>
            <a:ext cx="2511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ubTitle" idx="7"/>
          </p:nvPr>
        </p:nvSpPr>
        <p:spPr>
          <a:xfrm>
            <a:off x="5258775" y="1696675"/>
            <a:ext cx="2511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subTitle" idx="8"/>
          </p:nvPr>
        </p:nvSpPr>
        <p:spPr>
          <a:xfrm>
            <a:off x="5258775" y="3467600"/>
            <a:ext cx="25116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1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/>
          <p:nvPr/>
        </p:nvSpPr>
        <p:spPr>
          <a:xfrm rot="10800000">
            <a:off x="0" y="0"/>
            <a:ext cx="3487340" cy="3517530"/>
          </a:xfrm>
          <a:custGeom>
            <a:avLst/>
            <a:gdLst/>
            <a:ahLst/>
            <a:cxnLst/>
            <a:rect l="l" t="t" r="r" b="b"/>
            <a:pathLst>
              <a:path w="181585" h="183157" extrusionOk="0">
                <a:moveTo>
                  <a:pt x="113636" y="183059"/>
                </a:moveTo>
                <a:lnTo>
                  <a:pt x="0" y="116124"/>
                </a:lnTo>
                <a:lnTo>
                  <a:pt x="181119" y="0"/>
                </a:lnTo>
                <a:lnTo>
                  <a:pt x="181585" y="94595"/>
                </a:lnTo>
                <a:lnTo>
                  <a:pt x="181166" y="183157"/>
                </a:lnTo>
                <a:close/>
              </a:path>
            </a:pathLst>
          </a:custGeom>
          <a:solidFill>
            <a:srgbClr val="878787">
              <a:alpha val="13210"/>
            </a:srgbClr>
          </a:solidFill>
          <a:ln>
            <a:noFill/>
          </a:ln>
        </p:spPr>
      </p:sp>
      <p:sp>
        <p:nvSpPr>
          <p:cNvPr id="173" name="Google Shape;173;p23"/>
          <p:cNvSpPr/>
          <p:nvPr/>
        </p:nvSpPr>
        <p:spPr>
          <a:xfrm flipH="1">
            <a:off x="7308300" y="4359600"/>
            <a:ext cx="1835700" cy="783900"/>
          </a:xfrm>
          <a:prstGeom prst="rtTriangle">
            <a:avLst/>
          </a:prstGeom>
          <a:solidFill>
            <a:srgbClr val="878787">
              <a:alpha val="1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/>
          <p:nvPr/>
        </p:nvSpPr>
        <p:spPr>
          <a:xfrm>
            <a:off x="7198400" y="3167775"/>
            <a:ext cx="1966112" cy="1983132"/>
          </a:xfrm>
          <a:custGeom>
            <a:avLst/>
            <a:gdLst/>
            <a:ahLst/>
            <a:cxnLst/>
            <a:rect l="l" t="t" r="r" b="b"/>
            <a:pathLst>
              <a:path w="181585" h="183157" extrusionOk="0">
                <a:moveTo>
                  <a:pt x="113636" y="183059"/>
                </a:moveTo>
                <a:lnTo>
                  <a:pt x="0" y="116124"/>
                </a:lnTo>
                <a:lnTo>
                  <a:pt x="181119" y="0"/>
                </a:lnTo>
                <a:lnTo>
                  <a:pt x="181585" y="94595"/>
                </a:lnTo>
                <a:lnTo>
                  <a:pt x="181166" y="183157"/>
                </a:lnTo>
                <a:close/>
              </a:path>
            </a:pathLst>
          </a:custGeom>
          <a:solidFill>
            <a:srgbClr val="878787">
              <a:alpha val="13210"/>
            </a:srgbClr>
          </a:solidFill>
          <a:ln>
            <a:noFill/>
          </a:ln>
        </p:spPr>
      </p:sp>
      <p:sp>
        <p:nvSpPr>
          <p:cNvPr id="176" name="Google Shape;176;p24"/>
          <p:cNvSpPr/>
          <p:nvPr/>
        </p:nvSpPr>
        <p:spPr>
          <a:xfrm>
            <a:off x="0" y="4359550"/>
            <a:ext cx="1835700" cy="783900"/>
          </a:xfrm>
          <a:prstGeom prst="rtTriangle">
            <a:avLst/>
          </a:prstGeom>
          <a:solidFill>
            <a:srgbClr val="878787">
              <a:alpha val="132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3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swald"/>
              <a:buNone/>
              <a:defRPr sz="35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6" r:id="rId3"/>
    <p:sldLayoutId id="2147483658" r:id="rId4"/>
    <p:sldLayoutId id="2147483664" r:id="rId5"/>
    <p:sldLayoutId id="2147483665" r:id="rId6"/>
    <p:sldLayoutId id="2147483669" r:id="rId7"/>
    <p:sldLayoutId id="2147483670" r:id="rId8"/>
    <p:sldLayoutId id="2147483677" r:id="rId9"/>
    <p:sldLayoutId id="2147483678" r:id="rId10"/>
    <p:sldLayoutId id="2147483679" r:id="rId11"/>
    <p:sldLayoutId id="214748368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of kids in school uniforms&#10;&#10;Description automatically generated with medium confidence">
            <a:extLst>
              <a:ext uri="{FF2B5EF4-FFF2-40B4-BE49-F238E27FC236}">
                <a16:creationId xmlns:a16="http://schemas.microsoft.com/office/drawing/2014/main" id="{86A08895-159E-D6A4-111C-94CB9668B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61237"/>
            <a:ext cx="9144000" cy="60047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DA8454-D51D-4D5D-91F2-1D60B4B532D1}"/>
              </a:ext>
            </a:extLst>
          </p:cNvPr>
          <p:cNvSpPr/>
          <p:nvPr/>
        </p:nvSpPr>
        <p:spPr>
          <a:xfrm>
            <a:off x="2470417" y="9713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ĐẮK SONG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TIỂU HỌC TR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V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</a:p>
        </p:txBody>
      </p:sp>
    </p:spTree>
    <p:extLst>
      <p:ext uri="{BB962C8B-B14F-4D97-AF65-F5344CB8AC3E}">
        <p14:creationId xmlns:p14="http://schemas.microsoft.com/office/powerpoint/2010/main" val="3930377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C197EB-FBB9-6EA4-F5E4-BCDA3538C0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2950A6D-43AA-4CFC-2BEF-0C3CD50B2DAA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291F693-BC4E-2BED-3A59-7EAAA78546BA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9871450-C441-C696-305A-8E525475C8D6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DA175CE-BD15-BAC7-E360-5070B88BCFA1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BC4A6E2-7520-7011-E40B-16E6AC786523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04157C-05DF-A520-D8B6-2774E1A96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2059"/>
            <a:ext cx="9144000" cy="31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11C80-432B-A6FF-B98A-B95F028F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1F4AA-ABA2-2B46-CC07-9BF4AE2530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47C1E70-24E0-8AE4-BAC3-14AA687E015C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69B147A-EA5D-78AB-5E78-DD2383D8EBD4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D008117-1742-056A-2E8E-CE2723D08CCB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882000D-25BB-95D4-B434-8AB619F2FA19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F87DDD7C-8B13-A5A1-98BC-B8BCA101AA73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5894BFB-DCD9-AB60-04EF-10573F566B26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764ECD1A-C1AA-3F5E-D389-8AA095760B41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62A6D0-2ADC-FE2C-517C-5FC094BD9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542260"/>
            <a:ext cx="7677150" cy="41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7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64AC8-A50D-BED0-5265-A32E444EC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A2D31-7E56-4263-69A0-D71B78D5C8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8B8D0A3-1A74-5F72-2AD9-64ADF005B4A3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CC771A3-8C97-F46B-FADD-C2D193718AD5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21FB6BF-775C-77C5-B579-083AD35A67AA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7E7FEA5-43F1-DDFD-EDC5-7DADB20AA3B9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E36F42C-AA49-A6FF-30A5-79DCDC5D5882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F0B23C0-9BDB-D6E5-7ED2-69C95AAFD6B4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883547CD-9AEA-3270-4BC7-55B394A95A1F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E51479-6C6F-ABA7-BEA1-9F2B5C7C7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823"/>
            <a:ext cx="9144000" cy="399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7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CÁM ƠN </a:t>
            </a:r>
            <a:br>
              <a:rPr lang="en" dirty="0">
                <a:solidFill>
                  <a:schemeClr val="tx1"/>
                </a:solidFill>
              </a:rPr>
            </a:br>
            <a:r>
              <a:rPr lang="en" dirty="0">
                <a:solidFill>
                  <a:schemeClr val="tx1"/>
                </a:solidFill>
              </a:rPr>
              <a:t>ĐÃ </a:t>
            </a:r>
            <a:r>
              <a:rPr lang="en">
                <a:solidFill>
                  <a:schemeClr val="tx1"/>
                </a:solidFill>
              </a:rPr>
              <a:t>THEO DÕI!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178" name="Google Shape;1178;p37"/>
          <p:cNvGrpSpPr/>
          <p:nvPr/>
        </p:nvGrpSpPr>
        <p:grpSpPr>
          <a:xfrm>
            <a:off x="506152" y="339964"/>
            <a:ext cx="597776" cy="667776"/>
            <a:chOff x="-1981011" y="3336622"/>
            <a:chExt cx="536748" cy="599601"/>
          </a:xfrm>
        </p:grpSpPr>
        <p:sp>
          <p:nvSpPr>
            <p:cNvPr id="1179" name="Google Shape;1179;p37"/>
            <p:cNvSpPr/>
            <p:nvPr/>
          </p:nvSpPr>
          <p:spPr>
            <a:xfrm>
              <a:off x="-1763871" y="3680199"/>
              <a:ext cx="26291" cy="17747"/>
            </a:xfrm>
            <a:custGeom>
              <a:avLst/>
              <a:gdLst/>
              <a:ahLst/>
              <a:cxnLst/>
              <a:rect l="l" t="t" r="r" b="b"/>
              <a:pathLst>
                <a:path w="320" h="216" extrusionOk="0">
                  <a:moveTo>
                    <a:pt x="50" y="1"/>
                  </a:moveTo>
                  <a:cubicBezTo>
                    <a:pt x="35" y="1"/>
                    <a:pt x="21" y="8"/>
                    <a:pt x="13" y="22"/>
                  </a:cubicBezTo>
                  <a:cubicBezTo>
                    <a:pt x="1" y="42"/>
                    <a:pt x="7" y="68"/>
                    <a:pt x="28" y="80"/>
                  </a:cubicBezTo>
                  <a:lnTo>
                    <a:pt x="248" y="210"/>
                  </a:lnTo>
                  <a:cubicBezTo>
                    <a:pt x="255" y="214"/>
                    <a:pt x="263" y="215"/>
                    <a:pt x="271" y="215"/>
                  </a:cubicBezTo>
                  <a:cubicBezTo>
                    <a:pt x="285" y="215"/>
                    <a:pt x="299" y="209"/>
                    <a:pt x="307" y="195"/>
                  </a:cubicBezTo>
                  <a:cubicBezTo>
                    <a:pt x="319" y="175"/>
                    <a:pt x="312" y="148"/>
                    <a:pt x="292" y="137"/>
                  </a:cubicBezTo>
                  <a:lnTo>
                    <a:pt x="70" y="6"/>
                  </a:lnTo>
                  <a:cubicBezTo>
                    <a:pt x="64" y="2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-1788272" y="3537083"/>
              <a:ext cx="26373" cy="17664"/>
            </a:xfrm>
            <a:custGeom>
              <a:avLst/>
              <a:gdLst/>
              <a:ahLst/>
              <a:cxnLst/>
              <a:rect l="l" t="t" r="r" b="b"/>
              <a:pathLst>
                <a:path w="321" h="215" extrusionOk="0">
                  <a:moveTo>
                    <a:pt x="272" y="1"/>
                  </a:moveTo>
                  <a:cubicBezTo>
                    <a:pt x="264" y="1"/>
                    <a:pt x="256" y="3"/>
                    <a:pt x="249" y="7"/>
                  </a:cubicBezTo>
                  <a:lnTo>
                    <a:pt x="27" y="135"/>
                  </a:lnTo>
                  <a:cubicBezTo>
                    <a:pt x="7" y="147"/>
                    <a:pt x="0" y="173"/>
                    <a:pt x="12" y="193"/>
                  </a:cubicBezTo>
                  <a:cubicBezTo>
                    <a:pt x="19" y="208"/>
                    <a:pt x="34" y="214"/>
                    <a:pt x="49" y="214"/>
                  </a:cubicBezTo>
                  <a:cubicBezTo>
                    <a:pt x="57" y="214"/>
                    <a:pt x="63" y="213"/>
                    <a:pt x="70" y="209"/>
                  </a:cubicBezTo>
                  <a:lnTo>
                    <a:pt x="292" y="80"/>
                  </a:lnTo>
                  <a:cubicBezTo>
                    <a:pt x="312" y="69"/>
                    <a:pt x="320" y="43"/>
                    <a:pt x="308" y="23"/>
                  </a:cubicBezTo>
                  <a:cubicBezTo>
                    <a:pt x="300" y="9"/>
                    <a:pt x="286" y="1"/>
                    <a:pt x="272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7"/>
            <p:cNvSpPr/>
            <p:nvPr/>
          </p:nvSpPr>
          <p:spPr>
            <a:xfrm>
              <a:off x="-1981011" y="3336622"/>
              <a:ext cx="454756" cy="585472"/>
            </a:xfrm>
            <a:custGeom>
              <a:avLst/>
              <a:gdLst/>
              <a:ahLst/>
              <a:cxnLst/>
              <a:rect l="l" t="t" r="r" b="b"/>
              <a:pathLst>
                <a:path w="5535" h="7126" extrusionOk="0">
                  <a:moveTo>
                    <a:pt x="3716" y="1"/>
                  </a:moveTo>
                  <a:cubicBezTo>
                    <a:pt x="3371" y="1"/>
                    <a:pt x="2982" y="113"/>
                    <a:pt x="2569" y="351"/>
                  </a:cubicBezTo>
                  <a:cubicBezTo>
                    <a:pt x="1150" y="1170"/>
                    <a:pt x="1" y="3162"/>
                    <a:pt x="1" y="4799"/>
                  </a:cubicBezTo>
                  <a:cubicBezTo>
                    <a:pt x="1" y="5618"/>
                    <a:pt x="289" y="6193"/>
                    <a:pt x="753" y="6463"/>
                  </a:cubicBezTo>
                  <a:lnTo>
                    <a:pt x="1901" y="7126"/>
                  </a:lnTo>
                  <a:lnTo>
                    <a:pt x="5534" y="835"/>
                  </a:lnTo>
                  <a:lnTo>
                    <a:pt x="4386" y="171"/>
                  </a:lnTo>
                  <a:cubicBezTo>
                    <a:pt x="4191" y="59"/>
                    <a:pt x="3965" y="1"/>
                    <a:pt x="37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7"/>
            <p:cNvSpPr/>
            <p:nvPr/>
          </p:nvSpPr>
          <p:spPr>
            <a:xfrm>
              <a:off x="-1907481" y="3391174"/>
              <a:ext cx="463218" cy="545049"/>
            </a:xfrm>
            <a:custGeom>
              <a:avLst/>
              <a:gdLst/>
              <a:ahLst/>
              <a:cxnLst/>
              <a:rect l="l" t="t" r="r" b="b"/>
              <a:pathLst>
                <a:path w="5638" h="6634" extrusionOk="0">
                  <a:moveTo>
                    <a:pt x="3968" y="1"/>
                  </a:moveTo>
                  <a:cubicBezTo>
                    <a:pt x="3006" y="1"/>
                    <a:pt x="1806" y="880"/>
                    <a:pt x="1003" y="2268"/>
                  </a:cubicBezTo>
                  <a:cubicBezTo>
                    <a:pt x="1" y="4006"/>
                    <a:pt x="1" y="5883"/>
                    <a:pt x="1003" y="6463"/>
                  </a:cubicBezTo>
                  <a:cubicBezTo>
                    <a:pt x="1204" y="6579"/>
                    <a:pt x="1430" y="6634"/>
                    <a:pt x="1670" y="6634"/>
                  </a:cubicBezTo>
                  <a:cubicBezTo>
                    <a:pt x="2632" y="6634"/>
                    <a:pt x="3833" y="5755"/>
                    <a:pt x="4636" y="4365"/>
                  </a:cubicBezTo>
                  <a:cubicBezTo>
                    <a:pt x="5638" y="2629"/>
                    <a:pt x="5638" y="752"/>
                    <a:pt x="4636" y="172"/>
                  </a:cubicBezTo>
                  <a:cubicBezTo>
                    <a:pt x="4435" y="56"/>
                    <a:pt x="4209" y="1"/>
                    <a:pt x="39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-1785068" y="3457884"/>
              <a:ext cx="249684" cy="396176"/>
            </a:xfrm>
            <a:custGeom>
              <a:avLst/>
              <a:gdLst/>
              <a:ahLst/>
              <a:cxnLst/>
              <a:rect l="l" t="t" r="r" b="b"/>
              <a:pathLst>
                <a:path w="3039" h="4822" extrusionOk="0">
                  <a:moveTo>
                    <a:pt x="3039" y="0"/>
                  </a:moveTo>
                  <a:lnTo>
                    <a:pt x="2156" y="511"/>
                  </a:lnTo>
                  <a:lnTo>
                    <a:pt x="1333" y="3345"/>
                  </a:lnTo>
                  <a:lnTo>
                    <a:pt x="884" y="2313"/>
                  </a:lnTo>
                  <a:lnTo>
                    <a:pt x="1" y="2822"/>
                  </a:lnTo>
                  <a:lnTo>
                    <a:pt x="872" y="4821"/>
                  </a:lnTo>
                  <a:lnTo>
                    <a:pt x="912" y="4799"/>
                  </a:lnTo>
                  <a:lnTo>
                    <a:pt x="1755" y="4312"/>
                  </a:lnTo>
                  <a:lnTo>
                    <a:pt x="1794" y="4288"/>
                  </a:lnTo>
                  <a:lnTo>
                    <a:pt x="3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4" name="Google Shape;1184;p37"/>
          <p:cNvGrpSpPr/>
          <p:nvPr/>
        </p:nvGrpSpPr>
        <p:grpSpPr>
          <a:xfrm>
            <a:off x="159525" y="1065017"/>
            <a:ext cx="1111141" cy="1006507"/>
            <a:chOff x="7443684" y="123535"/>
            <a:chExt cx="968230" cy="877130"/>
          </a:xfrm>
        </p:grpSpPr>
        <p:sp>
          <p:nvSpPr>
            <p:cNvPr id="1185" name="Google Shape;1185;p37"/>
            <p:cNvSpPr/>
            <p:nvPr/>
          </p:nvSpPr>
          <p:spPr>
            <a:xfrm>
              <a:off x="8225567" y="539901"/>
              <a:ext cx="26291" cy="17747"/>
            </a:xfrm>
            <a:custGeom>
              <a:avLst/>
              <a:gdLst/>
              <a:ahLst/>
              <a:cxnLst/>
              <a:rect l="l" t="t" r="r" b="b"/>
              <a:pathLst>
                <a:path w="320" h="216" extrusionOk="0">
                  <a:moveTo>
                    <a:pt x="49" y="1"/>
                  </a:moveTo>
                  <a:cubicBezTo>
                    <a:pt x="34" y="1"/>
                    <a:pt x="20" y="8"/>
                    <a:pt x="12" y="22"/>
                  </a:cubicBezTo>
                  <a:cubicBezTo>
                    <a:pt x="1" y="42"/>
                    <a:pt x="7" y="68"/>
                    <a:pt x="28" y="81"/>
                  </a:cubicBezTo>
                  <a:lnTo>
                    <a:pt x="248" y="210"/>
                  </a:lnTo>
                  <a:cubicBezTo>
                    <a:pt x="255" y="215"/>
                    <a:pt x="263" y="216"/>
                    <a:pt x="270" y="216"/>
                  </a:cubicBezTo>
                  <a:cubicBezTo>
                    <a:pt x="284" y="216"/>
                    <a:pt x="299" y="209"/>
                    <a:pt x="307" y="194"/>
                  </a:cubicBezTo>
                  <a:cubicBezTo>
                    <a:pt x="319" y="174"/>
                    <a:pt x="312" y="148"/>
                    <a:pt x="292" y="136"/>
                  </a:cubicBezTo>
                  <a:lnTo>
                    <a:pt x="70" y="6"/>
                  </a:lnTo>
                  <a:cubicBezTo>
                    <a:pt x="64" y="3"/>
                    <a:pt x="56" y="1"/>
                    <a:pt x="49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7"/>
            <p:cNvSpPr/>
            <p:nvPr/>
          </p:nvSpPr>
          <p:spPr>
            <a:xfrm>
              <a:off x="8134866" y="441807"/>
              <a:ext cx="26373" cy="17829"/>
            </a:xfrm>
            <a:custGeom>
              <a:avLst/>
              <a:gdLst/>
              <a:ahLst/>
              <a:cxnLst/>
              <a:rect l="l" t="t" r="r" b="b"/>
              <a:pathLst>
                <a:path w="321" h="217" extrusionOk="0">
                  <a:moveTo>
                    <a:pt x="271" y="1"/>
                  </a:moveTo>
                  <a:cubicBezTo>
                    <a:pt x="264" y="1"/>
                    <a:pt x="256" y="3"/>
                    <a:pt x="250" y="7"/>
                  </a:cubicBezTo>
                  <a:lnTo>
                    <a:pt x="29" y="136"/>
                  </a:lnTo>
                  <a:cubicBezTo>
                    <a:pt x="8" y="148"/>
                    <a:pt x="1" y="175"/>
                    <a:pt x="13" y="195"/>
                  </a:cubicBezTo>
                  <a:cubicBezTo>
                    <a:pt x="21" y="208"/>
                    <a:pt x="36" y="216"/>
                    <a:pt x="51" y="216"/>
                  </a:cubicBezTo>
                  <a:cubicBezTo>
                    <a:pt x="57" y="216"/>
                    <a:pt x="65" y="214"/>
                    <a:pt x="72" y="211"/>
                  </a:cubicBezTo>
                  <a:lnTo>
                    <a:pt x="293" y="81"/>
                  </a:lnTo>
                  <a:cubicBezTo>
                    <a:pt x="314" y="69"/>
                    <a:pt x="321" y="43"/>
                    <a:pt x="308" y="23"/>
                  </a:cubicBezTo>
                  <a:cubicBezTo>
                    <a:pt x="300" y="9"/>
                    <a:pt x="286" y="1"/>
                    <a:pt x="271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7"/>
            <p:cNvSpPr/>
            <p:nvPr/>
          </p:nvSpPr>
          <p:spPr>
            <a:xfrm>
              <a:off x="7761629" y="864582"/>
              <a:ext cx="26373" cy="17664"/>
            </a:xfrm>
            <a:custGeom>
              <a:avLst/>
              <a:gdLst/>
              <a:ahLst/>
              <a:cxnLst/>
              <a:rect l="l" t="t" r="r" b="b"/>
              <a:pathLst>
                <a:path w="321" h="215" extrusionOk="0">
                  <a:moveTo>
                    <a:pt x="270" y="0"/>
                  </a:moveTo>
                  <a:cubicBezTo>
                    <a:pt x="263" y="0"/>
                    <a:pt x="256" y="2"/>
                    <a:pt x="249" y="6"/>
                  </a:cubicBezTo>
                  <a:lnTo>
                    <a:pt x="27" y="134"/>
                  </a:lnTo>
                  <a:cubicBezTo>
                    <a:pt x="7" y="145"/>
                    <a:pt x="0" y="172"/>
                    <a:pt x="12" y="193"/>
                  </a:cubicBezTo>
                  <a:cubicBezTo>
                    <a:pt x="20" y="206"/>
                    <a:pt x="34" y="214"/>
                    <a:pt x="49" y="214"/>
                  </a:cubicBezTo>
                  <a:cubicBezTo>
                    <a:pt x="57" y="214"/>
                    <a:pt x="63" y="212"/>
                    <a:pt x="70" y="208"/>
                  </a:cubicBezTo>
                  <a:lnTo>
                    <a:pt x="292" y="80"/>
                  </a:lnTo>
                  <a:cubicBezTo>
                    <a:pt x="312" y="68"/>
                    <a:pt x="320" y="42"/>
                    <a:pt x="308" y="21"/>
                  </a:cubicBezTo>
                  <a:cubicBezTo>
                    <a:pt x="300" y="8"/>
                    <a:pt x="285" y="0"/>
                    <a:pt x="27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7"/>
            <p:cNvSpPr/>
            <p:nvPr/>
          </p:nvSpPr>
          <p:spPr>
            <a:xfrm>
              <a:off x="8054024" y="598150"/>
              <a:ext cx="78709" cy="79120"/>
            </a:xfrm>
            <a:custGeom>
              <a:avLst/>
              <a:gdLst/>
              <a:ahLst/>
              <a:cxnLst/>
              <a:rect l="l" t="t" r="r" b="b"/>
              <a:pathLst>
                <a:path w="958" h="963" extrusionOk="0">
                  <a:moveTo>
                    <a:pt x="661" y="0"/>
                  </a:moveTo>
                  <a:lnTo>
                    <a:pt x="1" y="428"/>
                  </a:lnTo>
                  <a:lnTo>
                    <a:pt x="931" y="963"/>
                  </a:lnTo>
                  <a:lnTo>
                    <a:pt x="958" y="163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7"/>
            <p:cNvSpPr/>
            <p:nvPr/>
          </p:nvSpPr>
          <p:spPr>
            <a:xfrm>
              <a:off x="8164360" y="357762"/>
              <a:ext cx="117489" cy="133428"/>
            </a:xfrm>
            <a:custGeom>
              <a:avLst/>
              <a:gdLst/>
              <a:ahLst/>
              <a:cxnLst/>
              <a:rect l="l" t="t" r="r" b="b"/>
              <a:pathLst>
                <a:path w="1430" h="1624" extrusionOk="0">
                  <a:moveTo>
                    <a:pt x="997" y="0"/>
                  </a:moveTo>
                  <a:cubicBezTo>
                    <a:pt x="837" y="0"/>
                    <a:pt x="645" y="98"/>
                    <a:pt x="467" y="288"/>
                  </a:cubicBezTo>
                  <a:cubicBezTo>
                    <a:pt x="149" y="629"/>
                    <a:pt x="0" y="1141"/>
                    <a:pt x="136" y="1431"/>
                  </a:cubicBezTo>
                  <a:cubicBezTo>
                    <a:pt x="198" y="1560"/>
                    <a:pt x="305" y="1624"/>
                    <a:pt x="434" y="1624"/>
                  </a:cubicBezTo>
                  <a:cubicBezTo>
                    <a:pt x="593" y="1624"/>
                    <a:pt x="785" y="1526"/>
                    <a:pt x="962" y="1337"/>
                  </a:cubicBezTo>
                  <a:cubicBezTo>
                    <a:pt x="1282" y="995"/>
                    <a:pt x="1429" y="483"/>
                    <a:pt x="1293" y="193"/>
                  </a:cubicBezTo>
                  <a:cubicBezTo>
                    <a:pt x="1232" y="64"/>
                    <a:pt x="1125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7"/>
            <p:cNvSpPr/>
            <p:nvPr/>
          </p:nvSpPr>
          <p:spPr>
            <a:xfrm>
              <a:off x="8123611" y="197722"/>
              <a:ext cx="114942" cy="68439"/>
            </a:xfrm>
            <a:custGeom>
              <a:avLst/>
              <a:gdLst/>
              <a:ahLst/>
              <a:cxnLst/>
              <a:rect l="l" t="t" r="r" b="b"/>
              <a:pathLst>
                <a:path w="1399" h="833" extrusionOk="0">
                  <a:moveTo>
                    <a:pt x="378" y="0"/>
                  </a:moveTo>
                  <a:lnTo>
                    <a:pt x="1" y="223"/>
                  </a:lnTo>
                  <a:lnTo>
                    <a:pt x="522" y="522"/>
                  </a:lnTo>
                  <a:lnTo>
                    <a:pt x="983" y="833"/>
                  </a:lnTo>
                  <a:lnTo>
                    <a:pt x="1398" y="587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7"/>
            <p:cNvSpPr/>
            <p:nvPr/>
          </p:nvSpPr>
          <p:spPr>
            <a:xfrm>
              <a:off x="7989038" y="235185"/>
              <a:ext cx="141151" cy="182067"/>
            </a:xfrm>
            <a:custGeom>
              <a:avLst/>
              <a:gdLst/>
              <a:ahLst/>
              <a:cxnLst/>
              <a:rect l="l" t="t" r="r" b="b"/>
              <a:pathLst>
                <a:path w="1718" h="2216" extrusionOk="0">
                  <a:moveTo>
                    <a:pt x="653" y="1"/>
                  </a:moveTo>
                  <a:lnTo>
                    <a:pt x="696" y="758"/>
                  </a:lnTo>
                  <a:lnTo>
                    <a:pt x="406" y="1270"/>
                  </a:lnTo>
                  <a:lnTo>
                    <a:pt x="90" y="1437"/>
                  </a:lnTo>
                  <a:lnTo>
                    <a:pt x="113" y="1450"/>
                  </a:lnTo>
                  <a:lnTo>
                    <a:pt x="0" y="1786"/>
                  </a:lnTo>
                  <a:lnTo>
                    <a:pt x="748" y="2215"/>
                  </a:lnTo>
                  <a:lnTo>
                    <a:pt x="1427" y="1855"/>
                  </a:lnTo>
                  <a:lnTo>
                    <a:pt x="1717" y="1344"/>
                  </a:lnTo>
                  <a:lnTo>
                    <a:pt x="1675" y="586"/>
                  </a:lnTo>
                  <a:lnTo>
                    <a:pt x="6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7"/>
            <p:cNvSpPr/>
            <p:nvPr/>
          </p:nvSpPr>
          <p:spPr>
            <a:xfrm>
              <a:off x="7998076" y="586237"/>
              <a:ext cx="54554" cy="48064"/>
            </a:xfrm>
            <a:custGeom>
              <a:avLst/>
              <a:gdLst/>
              <a:ahLst/>
              <a:cxnLst/>
              <a:rect l="l" t="t" r="r" b="b"/>
              <a:pathLst>
                <a:path w="664" h="585" extrusionOk="0">
                  <a:moveTo>
                    <a:pt x="207" y="1"/>
                  </a:moveTo>
                  <a:lnTo>
                    <a:pt x="1" y="204"/>
                  </a:lnTo>
                  <a:lnTo>
                    <a:pt x="664" y="584"/>
                  </a:lnTo>
                  <a:lnTo>
                    <a:pt x="457" y="144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7"/>
            <p:cNvSpPr/>
            <p:nvPr/>
          </p:nvSpPr>
          <p:spPr>
            <a:xfrm>
              <a:off x="8015000" y="518212"/>
              <a:ext cx="61620" cy="79860"/>
            </a:xfrm>
            <a:custGeom>
              <a:avLst/>
              <a:gdLst/>
              <a:ahLst/>
              <a:cxnLst/>
              <a:rect l="l" t="t" r="r" b="b"/>
              <a:pathLst>
                <a:path w="750" h="972" extrusionOk="0">
                  <a:moveTo>
                    <a:pt x="484" y="0"/>
                  </a:moveTo>
                  <a:lnTo>
                    <a:pt x="484" y="351"/>
                  </a:lnTo>
                  <a:lnTo>
                    <a:pt x="1" y="829"/>
                  </a:lnTo>
                  <a:lnTo>
                    <a:pt x="251" y="972"/>
                  </a:lnTo>
                  <a:lnTo>
                    <a:pt x="749" y="152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7"/>
            <p:cNvSpPr/>
            <p:nvPr/>
          </p:nvSpPr>
          <p:spPr>
            <a:xfrm>
              <a:off x="8054681" y="481982"/>
              <a:ext cx="21937" cy="48803"/>
            </a:xfrm>
            <a:custGeom>
              <a:avLst/>
              <a:gdLst/>
              <a:ahLst/>
              <a:cxnLst/>
              <a:rect l="l" t="t" r="r" b="b"/>
              <a:pathLst>
                <a:path w="267" h="594" extrusionOk="0">
                  <a:moveTo>
                    <a:pt x="1" y="1"/>
                  </a:moveTo>
                  <a:lnTo>
                    <a:pt x="1" y="441"/>
                  </a:lnTo>
                  <a:lnTo>
                    <a:pt x="266" y="593"/>
                  </a:lnTo>
                  <a:lnTo>
                    <a:pt x="266" y="593"/>
                  </a:lnTo>
                  <a:lnTo>
                    <a:pt x="262" y="1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7"/>
            <p:cNvSpPr/>
            <p:nvPr/>
          </p:nvSpPr>
          <p:spPr>
            <a:xfrm>
              <a:off x="8042687" y="192464"/>
              <a:ext cx="123815" cy="90951"/>
            </a:xfrm>
            <a:custGeom>
              <a:avLst/>
              <a:gdLst/>
              <a:ahLst/>
              <a:cxnLst/>
              <a:rect l="l" t="t" r="r" b="b"/>
              <a:pathLst>
                <a:path w="1507" h="1107" extrusionOk="0">
                  <a:moveTo>
                    <a:pt x="486" y="0"/>
                  </a:moveTo>
                  <a:lnTo>
                    <a:pt x="0" y="521"/>
                  </a:lnTo>
                  <a:lnTo>
                    <a:pt x="1022" y="1106"/>
                  </a:lnTo>
                  <a:lnTo>
                    <a:pt x="1507" y="586"/>
                  </a:lnTo>
                  <a:lnTo>
                    <a:pt x="986" y="28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7"/>
            <p:cNvSpPr/>
            <p:nvPr/>
          </p:nvSpPr>
          <p:spPr>
            <a:xfrm>
              <a:off x="8154584" y="123535"/>
              <a:ext cx="239003" cy="127348"/>
            </a:xfrm>
            <a:custGeom>
              <a:avLst/>
              <a:gdLst/>
              <a:ahLst/>
              <a:cxnLst/>
              <a:rect l="l" t="t" r="r" b="b"/>
              <a:pathLst>
                <a:path w="2909" h="1550" extrusionOk="0">
                  <a:moveTo>
                    <a:pt x="940" y="0"/>
                  </a:moveTo>
                  <a:lnTo>
                    <a:pt x="450" y="57"/>
                  </a:lnTo>
                  <a:lnTo>
                    <a:pt x="1" y="903"/>
                  </a:lnTo>
                  <a:lnTo>
                    <a:pt x="1021" y="1489"/>
                  </a:lnTo>
                  <a:lnTo>
                    <a:pt x="1470" y="642"/>
                  </a:lnTo>
                  <a:lnTo>
                    <a:pt x="1960" y="587"/>
                  </a:lnTo>
                  <a:lnTo>
                    <a:pt x="1960" y="587"/>
                  </a:lnTo>
                  <a:lnTo>
                    <a:pt x="1933" y="1385"/>
                  </a:lnTo>
                  <a:lnTo>
                    <a:pt x="2230" y="1550"/>
                  </a:lnTo>
                  <a:lnTo>
                    <a:pt x="2908" y="1110"/>
                  </a:lnTo>
                  <a:lnTo>
                    <a:pt x="1888" y="523"/>
                  </a:lnTo>
                  <a:lnTo>
                    <a:pt x="1876" y="538"/>
                  </a:lnTo>
                  <a:cubicBezTo>
                    <a:pt x="1870" y="534"/>
                    <a:pt x="940" y="0"/>
                    <a:pt x="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7"/>
            <p:cNvSpPr/>
            <p:nvPr/>
          </p:nvSpPr>
          <p:spPr>
            <a:xfrm>
              <a:off x="7693357" y="474587"/>
              <a:ext cx="42888" cy="45270"/>
            </a:xfrm>
            <a:custGeom>
              <a:avLst/>
              <a:gdLst/>
              <a:ahLst/>
              <a:cxnLst/>
              <a:rect l="l" t="t" r="r" b="b"/>
              <a:pathLst>
                <a:path w="522" h="551" extrusionOk="0">
                  <a:moveTo>
                    <a:pt x="522" y="1"/>
                  </a:moveTo>
                  <a:cubicBezTo>
                    <a:pt x="519" y="1"/>
                    <a:pt x="0" y="550"/>
                    <a:pt x="0" y="550"/>
                  </a:cubicBezTo>
                  <a:lnTo>
                    <a:pt x="522" y="1"/>
                  </a:lnTo>
                  <a:cubicBezTo>
                    <a:pt x="522" y="1"/>
                    <a:pt x="522" y="1"/>
                    <a:pt x="522" y="1"/>
                  </a:cubicBezTo>
                  <a:close/>
                </a:path>
              </a:pathLst>
            </a:custGeom>
            <a:solidFill>
              <a:srgbClr val="008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7"/>
            <p:cNvSpPr/>
            <p:nvPr/>
          </p:nvSpPr>
          <p:spPr>
            <a:xfrm>
              <a:off x="7720880" y="574982"/>
              <a:ext cx="140083" cy="180916"/>
            </a:xfrm>
            <a:custGeom>
              <a:avLst/>
              <a:gdLst/>
              <a:ahLst/>
              <a:cxnLst/>
              <a:rect l="l" t="t" r="r" b="b"/>
              <a:pathLst>
                <a:path w="1705" h="2202" extrusionOk="0">
                  <a:moveTo>
                    <a:pt x="1233" y="1"/>
                  </a:moveTo>
                  <a:cubicBezTo>
                    <a:pt x="1118" y="1"/>
                    <a:pt x="989" y="38"/>
                    <a:pt x="852" y="118"/>
                  </a:cubicBezTo>
                  <a:cubicBezTo>
                    <a:pt x="789" y="154"/>
                    <a:pt x="728" y="198"/>
                    <a:pt x="669" y="247"/>
                  </a:cubicBezTo>
                  <a:cubicBezTo>
                    <a:pt x="345" y="515"/>
                    <a:pt x="92" y="955"/>
                    <a:pt x="21" y="1370"/>
                  </a:cubicBezTo>
                  <a:cubicBezTo>
                    <a:pt x="8" y="1445"/>
                    <a:pt x="1" y="1521"/>
                    <a:pt x="1" y="1593"/>
                  </a:cubicBezTo>
                  <a:cubicBezTo>
                    <a:pt x="1" y="1978"/>
                    <a:pt x="192" y="2202"/>
                    <a:pt x="472" y="2202"/>
                  </a:cubicBezTo>
                  <a:cubicBezTo>
                    <a:pt x="586" y="2202"/>
                    <a:pt x="715" y="2164"/>
                    <a:pt x="852" y="2085"/>
                  </a:cubicBezTo>
                  <a:cubicBezTo>
                    <a:pt x="1323" y="1813"/>
                    <a:pt x="1705" y="1152"/>
                    <a:pt x="1705" y="610"/>
                  </a:cubicBezTo>
                  <a:cubicBezTo>
                    <a:pt x="1705" y="224"/>
                    <a:pt x="1513" y="1"/>
                    <a:pt x="1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7"/>
            <p:cNvSpPr/>
            <p:nvPr/>
          </p:nvSpPr>
          <p:spPr>
            <a:xfrm>
              <a:off x="7443684" y="605626"/>
              <a:ext cx="172372" cy="178287"/>
            </a:xfrm>
            <a:custGeom>
              <a:avLst/>
              <a:gdLst/>
              <a:ahLst/>
              <a:cxnLst/>
              <a:rect l="l" t="t" r="r" b="b"/>
              <a:pathLst>
                <a:path w="2098" h="2170" extrusionOk="0">
                  <a:moveTo>
                    <a:pt x="1082" y="0"/>
                  </a:moveTo>
                  <a:lnTo>
                    <a:pt x="867" y="727"/>
                  </a:lnTo>
                  <a:lnTo>
                    <a:pt x="0" y="1583"/>
                  </a:lnTo>
                  <a:lnTo>
                    <a:pt x="1015" y="2169"/>
                  </a:lnTo>
                  <a:lnTo>
                    <a:pt x="1882" y="1312"/>
                  </a:lnTo>
                  <a:lnTo>
                    <a:pt x="2098" y="587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7"/>
            <p:cNvSpPr/>
            <p:nvPr/>
          </p:nvSpPr>
          <p:spPr>
            <a:xfrm>
              <a:off x="7500125" y="545570"/>
              <a:ext cx="115928" cy="108287"/>
            </a:xfrm>
            <a:custGeom>
              <a:avLst/>
              <a:gdLst/>
              <a:ahLst/>
              <a:cxnLst/>
              <a:rect l="l" t="t" r="r" b="b"/>
              <a:pathLst>
                <a:path w="1411" h="1318" extrusionOk="0">
                  <a:moveTo>
                    <a:pt x="0" y="0"/>
                  </a:moveTo>
                  <a:lnTo>
                    <a:pt x="395" y="731"/>
                  </a:lnTo>
                  <a:lnTo>
                    <a:pt x="1411" y="1318"/>
                  </a:lnTo>
                  <a:lnTo>
                    <a:pt x="1016" y="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7"/>
            <p:cNvSpPr/>
            <p:nvPr/>
          </p:nvSpPr>
          <p:spPr>
            <a:xfrm>
              <a:off x="7443684" y="735679"/>
              <a:ext cx="172372" cy="240975"/>
            </a:xfrm>
            <a:custGeom>
              <a:avLst/>
              <a:gdLst/>
              <a:ahLst/>
              <a:cxnLst/>
              <a:rect l="l" t="t" r="r" b="b"/>
              <a:pathLst>
                <a:path w="2098" h="2933" extrusionOk="0">
                  <a:moveTo>
                    <a:pt x="0" y="0"/>
                  </a:moveTo>
                  <a:lnTo>
                    <a:pt x="0" y="826"/>
                  </a:lnTo>
                  <a:lnTo>
                    <a:pt x="1001" y="1405"/>
                  </a:lnTo>
                  <a:lnTo>
                    <a:pt x="687" y="2346"/>
                  </a:lnTo>
                  <a:lnTo>
                    <a:pt x="1194" y="2639"/>
                  </a:lnTo>
                  <a:lnTo>
                    <a:pt x="1703" y="2933"/>
                  </a:lnTo>
                  <a:lnTo>
                    <a:pt x="2098" y="1745"/>
                  </a:lnTo>
                  <a:lnTo>
                    <a:pt x="1409" y="1347"/>
                  </a:lnTo>
                  <a:lnTo>
                    <a:pt x="1015" y="1413"/>
                  </a:lnTo>
                  <a:lnTo>
                    <a:pt x="1015" y="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7"/>
            <p:cNvSpPr/>
            <p:nvPr/>
          </p:nvSpPr>
          <p:spPr>
            <a:xfrm>
              <a:off x="7679309" y="919380"/>
              <a:ext cx="82324" cy="67700"/>
            </a:xfrm>
            <a:custGeom>
              <a:avLst/>
              <a:gdLst/>
              <a:ahLst/>
              <a:cxnLst/>
              <a:rect l="l" t="t" r="r" b="b"/>
              <a:pathLst>
                <a:path w="1002" h="824" extrusionOk="0">
                  <a:moveTo>
                    <a:pt x="693" y="1"/>
                  </a:moveTo>
                  <a:lnTo>
                    <a:pt x="171" y="53"/>
                  </a:lnTo>
                  <a:lnTo>
                    <a:pt x="0" y="246"/>
                  </a:lnTo>
                  <a:lnTo>
                    <a:pt x="1001" y="824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7"/>
            <p:cNvSpPr/>
            <p:nvPr/>
          </p:nvSpPr>
          <p:spPr>
            <a:xfrm>
              <a:off x="7500125" y="329582"/>
              <a:ext cx="261515" cy="264144"/>
            </a:xfrm>
            <a:custGeom>
              <a:avLst/>
              <a:gdLst/>
              <a:ahLst/>
              <a:cxnLst/>
              <a:rect l="l" t="t" r="r" b="b"/>
              <a:pathLst>
                <a:path w="3183" h="3215" extrusionOk="0">
                  <a:moveTo>
                    <a:pt x="2167" y="0"/>
                  </a:moveTo>
                  <a:lnTo>
                    <a:pt x="1859" y="1175"/>
                  </a:lnTo>
                  <a:lnTo>
                    <a:pt x="1338" y="1729"/>
                  </a:lnTo>
                  <a:lnTo>
                    <a:pt x="507" y="1752"/>
                  </a:lnTo>
                  <a:lnTo>
                    <a:pt x="0" y="2629"/>
                  </a:lnTo>
                  <a:lnTo>
                    <a:pt x="1016" y="3215"/>
                  </a:lnTo>
                  <a:lnTo>
                    <a:pt x="1521" y="2339"/>
                  </a:lnTo>
                  <a:lnTo>
                    <a:pt x="2352" y="2315"/>
                  </a:lnTo>
                  <a:lnTo>
                    <a:pt x="2875" y="1761"/>
                  </a:lnTo>
                  <a:lnTo>
                    <a:pt x="2877" y="1750"/>
                  </a:lnTo>
                  <a:lnTo>
                    <a:pt x="3182" y="587"/>
                  </a:lnTo>
                  <a:lnTo>
                    <a:pt x="21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7"/>
            <p:cNvSpPr/>
            <p:nvPr/>
          </p:nvSpPr>
          <p:spPr>
            <a:xfrm>
              <a:off x="7678076" y="282096"/>
              <a:ext cx="278687" cy="129402"/>
            </a:xfrm>
            <a:custGeom>
              <a:avLst/>
              <a:gdLst/>
              <a:ahLst/>
              <a:cxnLst/>
              <a:rect l="l" t="t" r="r" b="b"/>
              <a:pathLst>
                <a:path w="3392" h="1575" extrusionOk="0">
                  <a:moveTo>
                    <a:pt x="2377" y="0"/>
                  </a:moveTo>
                  <a:lnTo>
                    <a:pt x="1717" y="744"/>
                  </a:lnTo>
                  <a:lnTo>
                    <a:pt x="716" y="165"/>
                  </a:lnTo>
                  <a:lnTo>
                    <a:pt x="1" y="578"/>
                  </a:lnTo>
                  <a:lnTo>
                    <a:pt x="1016" y="1165"/>
                  </a:lnTo>
                  <a:lnTo>
                    <a:pt x="1731" y="752"/>
                  </a:lnTo>
                  <a:lnTo>
                    <a:pt x="1871" y="1125"/>
                  </a:lnTo>
                  <a:lnTo>
                    <a:pt x="2040" y="1575"/>
                  </a:lnTo>
                  <a:lnTo>
                    <a:pt x="2560" y="1523"/>
                  </a:lnTo>
                  <a:lnTo>
                    <a:pt x="3391" y="587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7"/>
            <p:cNvSpPr/>
            <p:nvPr/>
          </p:nvSpPr>
          <p:spPr>
            <a:xfrm>
              <a:off x="7965788" y="436549"/>
              <a:ext cx="84378" cy="54554"/>
            </a:xfrm>
            <a:custGeom>
              <a:avLst/>
              <a:gdLst/>
              <a:ahLst/>
              <a:cxnLst/>
              <a:rect l="l" t="t" r="r" b="b"/>
              <a:pathLst>
                <a:path w="1027" h="664" extrusionOk="0">
                  <a:moveTo>
                    <a:pt x="63" y="1"/>
                  </a:moveTo>
                  <a:lnTo>
                    <a:pt x="1" y="187"/>
                  </a:lnTo>
                  <a:lnTo>
                    <a:pt x="216" y="663"/>
                  </a:lnTo>
                  <a:lnTo>
                    <a:pt x="1026" y="528"/>
                  </a:lnTo>
                  <a:lnTo>
                    <a:pt x="835" y="443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7"/>
            <p:cNvSpPr/>
            <p:nvPr/>
          </p:nvSpPr>
          <p:spPr>
            <a:xfrm>
              <a:off x="7970882" y="381916"/>
              <a:ext cx="79613" cy="91115"/>
            </a:xfrm>
            <a:custGeom>
              <a:avLst/>
              <a:gdLst/>
              <a:ahLst/>
              <a:cxnLst/>
              <a:rect l="l" t="t" r="r" b="b"/>
              <a:pathLst>
                <a:path w="969" h="1109" extrusionOk="0">
                  <a:moveTo>
                    <a:pt x="221" y="0"/>
                  </a:moveTo>
                  <a:lnTo>
                    <a:pt x="20" y="606"/>
                  </a:lnTo>
                  <a:lnTo>
                    <a:pt x="1" y="666"/>
                  </a:lnTo>
                  <a:lnTo>
                    <a:pt x="773" y="1108"/>
                  </a:lnTo>
                  <a:lnTo>
                    <a:pt x="969" y="429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7"/>
            <p:cNvSpPr/>
            <p:nvPr/>
          </p:nvSpPr>
          <p:spPr>
            <a:xfrm>
              <a:off x="7526991" y="330322"/>
              <a:ext cx="527796" cy="670343"/>
            </a:xfrm>
            <a:custGeom>
              <a:avLst/>
              <a:gdLst/>
              <a:ahLst/>
              <a:cxnLst/>
              <a:rect l="l" t="t" r="r" b="b"/>
              <a:pathLst>
                <a:path w="6424" h="8159" extrusionOk="0">
                  <a:moveTo>
                    <a:pt x="3592" y="2978"/>
                  </a:moveTo>
                  <a:cubicBezTo>
                    <a:pt x="3872" y="2978"/>
                    <a:pt x="4065" y="3201"/>
                    <a:pt x="4065" y="3587"/>
                  </a:cubicBezTo>
                  <a:cubicBezTo>
                    <a:pt x="4065" y="4130"/>
                    <a:pt x="3683" y="4791"/>
                    <a:pt x="3212" y="5063"/>
                  </a:cubicBezTo>
                  <a:cubicBezTo>
                    <a:pt x="3076" y="5142"/>
                    <a:pt x="2947" y="5179"/>
                    <a:pt x="2832" y="5179"/>
                  </a:cubicBezTo>
                  <a:cubicBezTo>
                    <a:pt x="2553" y="5179"/>
                    <a:pt x="2361" y="4957"/>
                    <a:pt x="2361" y="4571"/>
                  </a:cubicBezTo>
                  <a:cubicBezTo>
                    <a:pt x="2361" y="4499"/>
                    <a:pt x="2368" y="4423"/>
                    <a:pt x="2381" y="4348"/>
                  </a:cubicBezTo>
                  <a:cubicBezTo>
                    <a:pt x="2452" y="3933"/>
                    <a:pt x="2707" y="3493"/>
                    <a:pt x="3029" y="3224"/>
                  </a:cubicBezTo>
                  <a:cubicBezTo>
                    <a:pt x="3088" y="3176"/>
                    <a:pt x="3149" y="3132"/>
                    <a:pt x="3212" y="3095"/>
                  </a:cubicBezTo>
                  <a:cubicBezTo>
                    <a:pt x="3349" y="3016"/>
                    <a:pt x="3478" y="2978"/>
                    <a:pt x="3592" y="2978"/>
                  </a:cubicBezTo>
                  <a:close/>
                  <a:moveTo>
                    <a:pt x="5230" y="0"/>
                  </a:moveTo>
                  <a:lnTo>
                    <a:pt x="4399" y="936"/>
                  </a:lnTo>
                  <a:lnTo>
                    <a:pt x="3879" y="988"/>
                  </a:lnTo>
                  <a:lnTo>
                    <a:pt x="3710" y="538"/>
                  </a:lnTo>
                  <a:lnTo>
                    <a:pt x="3570" y="165"/>
                  </a:lnTo>
                  <a:lnTo>
                    <a:pt x="2855" y="578"/>
                  </a:lnTo>
                  <a:lnTo>
                    <a:pt x="2550" y="1741"/>
                  </a:lnTo>
                  <a:lnTo>
                    <a:pt x="2548" y="1752"/>
                  </a:lnTo>
                  <a:cubicBezTo>
                    <a:pt x="2547" y="1757"/>
                    <a:pt x="2025" y="2306"/>
                    <a:pt x="2025" y="2306"/>
                  </a:cubicBezTo>
                  <a:lnTo>
                    <a:pt x="1194" y="2330"/>
                  </a:lnTo>
                  <a:lnTo>
                    <a:pt x="689" y="3206"/>
                  </a:lnTo>
                  <a:lnTo>
                    <a:pt x="1084" y="3938"/>
                  </a:lnTo>
                  <a:lnTo>
                    <a:pt x="868" y="4664"/>
                  </a:lnTo>
                  <a:lnTo>
                    <a:pt x="1" y="5520"/>
                  </a:lnTo>
                  <a:lnTo>
                    <a:pt x="1" y="6347"/>
                  </a:lnTo>
                  <a:lnTo>
                    <a:pt x="395" y="6281"/>
                  </a:lnTo>
                  <a:lnTo>
                    <a:pt x="1084" y="6679"/>
                  </a:lnTo>
                  <a:lnTo>
                    <a:pt x="689" y="7867"/>
                  </a:lnTo>
                  <a:lnTo>
                    <a:pt x="1194" y="8158"/>
                  </a:lnTo>
                  <a:lnTo>
                    <a:pt x="1854" y="7416"/>
                  </a:lnTo>
                  <a:lnTo>
                    <a:pt x="2025" y="7223"/>
                  </a:lnTo>
                  <a:lnTo>
                    <a:pt x="2547" y="7171"/>
                  </a:lnTo>
                  <a:lnTo>
                    <a:pt x="2855" y="7994"/>
                  </a:lnTo>
                  <a:lnTo>
                    <a:pt x="3570" y="7581"/>
                  </a:lnTo>
                  <a:lnTo>
                    <a:pt x="3879" y="6402"/>
                  </a:lnTo>
                  <a:lnTo>
                    <a:pt x="4399" y="5852"/>
                  </a:lnTo>
                  <a:lnTo>
                    <a:pt x="5230" y="5829"/>
                  </a:lnTo>
                  <a:lnTo>
                    <a:pt x="5737" y="4953"/>
                  </a:lnTo>
                  <a:lnTo>
                    <a:pt x="5342" y="4221"/>
                  </a:lnTo>
                  <a:lnTo>
                    <a:pt x="5557" y="3494"/>
                  </a:lnTo>
                  <a:lnTo>
                    <a:pt x="5735" y="3319"/>
                  </a:lnTo>
                  <a:lnTo>
                    <a:pt x="5941" y="3116"/>
                  </a:lnTo>
                  <a:lnTo>
                    <a:pt x="6424" y="2638"/>
                  </a:lnTo>
                  <a:lnTo>
                    <a:pt x="6424" y="2287"/>
                  </a:lnTo>
                  <a:lnTo>
                    <a:pt x="6424" y="1847"/>
                  </a:lnTo>
                  <a:lnTo>
                    <a:pt x="6367" y="1821"/>
                  </a:lnTo>
                  <a:lnTo>
                    <a:pt x="5557" y="1956"/>
                  </a:lnTo>
                  <a:lnTo>
                    <a:pt x="5342" y="1480"/>
                  </a:lnTo>
                  <a:lnTo>
                    <a:pt x="5404" y="1294"/>
                  </a:lnTo>
                  <a:lnTo>
                    <a:pt x="5423" y="1234"/>
                  </a:lnTo>
                  <a:lnTo>
                    <a:pt x="5624" y="628"/>
                  </a:lnTo>
                  <a:lnTo>
                    <a:pt x="5737" y="292"/>
                  </a:lnTo>
                  <a:lnTo>
                    <a:pt x="5714" y="278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7"/>
            <p:cNvSpPr/>
            <p:nvPr/>
          </p:nvSpPr>
          <p:spPr>
            <a:xfrm>
              <a:off x="8034307" y="171760"/>
              <a:ext cx="377607" cy="505530"/>
            </a:xfrm>
            <a:custGeom>
              <a:avLst/>
              <a:gdLst/>
              <a:ahLst/>
              <a:cxnLst/>
              <a:rect l="l" t="t" r="r" b="b"/>
              <a:pathLst>
                <a:path w="4596" h="6153" extrusionOk="0">
                  <a:moveTo>
                    <a:pt x="2580" y="2264"/>
                  </a:moveTo>
                  <a:cubicBezTo>
                    <a:pt x="2708" y="2264"/>
                    <a:pt x="2815" y="2328"/>
                    <a:pt x="2876" y="2457"/>
                  </a:cubicBezTo>
                  <a:cubicBezTo>
                    <a:pt x="3012" y="2747"/>
                    <a:pt x="2865" y="3259"/>
                    <a:pt x="2545" y="3601"/>
                  </a:cubicBezTo>
                  <a:cubicBezTo>
                    <a:pt x="2368" y="3790"/>
                    <a:pt x="2176" y="3888"/>
                    <a:pt x="2017" y="3888"/>
                  </a:cubicBezTo>
                  <a:cubicBezTo>
                    <a:pt x="1888" y="3888"/>
                    <a:pt x="1781" y="3824"/>
                    <a:pt x="1720" y="3695"/>
                  </a:cubicBezTo>
                  <a:cubicBezTo>
                    <a:pt x="1583" y="3405"/>
                    <a:pt x="1732" y="2893"/>
                    <a:pt x="2050" y="2552"/>
                  </a:cubicBezTo>
                  <a:cubicBezTo>
                    <a:pt x="2228" y="2362"/>
                    <a:pt x="2420" y="2264"/>
                    <a:pt x="2580" y="2264"/>
                  </a:cubicBezTo>
                  <a:close/>
                  <a:moveTo>
                    <a:pt x="3424" y="0"/>
                  </a:moveTo>
                  <a:lnTo>
                    <a:pt x="2934" y="55"/>
                  </a:lnTo>
                  <a:lnTo>
                    <a:pt x="2485" y="903"/>
                  </a:lnTo>
                  <a:lnTo>
                    <a:pt x="2070" y="1149"/>
                  </a:lnTo>
                  <a:lnTo>
                    <a:pt x="1609" y="838"/>
                  </a:lnTo>
                  <a:lnTo>
                    <a:pt x="1124" y="1358"/>
                  </a:lnTo>
                  <a:lnTo>
                    <a:pt x="1166" y="2116"/>
                  </a:lnTo>
                  <a:lnTo>
                    <a:pt x="876" y="2627"/>
                  </a:lnTo>
                  <a:lnTo>
                    <a:pt x="197" y="2987"/>
                  </a:lnTo>
                  <a:lnTo>
                    <a:pt x="1" y="3666"/>
                  </a:lnTo>
                  <a:lnTo>
                    <a:pt x="192" y="3751"/>
                  </a:lnTo>
                  <a:lnTo>
                    <a:pt x="249" y="3777"/>
                  </a:lnTo>
                  <a:lnTo>
                    <a:pt x="510" y="3892"/>
                  </a:lnTo>
                  <a:lnTo>
                    <a:pt x="514" y="4369"/>
                  </a:lnTo>
                  <a:lnTo>
                    <a:pt x="16" y="5189"/>
                  </a:lnTo>
                  <a:lnTo>
                    <a:pt x="223" y="5629"/>
                  </a:lnTo>
                  <a:lnTo>
                    <a:pt x="241" y="5618"/>
                  </a:lnTo>
                  <a:lnTo>
                    <a:pt x="901" y="5190"/>
                  </a:lnTo>
                  <a:lnTo>
                    <a:pt x="1198" y="5353"/>
                  </a:lnTo>
                  <a:lnTo>
                    <a:pt x="1171" y="6153"/>
                  </a:lnTo>
                  <a:lnTo>
                    <a:pt x="1661" y="6097"/>
                  </a:lnTo>
                  <a:lnTo>
                    <a:pt x="2110" y="5250"/>
                  </a:lnTo>
                  <a:lnTo>
                    <a:pt x="2527" y="5004"/>
                  </a:lnTo>
                  <a:lnTo>
                    <a:pt x="2987" y="5314"/>
                  </a:lnTo>
                  <a:lnTo>
                    <a:pt x="3473" y="4794"/>
                  </a:lnTo>
                  <a:lnTo>
                    <a:pt x="3430" y="4036"/>
                  </a:lnTo>
                  <a:lnTo>
                    <a:pt x="3720" y="3525"/>
                  </a:lnTo>
                  <a:lnTo>
                    <a:pt x="4399" y="3164"/>
                  </a:lnTo>
                  <a:lnTo>
                    <a:pt x="4595" y="2485"/>
                  </a:lnTo>
                  <a:lnTo>
                    <a:pt x="4086" y="2260"/>
                  </a:lnTo>
                  <a:lnTo>
                    <a:pt x="4085" y="2192"/>
                  </a:lnTo>
                  <a:lnTo>
                    <a:pt x="4082" y="1783"/>
                  </a:lnTo>
                  <a:lnTo>
                    <a:pt x="4581" y="963"/>
                  </a:lnTo>
                  <a:lnTo>
                    <a:pt x="4372" y="523"/>
                  </a:lnTo>
                  <a:lnTo>
                    <a:pt x="3696" y="963"/>
                  </a:lnTo>
                  <a:lnTo>
                    <a:pt x="3398" y="798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9" name="Google Shape;1209;p37"/>
          <p:cNvGrpSpPr/>
          <p:nvPr/>
        </p:nvGrpSpPr>
        <p:grpSpPr>
          <a:xfrm>
            <a:off x="7595596" y="3149422"/>
            <a:ext cx="1245385" cy="1593962"/>
            <a:chOff x="7577235" y="3020097"/>
            <a:chExt cx="985897" cy="1261745"/>
          </a:xfrm>
        </p:grpSpPr>
        <p:sp>
          <p:nvSpPr>
            <p:cNvPr id="1210" name="Google Shape;1210;p37"/>
            <p:cNvSpPr/>
            <p:nvPr/>
          </p:nvSpPr>
          <p:spPr>
            <a:xfrm flipH="1">
              <a:off x="7840202" y="3971655"/>
              <a:ext cx="330908" cy="252290"/>
            </a:xfrm>
            <a:custGeom>
              <a:avLst/>
              <a:gdLst/>
              <a:ahLst/>
              <a:cxnLst/>
              <a:rect l="l" t="t" r="r" b="b"/>
              <a:pathLst>
                <a:path w="6503" h="4958" extrusionOk="0">
                  <a:moveTo>
                    <a:pt x="2007" y="0"/>
                  </a:moveTo>
                  <a:cubicBezTo>
                    <a:pt x="1734" y="0"/>
                    <a:pt x="1462" y="71"/>
                    <a:pt x="1217" y="212"/>
                  </a:cubicBezTo>
                  <a:lnTo>
                    <a:pt x="663" y="533"/>
                  </a:lnTo>
                  <a:lnTo>
                    <a:pt x="0" y="1767"/>
                  </a:lnTo>
                  <a:lnTo>
                    <a:pt x="152" y="2858"/>
                  </a:lnTo>
                  <a:cubicBezTo>
                    <a:pt x="231" y="3425"/>
                    <a:pt x="565" y="3923"/>
                    <a:pt x="1061" y="4209"/>
                  </a:cubicBezTo>
                  <a:lnTo>
                    <a:pt x="1973" y="4747"/>
                  </a:lnTo>
                  <a:cubicBezTo>
                    <a:pt x="2217" y="4887"/>
                    <a:pt x="2489" y="4957"/>
                    <a:pt x="2761" y="4957"/>
                  </a:cubicBezTo>
                  <a:cubicBezTo>
                    <a:pt x="3034" y="4957"/>
                    <a:pt x="3306" y="4887"/>
                    <a:pt x="3550" y="4747"/>
                  </a:cubicBezTo>
                  <a:lnTo>
                    <a:pt x="6124" y="3260"/>
                  </a:lnTo>
                  <a:cubicBezTo>
                    <a:pt x="6406" y="3097"/>
                    <a:pt x="6502" y="2775"/>
                    <a:pt x="6413" y="2503"/>
                  </a:cubicBezTo>
                  <a:cubicBezTo>
                    <a:pt x="6368" y="2360"/>
                    <a:pt x="6271" y="2231"/>
                    <a:pt x="6124" y="2146"/>
                  </a:cubicBezTo>
                  <a:lnTo>
                    <a:pt x="2795" y="212"/>
                  </a:lnTo>
                  <a:cubicBezTo>
                    <a:pt x="2551" y="71"/>
                    <a:pt x="2279" y="0"/>
                    <a:pt x="2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7"/>
            <p:cNvSpPr/>
            <p:nvPr/>
          </p:nvSpPr>
          <p:spPr>
            <a:xfrm flipH="1">
              <a:off x="7840304" y="3904995"/>
              <a:ext cx="317882" cy="298545"/>
            </a:xfrm>
            <a:custGeom>
              <a:avLst/>
              <a:gdLst/>
              <a:ahLst/>
              <a:cxnLst/>
              <a:rect l="l" t="t" r="r" b="b"/>
              <a:pathLst>
                <a:path w="6247" h="5867" extrusionOk="0">
                  <a:moveTo>
                    <a:pt x="1540" y="1"/>
                  </a:moveTo>
                  <a:lnTo>
                    <a:pt x="1540" y="930"/>
                  </a:lnTo>
                  <a:cubicBezTo>
                    <a:pt x="1429" y="945"/>
                    <a:pt x="1319" y="966"/>
                    <a:pt x="1212" y="1006"/>
                  </a:cubicBezTo>
                  <a:cubicBezTo>
                    <a:pt x="1127" y="1035"/>
                    <a:pt x="1043" y="1073"/>
                    <a:pt x="965" y="1120"/>
                  </a:cubicBezTo>
                  <a:lnTo>
                    <a:pt x="725" y="1259"/>
                  </a:lnTo>
                  <a:lnTo>
                    <a:pt x="409" y="1843"/>
                  </a:lnTo>
                  <a:lnTo>
                    <a:pt x="1" y="2280"/>
                  </a:lnTo>
                  <a:lnTo>
                    <a:pt x="236" y="3868"/>
                  </a:lnTo>
                  <a:lnTo>
                    <a:pt x="283" y="4180"/>
                  </a:lnTo>
                  <a:cubicBezTo>
                    <a:pt x="348" y="4614"/>
                    <a:pt x="602" y="4995"/>
                    <a:pt x="975" y="5218"/>
                  </a:cubicBezTo>
                  <a:cubicBezTo>
                    <a:pt x="985" y="5228"/>
                    <a:pt x="996" y="5235"/>
                    <a:pt x="1009" y="5240"/>
                  </a:cubicBezTo>
                  <a:lnTo>
                    <a:pt x="1719" y="5655"/>
                  </a:lnTo>
                  <a:cubicBezTo>
                    <a:pt x="1963" y="5796"/>
                    <a:pt x="2235" y="5867"/>
                    <a:pt x="2507" y="5867"/>
                  </a:cubicBezTo>
                  <a:cubicBezTo>
                    <a:pt x="2780" y="5867"/>
                    <a:pt x="3052" y="5796"/>
                    <a:pt x="3296" y="5655"/>
                  </a:cubicBezTo>
                  <a:lnTo>
                    <a:pt x="5870" y="4168"/>
                  </a:lnTo>
                  <a:cubicBezTo>
                    <a:pt x="6015" y="4083"/>
                    <a:pt x="6114" y="3957"/>
                    <a:pt x="6159" y="3813"/>
                  </a:cubicBezTo>
                  <a:cubicBezTo>
                    <a:pt x="6247" y="3550"/>
                    <a:pt x="6157" y="3242"/>
                    <a:pt x="5896" y="3073"/>
                  </a:cubicBezTo>
                  <a:lnTo>
                    <a:pt x="5292" y="2725"/>
                  </a:lnTo>
                  <a:lnTo>
                    <a:pt x="4550" y="2301"/>
                  </a:lnTo>
                  <a:cubicBezTo>
                    <a:pt x="4304" y="2160"/>
                    <a:pt x="4105" y="1952"/>
                    <a:pt x="3979" y="1706"/>
                  </a:cubicBezTo>
                  <a:cubicBezTo>
                    <a:pt x="3901" y="1560"/>
                    <a:pt x="3848" y="1404"/>
                    <a:pt x="3825" y="1240"/>
                  </a:cubicBezTo>
                  <a:lnTo>
                    <a:pt x="36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7"/>
            <p:cNvSpPr/>
            <p:nvPr/>
          </p:nvSpPr>
          <p:spPr>
            <a:xfrm flipH="1">
              <a:off x="7840304" y="3991806"/>
              <a:ext cx="305873" cy="211735"/>
            </a:xfrm>
            <a:custGeom>
              <a:avLst/>
              <a:gdLst/>
              <a:ahLst/>
              <a:cxnLst/>
              <a:rect l="l" t="t" r="r" b="b"/>
              <a:pathLst>
                <a:path w="6011" h="4161" extrusionOk="0">
                  <a:moveTo>
                    <a:pt x="3743" y="1"/>
                  </a:moveTo>
                  <a:lnTo>
                    <a:pt x="0" y="2162"/>
                  </a:lnTo>
                  <a:lnTo>
                    <a:pt x="47" y="2474"/>
                  </a:lnTo>
                  <a:cubicBezTo>
                    <a:pt x="112" y="2908"/>
                    <a:pt x="366" y="3289"/>
                    <a:pt x="739" y="3512"/>
                  </a:cubicBezTo>
                  <a:cubicBezTo>
                    <a:pt x="749" y="3522"/>
                    <a:pt x="760" y="3529"/>
                    <a:pt x="773" y="3534"/>
                  </a:cubicBezTo>
                  <a:lnTo>
                    <a:pt x="1483" y="3949"/>
                  </a:lnTo>
                  <a:cubicBezTo>
                    <a:pt x="1727" y="4090"/>
                    <a:pt x="1999" y="4161"/>
                    <a:pt x="2271" y="4161"/>
                  </a:cubicBezTo>
                  <a:cubicBezTo>
                    <a:pt x="2544" y="4161"/>
                    <a:pt x="2816" y="4090"/>
                    <a:pt x="3060" y="3949"/>
                  </a:cubicBezTo>
                  <a:lnTo>
                    <a:pt x="5634" y="2462"/>
                  </a:lnTo>
                  <a:cubicBezTo>
                    <a:pt x="5779" y="2377"/>
                    <a:pt x="5878" y="2251"/>
                    <a:pt x="5923" y="2107"/>
                  </a:cubicBezTo>
                  <a:cubicBezTo>
                    <a:pt x="6011" y="1844"/>
                    <a:pt x="5921" y="1536"/>
                    <a:pt x="5660" y="1367"/>
                  </a:cubicBezTo>
                  <a:lnTo>
                    <a:pt x="5056" y="1019"/>
                  </a:lnTo>
                  <a:lnTo>
                    <a:pt x="4314" y="595"/>
                  </a:lnTo>
                  <a:cubicBezTo>
                    <a:pt x="4067" y="454"/>
                    <a:pt x="3869" y="246"/>
                    <a:pt x="37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7"/>
            <p:cNvSpPr/>
            <p:nvPr/>
          </p:nvSpPr>
          <p:spPr>
            <a:xfrm flipH="1">
              <a:off x="7840304" y="4043607"/>
              <a:ext cx="268319" cy="159933"/>
            </a:xfrm>
            <a:custGeom>
              <a:avLst/>
              <a:gdLst/>
              <a:ahLst/>
              <a:cxnLst/>
              <a:rect l="l" t="t" r="r" b="b"/>
              <a:pathLst>
                <a:path w="5273" h="3143" extrusionOk="0">
                  <a:moveTo>
                    <a:pt x="4318" y="1"/>
                  </a:moveTo>
                  <a:lnTo>
                    <a:pt x="1" y="2493"/>
                  </a:lnTo>
                  <a:cubicBezTo>
                    <a:pt x="12" y="2504"/>
                    <a:pt x="22" y="2511"/>
                    <a:pt x="35" y="2516"/>
                  </a:cubicBezTo>
                  <a:lnTo>
                    <a:pt x="745" y="2931"/>
                  </a:lnTo>
                  <a:cubicBezTo>
                    <a:pt x="989" y="3072"/>
                    <a:pt x="1261" y="3143"/>
                    <a:pt x="1533" y="3143"/>
                  </a:cubicBezTo>
                  <a:cubicBezTo>
                    <a:pt x="1806" y="3143"/>
                    <a:pt x="2078" y="3072"/>
                    <a:pt x="2323" y="2931"/>
                  </a:cubicBezTo>
                  <a:lnTo>
                    <a:pt x="4896" y="1444"/>
                  </a:lnTo>
                  <a:cubicBezTo>
                    <a:pt x="5041" y="1359"/>
                    <a:pt x="5140" y="1232"/>
                    <a:pt x="5185" y="1089"/>
                  </a:cubicBezTo>
                  <a:cubicBezTo>
                    <a:pt x="5273" y="825"/>
                    <a:pt x="5183" y="518"/>
                    <a:pt x="4922" y="349"/>
                  </a:cubicBezTo>
                  <a:lnTo>
                    <a:pt x="431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7"/>
            <p:cNvSpPr/>
            <p:nvPr/>
          </p:nvSpPr>
          <p:spPr>
            <a:xfrm flipH="1">
              <a:off x="7588990" y="3020097"/>
              <a:ext cx="974142" cy="1255384"/>
            </a:xfrm>
            <a:custGeom>
              <a:avLst/>
              <a:gdLst/>
              <a:ahLst/>
              <a:cxnLst/>
              <a:rect l="l" t="t" r="r" b="b"/>
              <a:pathLst>
                <a:path w="19144" h="24671" extrusionOk="0">
                  <a:moveTo>
                    <a:pt x="18023" y="1"/>
                  </a:moveTo>
                  <a:cubicBezTo>
                    <a:pt x="17930" y="1"/>
                    <a:pt x="17834" y="24"/>
                    <a:pt x="17743" y="77"/>
                  </a:cubicBezTo>
                  <a:lnTo>
                    <a:pt x="869" y="9819"/>
                  </a:lnTo>
                  <a:cubicBezTo>
                    <a:pt x="339" y="10124"/>
                    <a:pt x="11" y="10690"/>
                    <a:pt x="10" y="11302"/>
                  </a:cubicBezTo>
                  <a:lnTo>
                    <a:pt x="2" y="23759"/>
                  </a:lnTo>
                  <a:cubicBezTo>
                    <a:pt x="1" y="23930"/>
                    <a:pt x="73" y="24075"/>
                    <a:pt x="183" y="24177"/>
                  </a:cubicBezTo>
                  <a:lnTo>
                    <a:pt x="174" y="24191"/>
                  </a:lnTo>
                  <a:lnTo>
                    <a:pt x="288" y="24256"/>
                  </a:lnTo>
                  <a:lnTo>
                    <a:pt x="1004" y="24671"/>
                  </a:lnTo>
                  <a:lnTo>
                    <a:pt x="1739" y="23398"/>
                  </a:lnTo>
                  <a:lnTo>
                    <a:pt x="17459" y="14289"/>
                  </a:lnTo>
                  <a:cubicBezTo>
                    <a:pt x="17955" y="14004"/>
                    <a:pt x="18260" y="13477"/>
                    <a:pt x="18260" y="12907"/>
                  </a:cubicBezTo>
                  <a:lnTo>
                    <a:pt x="18268" y="2000"/>
                  </a:lnTo>
                  <a:lnTo>
                    <a:pt x="18299" y="2018"/>
                  </a:lnTo>
                  <a:lnTo>
                    <a:pt x="19144" y="555"/>
                  </a:lnTo>
                  <a:lnTo>
                    <a:pt x="18287" y="60"/>
                  </a:lnTo>
                  <a:lnTo>
                    <a:pt x="18285" y="64"/>
                  </a:lnTo>
                  <a:cubicBezTo>
                    <a:pt x="18204" y="24"/>
                    <a:pt x="18115" y="1"/>
                    <a:pt x="180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7"/>
            <p:cNvSpPr/>
            <p:nvPr/>
          </p:nvSpPr>
          <p:spPr>
            <a:xfrm flipH="1">
              <a:off x="7577235" y="3042640"/>
              <a:ext cx="945291" cy="1239202"/>
            </a:xfrm>
            <a:custGeom>
              <a:avLst/>
              <a:gdLst/>
              <a:ahLst/>
              <a:cxnLst/>
              <a:rect l="l" t="t" r="r" b="b"/>
              <a:pathLst>
                <a:path w="18577" h="24353" extrusionOk="0">
                  <a:moveTo>
                    <a:pt x="18001" y="1"/>
                  </a:moveTo>
                  <a:cubicBezTo>
                    <a:pt x="17905" y="1"/>
                    <a:pt x="17808" y="25"/>
                    <a:pt x="17715" y="78"/>
                  </a:cubicBezTo>
                  <a:lnTo>
                    <a:pt x="868" y="9836"/>
                  </a:lnTo>
                  <a:cubicBezTo>
                    <a:pt x="337" y="10141"/>
                    <a:pt x="10" y="10706"/>
                    <a:pt x="9" y="11319"/>
                  </a:cubicBezTo>
                  <a:lnTo>
                    <a:pt x="1" y="23776"/>
                  </a:lnTo>
                  <a:cubicBezTo>
                    <a:pt x="0" y="24112"/>
                    <a:pt x="276" y="24353"/>
                    <a:pt x="576" y="24353"/>
                  </a:cubicBezTo>
                  <a:cubicBezTo>
                    <a:pt x="671" y="24353"/>
                    <a:pt x="769" y="24328"/>
                    <a:pt x="862" y="24275"/>
                  </a:cubicBezTo>
                  <a:lnTo>
                    <a:pt x="17767" y="14484"/>
                  </a:lnTo>
                  <a:cubicBezTo>
                    <a:pt x="18261" y="14199"/>
                    <a:pt x="18566" y="13672"/>
                    <a:pt x="18568" y="13101"/>
                  </a:cubicBezTo>
                  <a:lnTo>
                    <a:pt x="18577" y="577"/>
                  </a:lnTo>
                  <a:cubicBezTo>
                    <a:pt x="18577" y="241"/>
                    <a:pt x="18301" y="1"/>
                    <a:pt x="180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7"/>
            <p:cNvSpPr/>
            <p:nvPr/>
          </p:nvSpPr>
          <p:spPr>
            <a:xfrm flipH="1">
              <a:off x="7596673" y="3037551"/>
              <a:ext cx="934757" cy="1237218"/>
            </a:xfrm>
            <a:custGeom>
              <a:avLst/>
              <a:gdLst/>
              <a:ahLst/>
              <a:cxnLst/>
              <a:rect l="l" t="t" r="r" b="b"/>
              <a:pathLst>
                <a:path w="18370" h="24314" extrusionOk="0">
                  <a:moveTo>
                    <a:pt x="17996" y="1"/>
                  </a:moveTo>
                  <a:cubicBezTo>
                    <a:pt x="17902" y="1"/>
                    <a:pt x="17806" y="25"/>
                    <a:pt x="17715" y="77"/>
                  </a:cubicBezTo>
                  <a:lnTo>
                    <a:pt x="868" y="9834"/>
                  </a:lnTo>
                  <a:cubicBezTo>
                    <a:pt x="337" y="10140"/>
                    <a:pt x="10" y="10705"/>
                    <a:pt x="10" y="11317"/>
                  </a:cubicBezTo>
                  <a:lnTo>
                    <a:pt x="1" y="23775"/>
                  </a:lnTo>
                  <a:cubicBezTo>
                    <a:pt x="1" y="24035"/>
                    <a:pt x="167" y="24236"/>
                    <a:pt x="382" y="24313"/>
                  </a:cubicBezTo>
                  <a:cubicBezTo>
                    <a:pt x="260" y="24211"/>
                    <a:pt x="175" y="24059"/>
                    <a:pt x="176" y="23876"/>
                  </a:cubicBezTo>
                  <a:lnTo>
                    <a:pt x="184" y="11419"/>
                  </a:lnTo>
                  <a:cubicBezTo>
                    <a:pt x="185" y="10806"/>
                    <a:pt x="512" y="10241"/>
                    <a:pt x="1043" y="9936"/>
                  </a:cubicBezTo>
                  <a:lnTo>
                    <a:pt x="17890" y="178"/>
                  </a:lnTo>
                  <a:cubicBezTo>
                    <a:pt x="17981" y="127"/>
                    <a:pt x="18076" y="103"/>
                    <a:pt x="18170" y="103"/>
                  </a:cubicBezTo>
                  <a:cubicBezTo>
                    <a:pt x="18239" y="103"/>
                    <a:pt x="18306" y="116"/>
                    <a:pt x="18370" y="139"/>
                  </a:cubicBezTo>
                  <a:cubicBezTo>
                    <a:pt x="18266" y="52"/>
                    <a:pt x="18134" y="1"/>
                    <a:pt x="17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7"/>
            <p:cNvSpPr/>
            <p:nvPr/>
          </p:nvSpPr>
          <p:spPr>
            <a:xfrm flipH="1">
              <a:off x="7604000" y="3088080"/>
              <a:ext cx="891811" cy="1074589"/>
            </a:xfrm>
            <a:custGeom>
              <a:avLst/>
              <a:gdLst/>
              <a:ahLst/>
              <a:cxnLst/>
              <a:rect l="l" t="t" r="r" b="b"/>
              <a:pathLst>
                <a:path w="17526" h="21118" extrusionOk="0">
                  <a:moveTo>
                    <a:pt x="17249" y="0"/>
                  </a:moveTo>
                  <a:cubicBezTo>
                    <a:pt x="17203" y="0"/>
                    <a:pt x="17155" y="12"/>
                    <a:pt x="17110" y="38"/>
                  </a:cubicBezTo>
                  <a:lnTo>
                    <a:pt x="574" y="9585"/>
                  </a:lnTo>
                  <a:cubicBezTo>
                    <a:pt x="219" y="9790"/>
                    <a:pt x="1" y="10168"/>
                    <a:pt x="1" y="10579"/>
                  </a:cubicBezTo>
                  <a:lnTo>
                    <a:pt x="1" y="21118"/>
                  </a:lnTo>
                  <a:lnTo>
                    <a:pt x="17526" y="11000"/>
                  </a:lnTo>
                  <a:lnTo>
                    <a:pt x="17526" y="278"/>
                  </a:lnTo>
                  <a:cubicBezTo>
                    <a:pt x="17526" y="116"/>
                    <a:pt x="17393" y="0"/>
                    <a:pt x="172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7"/>
            <p:cNvSpPr/>
            <p:nvPr/>
          </p:nvSpPr>
          <p:spPr>
            <a:xfrm flipH="1">
              <a:off x="7633920" y="3132147"/>
              <a:ext cx="831919" cy="965034"/>
            </a:xfrm>
            <a:custGeom>
              <a:avLst/>
              <a:gdLst/>
              <a:ahLst/>
              <a:cxnLst/>
              <a:rect l="l" t="t" r="r" b="b"/>
              <a:pathLst>
                <a:path w="16349" h="18965" extrusionOk="0">
                  <a:moveTo>
                    <a:pt x="16349" y="1"/>
                  </a:moveTo>
                  <a:lnTo>
                    <a:pt x="1" y="9439"/>
                  </a:lnTo>
                  <a:lnTo>
                    <a:pt x="1" y="18965"/>
                  </a:lnTo>
                  <a:lnTo>
                    <a:pt x="16349" y="9526"/>
                  </a:lnTo>
                  <a:lnTo>
                    <a:pt x="163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7"/>
            <p:cNvSpPr/>
            <p:nvPr/>
          </p:nvSpPr>
          <p:spPr>
            <a:xfrm flipH="1">
              <a:off x="7686884" y="3192446"/>
              <a:ext cx="722218" cy="837728"/>
            </a:xfrm>
            <a:custGeom>
              <a:avLst/>
              <a:gdLst/>
              <a:ahLst/>
              <a:cxnLst/>
              <a:rect l="l" t="t" r="r" b="b"/>
              <a:pathLst>
                <a:path w="14193" h="16463" extrusionOk="0">
                  <a:moveTo>
                    <a:pt x="14192" y="0"/>
                  </a:moveTo>
                  <a:lnTo>
                    <a:pt x="1" y="8193"/>
                  </a:lnTo>
                  <a:lnTo>
                    <a:pt x="1" y="16462"/>
                  </a:lnTo>
                  <a:lnTo>
                    <a:pt x="14192" y="8269"/>
                  </a:lnTo>
                  <a:lnTo>
                    <a:pt x="1419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39"/>
          <p:cNvSpPr txBox="1">
            <a:spLocks noGrp="1"/>
          </p:cNvSpPr>
          <p:nvPr>
            <p:ph type="title"/>
          </p:nvPr>
        </p:nvSpPr>
        <p:spPr>
          <a:xfrm>
            <a:off x="720000" y="403580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 PICTURE </a:t>
            </a:r>
            <a:r>
              <a:rPr lang="en">
                <a:solidFill>
                  <a:schemeClr val="lt2"/>
                </a:solidFill>
              </a:rPr>
              <a:t>IS WORTH</a:t>
            </a:r>
            <a:r>
              <a:rPr lang="en">
                <a:solidFill>
                  <a:schemeClr val="dk1"/>
                </a:solidFill>
              </a:rPr>
              <a:t> A THOUSAND WORDS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89" name="Google Shape;1289;p39"/>
          <p:cNvGrpSpPr/>
          <p:nvPr/>
        </p:nvGrpSpPr>
        <p:grpSpPr>
          <a:xfrm>
            <a:off x="242144" y="181279"/>
            <a:ext cx="1039298" cy="941511"/>
            <a:chOff x="7443684" y="123535"/>
            <a:chExt cx="968230" cy="877130"/>
          </a:xfrm>
        </p:grpSpPr>
        <p:sp>
          <p:nvSpPr>
            <p:cNvPr id="1290" name="Google Shape;1290;p39"/>
            <p:cNvSpPr/>
            <p:nvPr/>
          </p:nvSpPr>
          <p:spPr>
            <a:xfrm>
              <a:off x="8225567" y="539901"/>
              <a:ext cx="26291" cy="17747"/>
            </a:xfrm>
            <a:custGeom>
              <a:avLst/>
              <a:gdLst/>
              <a:ahLst/>
              <a:cxnLst/>
              <a:rect l="l" t="t" r="r" b="b"/>
              <a:pathLst>
                <a:path w="320" h="216" extrusionOk="0">
                  <a:moveTo>
                    <a:pt x="49" y="1"/>
                  </a:moveTo>
                  <a:cubicBezTo>
                    <a:pt x="34" y="1"/>
                    <a:pt x="20" y="8"/>
                    <a:pt x="12" y="22"/>
                  </a:cubicBezTo>
                  <a:cubicBezTo>
                    <a:pt x="1" y="42"/>
                    <a:pt x="7" y="68"/>
                    <a:pt x="28" y="81"/>
                  </a:cubicBezTo>
                  <a:lnTo>
                    <a:pt x="248" y="210"/>
                  </a:lnTo>
                  <a:cubicBezTo>
                    <a:pt x="255" y="215"/>
                    <a:pt x="263" y="216"/>
                    <a:pt x="270" y="216"/>
                  </a:cubicBezTo>
                  <a:cubicBezTo>
                    <a:pt x="284" y="216"/>
                    <a:pt x="299" y="209"/>
                    <a:pt x="307" y="194"/>
                  </a:cubicBezTo>
                  <a:cubicBezTo>
                    <a:pt x="319" y="174"/>
                    <a:pt x="312" y="148"/>
                    <a:pt x="292" y="136"/>
                  </a:cubicBezTo>
                  <a:lnTo>
                    <a:pt x="70" y="6"/>
                  </a:lnTo>
                  <a:cubicBezTo>
                    <a:pt x="64" y="3"/>
                    <a:pt x="56" y="1"/>
                    <a:pt x="49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134866" y="441807"/>
              <a:ext cx="26373" cy="17829"/>
            </a:xfrm>
            <a:custGeom>
              <a:avLst/>
              <a:gdLst/>
              <a:ahLst/>
              <a:cxnLst/>
              <a:rect l="l" t="t" r="r" b="b"/>
              <a:pathLst>
                <a:path w="321" h="217" extrusionOk="0">
                  <a:moveTo>
                    <a:pt x="271" y="1"/>
                  </a:moveTo>
                  <a:cubicBezTo>
                    <a:pt x="264" y="1"/>
                    <a:pt x="256" y="3"/>
                    <a:pt x="250" y="7"/>
                  </a:cubicBezTo>
                  <a:lnTo>
                    <a:pt x="29" y="136"/>
                  </a:lnTo>
                  <a:cubicBezTo>
                    <a:pt x="8" y="148"/>
                    <a:pt x="1" y="175"/>
                    <a:pt x="13" y="195"/>
                  </a:cubicBezTo>
                  <a:cubicBezTo>
                    <a:pt x="21" y="208"/>
                    <a:pt x="36" y="216"/>
                    <a:pt x="51" y="216"/>
                  </a:cubicBezTo>
                  <a:cubicBezTo>
                    <a:pt x="57" y="216"/>
                    <a:pt x="65" y="214"/>
                    <a:pt x="72" y="211"/>
                  </a:cubicBezTo>
                  <a:lnTo>
                    <a:pt x="293" y="81"/>
                  </a:lnTo>
                  <a:cubicBezTo>
                    <a:pt x="314" y="69"/>
                    <a:pt x="321" y="43"/>
                    <a:pt x="308" y="23"/>
                  </a:cubicBezTo>
                  <a:cubicBezTo>
                    <a:pt x="300" y="9"/>
                    <a:pt x="286" y="1"/>
                    <a:pt x="271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7761629" y="864582"/>
              <a:ext cx="26373" cy="17664"/>
            </a:xfrm>
            <a:custGeom>
              <a:avLst/>
              <a:gdLst/>
              <a:ahLst/>
              <a:cxnLst/>
              <a:rect l="l" t="t" r="r" b="b"/>
              <a:pathLst>
                <a:path w="321" h="215" extrusionOk="0">
                  <a:moveTo>
                    <a:pt x="270" y="0"/>
                  </a:moveTo>
                  <a:cubicBezTo>
                    <a:pt x="263" y="0"/>
                    <a:pt x="256" y="2"/>
                    <a:pt x="249" y="6"/>
                  </a:cubicBezTo>
                  <a:lnTo>
                    <a:pt x="27" y="134"/>
                  </a:lnTo>
                  <a:cubicBezTo>
                    <a:pt x="7" y="145"/>
                    <a:pt x="0" y="172"/>
                    <a:pt x="12" y="193"/>
                  </a:cubicBezTo>
                  <a:cubicBezTo>
                    <a:pt x="20" y="206"/>
                    <a:pt x="34" y="214"/>
                    <a:pt x="49" y="214"/>
                  </a:cubicBezTo>
                  <a:cubicBezTo>
                    <a:pt x="57" y="214"/>
                    <a:pt x="63" y="212"/>
                    <a:pt x="70" y="208"/>
                  </a:cubicBezTo>
                  <a:lnTo>
                    <a:pt x="292" y="80"/>
                  </a:lnTo>
                  <a:cubicBezTo>
                    <a:pt x="312" y="68"/>
                    <a:pt x="320" y="42"/>
                    <a:pt x="308" y="21"/>
                  </a:cubicBezTo>
                  <a:cubicBezTo>
                    <a:pt x="300" y="8"/>
                    <a:pt x="285" y="0"/>
                    <a:pt x="27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8054024" y="598150"/>
              <a:ext cx="78709" cy="79120"/>
            </a:xfrm>
            <a:custGeom>
              <a:avLst/>
              <a:gdLst/>
              <a:ahLst/>
              <a:cxnLst/>
              <a:rect l="l" t="t" r="r" b="b"/>
              <a:pathLst>
                <a:path w="958" h="963" extrusionOk="0">
                  <a:moveTo>
                    <a:pt x="661" y="0"/>
                  </a:moveTo>
                  <a:lnTo>
                    <a:pt x="1" y="428"/>
                  </a:lnTo>
                  <a:lnTo>
                    <a:pt x="931" y="963"/>
                  </a:lnTo>
                  <a:lnTo>
                    <a:pt x="958" y="163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8164360" y="357762"/>
              <a:ext cx="117489" cy="133428"/>
            </a:xfrm>
            <a:custGeom>
              <a:avLst/>
              <a:gdLst/>
              <a:ahLst/>
              <a:cxnLst/>
              <a:rect l="l" t="t" r="r" b="b"/>
              <a:pathLst>
                <a:path w="1430" h="1624" extrusionOk="0">
                  <a:moveTo>
                    <a:pt x="997" y="0"/>
                  </a:moveTo>
                  <a:cubicBezTo>
                    <a:pt x="837" y="0"/>
                    <a:pt x="645" y="98"/>
                    <a:pt x="467" y="288"/>
                  </a:cubicBezTo>
                  <a:cubicBezTo>
                    <a:pt x="149" y="629"/>
                    <a:pt x="0" y="1141"/>
                    <a:pt x="136" y="1431"/>
                  </a:cubicBezTo>
                  <a:cubicBezTo>
                    <a:pt x="198" y="1560"/>
                    <a:pt x="305" y="1624"/>
                    <a:pt x="434" y="1624"/>
                  </a:cubicBezTo>
                  <a:cubicBezTo>
                    <a:pt x="593" y="1624"/>
                    <a:pt x="785" y="1526"/>
                    <a:pt x="962" y="1337"/>
                  </a:cubicBezTo>
                  <a:cubicBezTo>
                    <a:pt x="1282" y="995"/>
                    <a:pt x="1429" y="483"/>
                    <a:pt x="1293" y="193"/>
                  </a:cubicBezTo>
                  <a:cubicBezTo>
                    <a:pt x="1232" y="64"/>
                    <a:pt x="1125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8123611" y="197722"/>
              <a:ext cx="114942" cy="68439"/>
            </a:xfrm>
            <a:custGeom>
              <a:avLst/>
              <a:gdLst/>
              <a:ahLst/>
              <a:cxnLst/>
              <a:rect l="l" t="t" r="r" b="b"/>
              <a:pathLst>
                <a:path w="1399" h="833" extrusionOk="0">
                  <a:moveTo>
                    <a:pt x="378" y="0"/>
                  </a:moveTo>
                  <a:lnTo>
                    <a:pt x="1" y="223"/>
                  </a:lnTo>
                  <a:lnTo>
                    <a:pt x="522" y="522"/>
                  </a:lnTo>
                  <a:lnTo>
                    <a:pt x="983" y="833"/>
                  </a:lnTo>
                  <a:lnTo>
                    <a:pt x="1398" y="587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7989038" y="235185"/>
              <a:ext cx="141151" cy="182067"/>
            </a:xfrm>
            <a:custGeom>
              <a:avLst/>
              <a:gdLst/>
              <a:ahLst/>
              <a:cxnLst/>
              <a:rect l="l" t="t" r="r" b="b"/>
              <a:pathLst>
                <a:path w="1718" h="2216" extrusionOk="0">
                  <a:moveTo>
                    <a:pt x="653" y="1"/>
                  </a:moveTo>
                  <a:lnTo>
                    <a:pt x="696" y="758"/>
                  </a:lnTo>
                  <a:lnTo>
                    <a:pt x="406" y="1270"/>
                  </a:lnTo>
                  <a:lnTo>
                    <a:pt x="90" y="1437"/>
                  </a:lnTo>
                  <a:lnTo>
                    <a:pt x="113" y="1450"/>
                  </a:lnTo>
                  <a:lnTo>
                    <a:pt x="0" y="1786"/>
                  </a:lnTo>
                  <a:lnTo>
                    <a:pt x="748" y="2215"/>
                  </a:lnTo>
                  <a:lnTo>
                    <a:pt x="1427" y="1855"/>
                  </a:lnTo>
                  <a:lnTo>
                    <a:pt x="1717" y="1344"/>
                  </a:lnTo>
                  <a:lnTo>
                    <a:pt x="1675" y="586"/>
                  </a:lnTo>
                  <a:lnTo>
                    <a:pt x="6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7998076" y="586237"/>
              <a:ext cx="54554" cy="48064"/>
            </a:xfrm>
            <a:custGeom>
              <a:avLst/>
              <a:gdLst/>
              <a:ahLst/>
              <a:cxnLst/>
              <a:rect l="l" t="t" r="r" b="b"/>
              <a:pathLst>
                <a:path w="664" h="585" extrusionOk="0">
                  <a:moveTo>
                    <a:pt x="207" y="1"/>
                  </a:moveTo>
                  <a:lnTo>
                    <a:pt x="1" y="204"/>
                  </a:lnTo>
                  <a:lnTo>
                    <a:pt x="664" y="584"/>
                  </a:lnTo>
                  <a:lnTo>
                    <a:pt x="457" y="144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8015000" y="518212"/>
              <a:ext cx="61620" cy="79860"/>
            </a:xfrm>
            <a:custGeom>
              <a:avLst/>
              <a:gdLst/>
              <a:ahLst/>
              <a:cxnLst/>
              <a:rect l="l" t="t" r="r" b="b"/>
              <a:pathLst>
                <a:path w="750" h="972" extrusionOk="0">
                  <a:moveTo>
                    <a:pt x="484" y="0"/>
                  </a:moveTo>
                  <a:lnTo>
                    <a:pt x="484" y="351"/>
                  </a:lnTo>
                  <a:lnTo>
                    <a:pt x="1" y="829"/>
                  </a:lnTo>
                  <a:lnTo>
                    <a:pt x="251" y="972"/>
                  </a:lnTo>
                  <a:lnTo>
                    <a:pt x="749" y="152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8054681" y="481982"/>
              <a:ext cx="21937" cy="48803"/>
            </a:xfrm>
            <a:custGeom>
              <a:avLst/>
              <a:gdLst/>
              <a:ahLst/>
              <a:cxnLst/>
              <a:rect l="l" t="t" r="r" b="b"/>
              <a:pathLst>
                <a:path w="267" h="594" extrusionOk="0">
                  <a:moveTo>
                    <a:pt x="1" y="1"/>
                  </a:moveTo>
                  <a:lnTo>
                    <a:pt x="1" y="441"/>
                  </a:lnTo>
                  <a:lnTo>
                    <a:pt x="266" y="593"/>
                  </a:lnTo>
                  <a:lnTo>
                    <a:pt x="266" y="593"/>
                  </a:lnTo>
                  <a:lnTo>
                    <a:pt x="262" y="1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8042687" y="192464"/>
              <a:ext cx="123815" cy="90951"/>
            </a:xfrm>
            <a:custGeom>
              <a:avLst/>
              <a:gdLst/>
              <a:ahLst/>
              <a:cxnLst/>
              <a:rect l="l" t="t" r="r" b="b"/>
              <a:pathLst>
                <a:path w="1507" h="1107" extrusionOk="0">
                  <a:moveTo>
                    <a:pt x="486" y="0"/>
                  </a:moveTo>
                  <a:lnTo>
                    <a:pt x="0" y="521"/>
                  </a:lnTo>
                  <a:lnTo>
                    <a:pt x="1022" y="1106"/>
                  </a:lnTo>
                  <a:lnTo>
                    <a:pt x="1507" y="586"/>
                  </a:lnTo>
                  <a:lnTo>
                    <a:pt x="986" y="28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8154584" y="123535"/>
              <a:ext cx="239003" cy="127348"/>
            </a:xfrm>
            <a:custGeom>
              <a:avLst/>
              <a:gdLst/>
              <a:ahLst/>
              <a:cxnLst/>
              <a:rect l="l" t="t" r="r" b="b"/>
              <a:pathLst>
                <a:path w="2909" h="1550" extrusionOk="0">
                  <a:moveTo>
                    <a:pt x="940" y="0"/>
                  </a:moveTo>
                  <a:lnTo>
                    <a:pt x="450" y="57"/>
                  </a:lnTo>
                  <a:lnTo>
                    <a:pt x="1" y="903"/>
                  </a:lnTo>
                  <a:lnTo>
                    <a:pt x="1021" y="1489"/>
                  </a:lnTo>
                  <a:lnTo>
                    <a:pt x="1470" y="642"/>
                  </a:lnTo>
                  <a:lnTo>
                    <a:pt x="1960" y="587"/>
                  </a:lnTo>
                  <a:lnTo>
                    <a:pt x="1960" y="587"/>
                  </a:lnTo>
                  <a:lnTo>
                    <a:pt x="1933" y="1385"/>
                  </a:lnTo>
                  <a:lnTo>
                    <a:pt x="2230" y="1550"/>
                  </a:lnTo>
                  <a:lnTo>
                    <a:pt x="2908" y="1110"/>
                  </a:lnTo>
                  <a:lnTo>
                    <a:pt x="1888" y="523"/>
                  </a:lnTo>
                  <a:lnTo>
                    <a:pt x="1876" y="538"/>
                  </a:lnTo>
                  <a:cubicBezTo>
                    <a:pt x="1870" y="534"/>
                    <a:pt x="940" y="0"/>
                    <a:pt x="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7693357" y="474587"/>
              <a:ext cx="42888" cy="45270"/>
            </a:xfrm>
            <a:custGeom>
              <a:avLst/>
              <a:gdLst/>
              <a:ahLst/>
              <a:cxnLst/>
              <a:rect l="l" t="t" r="r" b="b"/>
              <a:pathLst>
                <a:path w="522" h="551" extrusionOk="0">
                  <a:moveTo>
                    <a:pt x="522" y="1"/>
                  </a:moveTo>
                  <a:cubicBezTo>
                    <a:pt x="519" y="1"/>
                    <a:pt x="0" y="550"/>
                    <a:pt x="0" y="550"/>
                  </a:cubicBezTo>
                  <a:lnTo>
                    <a:pt x="522" y="1"/>
                  </a:lnTo>
                  <a:cubicBezTo>
                    <a:pt x="522" y="1"/>
                    <a:pt x="522" y="1"/>
                    <a:pt x="522" y="1"/>
                  </a:cubicBezTo>
                  <a:close/>
                </a:path>
              </a:pathLst>
            </a:custGeom>
            <a:solidFill>
              <a:srgbClr val="008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7720880" y="574982"/>
              <a:ext cx="140083" cy="180916"/>
            </a:xfrm>
            <a:custGeom>
              <a:avLst/>
              <a:gdLst/>
              <a:ahLst/>
              <a:cxnLst/>
              <a:rect l="l" t="t" r="r" b="b"/>
              <a:pathLst>
                <a:path w="1705" h="2202" extrusionOk="0">
                  <a:moveTo>
                    <a:pt x="1233" y="1"/>
                  </a:moveTo>
                  <a:cubicBezTo>
                    <a:pt x="1118" y="1"/>
                    <a:pt x="989" y="38"/>
                    <a:pt x="852" y="118"/>
                  </a:cubicBezTo>
                  <a:cubicBezTo>
                    <a:pt x="789" y="154"/>
                    <a:pt x="728" y="198"/>
                    <a:pt x="669" y="247"/>
                  </a:cubicBezTo>
                  <a:cubicBezTo>
                    <a:pt x="345" y="515"/>
                    <a:pt x="92" y="955"/>
                    <a:pt x="21" y="1370"/>
                  </a:cubicBezTo>
                  <a:cubicBezTo>
                    <a:pt x="8" y="1445"/>
                    <a:pt x="1" y="1521"/>
                    <a:pt x="1" y="1593"/>
                  </a:cubicBezTo>
                  <a:cubicBezTo>
                    <a:pt x="1" y="1978"/>
                    <a:pt x="192" y="2202"/>
                    <a:pt x="472" y="2202"/>
                  </a:cubicBezTo>
                  <a:cubicBezTo>
                    <a:pt x="586" y="2202"/>
                    <a:pt x="715" y="2164"/>
                    <a:pt x="852" y="2085"/>
                  </a:cubicBezTo>
                  <a:cubicBezTo>
                    <a:pt x="1323" y="1813"/>
                    <a:pt x="1705" y="1152"/>
                    <a:pt x="1705" y="610"/>
                  </a:cubicBezTo>
                  <a:cubicBezTo>
                    <a:pt x="1705" y="224"/>
                    <a:pt x="1513" y="1"/>
                    <a:pt x="1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7443684" y="605626"/>
              <a:ext cx="172372" cy="178287"/>
            </a:xfrm>
            <a:custGeom>
              <a:avLst/>
              <a:gdLst/>
              <a:ahLst/>
              <a:cxnLst/>
              <a:rect l="l" t="t" r="r" b="b"/>
              <a:pathLst>
                <a:path w="2098" h="2170" extrusionOk="0">
                  <a:moveTo>
                    <a:pt x="1082" y="0"/>
                  </a:moveTo>
                  <a:lnTo>
                    <a:pt x="867" y="727"/>
                  </a:lnTo>
                  <a:lnTo>
                    <a:pt x="0" y="1583"/>
                  </a:lnTo>
                  <a:lnTo>
                    <a:pt x="1015" y="2169"/>
                  </a:lnTo>
                  <a:lnTo>
                    <a:pt x="1882" y="1312"/>
                  </a:lnTo>
                  <a:lnTo>
                    <a:pt x="2098" y="587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7500125" y="545570"/>
              <a:ext cx="115928" cy="108287"/>
            </a:xfrm>
            <a:custGeom>
              <a:avLst/>
              <a:gdLst/>
              <a:ahLst/>
              <a:cxnLst/>
              <a:rect l="l" t="t" r="r" b="b"/>
              <a:pathLst>
                <a:path w="1411" h="1318" extrusionOk="0">
                  <a:moveTo>
                    <a:pt x="0" y="0"/>
                  </a:moveTo>
                  <a:lnTo>
                    <a:pt x="395" y="731"/>
                  </a:lnTo>
                  <a:lnTo>
                    <a:pt x="1411" y="1318"/>
                  </a:lnTo>
                  <a:lnTo>
                    <a:pt x="1016" y="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7443684" y="735679"/>
              <a:ext cx="172372" cy="240975"/>
            </a:xfrm>
            <a:custGeom>
              <a:avLst/>
              <a:gdLst/>
              <a:ahLst/>
              <a:cxnLst/>
              <a:rect l="l" t="t" r="r" b="b"/>
              <a:pathLst>
                <a:path w="2098" h="2933" extrusionOk="0">
                  <a:moveTo>
                    <a:pt x="0" y="0"/>
                  </a:moveTo>
                  <a:lnTo>
                    <a:pt x="0" y="826"/>
                  </a:lnTo>
                  <a:lnTo>
                    <a:pt x="1001" y="1405"/>
                  </a:lnTo>
                  <a:lnTo>
                    <a:pt x="687" y="2346"/>
                  </a:lnTo>
                  <a:lnTo>
                    <a:pt x="1194" y="2639"/>
                  </a:lnTo>
                  <a:lnTo>
                    <a:pt x="1703" y="2933"/>
                  </a:lnTo>
                  <a:lnTo>
                    <a:pt x="2098" y="1745"/>
                  </a:lnTo>
                  <a:lnTo>
                    <a:pt x="1409" y="1347"/>
                  </a:lnTo>
                  <a:lnTo>
                    <a:pt x="1015" y="1413"/>
                  </a:lnTo>
                  <a:lnTo>
                    <a:pt x="1015" y="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679309" y="919380"/>
              <a:ext cx="82324" cy="67700"/>
            </a:xfrm>
            <a:custGeom>
              <a:avLst/>
              <a:gdLst/>
              <a:ahLst/>
              <a:cxnLst/>
              <a:rect l="l" t="t" r="r" b="b"/>
              <a:pathLst>
                <a:path w="1002" h="824" extrusionOk="0">
                  <a:moveTo>
                    <a:pt x="693" y="1"/>
                  </a:moveTo>
                  <a:lnTo>
                    <a:pt x="171" y="53"/>
                  </a:lnTo>
                  <a:lnTo>
                    <a:pt x="0" y="246"/>
                  </a:lnTo>
                  <a:lnTo>
                    <a:pt x="1001" y="824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500125" y="329582"/>
              <a:ext cx="261515" cy="264144"/>
            </a:xfrm>
            <a:custGeom>
              <a:avLst/>
              <a:gdLst/>
              <a:ahLst/>
              <a:cxnLst/>
              <a:rect l="l" t="t" r="r" b="b"/>
              <a:pathLst>
                <a:path w="3183" h="3215" extrusionOk="0">
                  <a:moveTo>
                    <a:pt x="2167" y="0"/>
                  </a:moveTo>
                  <a:lnTo>
                    <a:pt x="1859" y="1175"/>
                  </a:lnTo>
                  <a:lnTo>
                    <a:pt x="1338" y="1729"/>
                  </a:lnTo>
                  <a:lnTo>
                    <a:pt x="507" y="1752"/>
                  </a:lnTo>
                  <a:lnTo>
                    <a:pt x="0" y="2629"/>
                  </a:lnTo>
                  <a:lnTo>
                    <a:pt x="1016" y="3215"/>
                  </a:lnTo>
                  <a:lnTo>
                    <a:pt x="1521" y="2339"/>
                  </a:lnTo>
                  <a:lnTo>
                    <a:pt x="2352" y="2315"/>
                  </a:lnTo>
                  <a:lnTo>
                    <a:pt x="2875" y="1761"/>
                  </a:lnTo>
                  <a:lnTo>
                    <a:pt x="2877" y="1750"/>
                  </a:lnTo>
                  <a:lnTo>
                    <a:pt x="3182" y="587"/>
                  </a:lnTo>
                  <a:lnTo>
                    <a:pt x="21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678076" y="282096"/>
              <a:ext cx="278687" cy="129402"/>
            </a:xfrm>
            <a:custGeom>
              <a:avLst/>
              <a:gdLst/>
              <a:ahLst/>
              <a:cxnLst/>
              <a:rect l="l" t="t" r="r" b="b"/>
              <a:pathLst>
                <a:path w="3392" h="1575" extrusionOk="0">
                  <a:moveTo>
                    <a:pt x="2377" y="0"/>
                  </a:moveTo>
                  <a:lnTo>
                    <a:pt x="1717" y="744"/>
                  </a:lnTo>
                  <a:lnTo>
                    <a:pt x="716" y="165"/>
                  </a:lnTo>
                  <a:lnTo>
                    <a:pt x="1" y="578"/>
                  </a:lnTo>
                  <a:lnTo>
                    <a:pt x="1016" y="1165"/>
                  </a:lnTo>
                  <a:lnTo>
                    <a:pt x="1731" y="752"/>
                  </a:lnTo>
                  <a:lnTo>
                    <a:pt x="1871" y="1125"/>
                  </a:lnTo>
                  <a:lnTo>
                    <a:pt x="2040" y="1575"/>
                  </a:lnTo>
                  <a:lnTo>
                    <a:pt x="2560" y="1523"/>
                  </a:lnTo>
                  <a:lnTo>
                    <a:pt x="3391" y="587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965788" y="436549"/>
              <a:ext cx="84378" cy="54554"/>
            </a:xfrm>
            <a:custGeom>
              <a:avLst/>
              <a:gdLst/>
              <a:ahLst/>
              <a:cxnLst/>
              <a:rect l="l" t="t" r="r" b="b"/>
              <a:pathLst>
                <a:path w="1027" h="664" extrusionOk="0">
                  <a:moveTo>
                    <a:pt x="63" y="1"/>
                  </a:moveTo>
                  <a:lnTo>
                    <a:pt x="1" y="187"/>
                  </a:lnTo>
                  <a:lnTo>
                    <a:pt x="216" y="663"/>
                  </a:lnTo>
                  <a:lnTo>
                    <a:pt x="1026" y="528"/>
                  </a:lnTo>
                  <a:lnTo>
                    <a:pt x="835" y="443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7970882" y="381916"/>
              <a:ext cx="79613" cy="91115"/>
            </a:xfrm>
            <a:custGeom>
              <a:avLst/>
              <a:gdLst/>
              <a:ahLst/>
              <a:cxnLst/>
              <a:rect l="l" t="t" r="r" b="b"/>
              <a:pathLst>
                <a:path w="969" h="1109" extrusionOk="0">
                  <a:moveTo>
                    <a:pt x="221" y="0"/>
                  </a:moveTo>
                  <a:lnTo>
                    <a:pt x="20" y="606"/>
                  </a:lnTo>
                  <a:lnTo>
                    <a:pt x="1" y="666"/>
                  </a:lnTo>
                  <a:lnTo>
                    <a:pt x="773" y="1108"/>
                  </a:lnTo>
                  <a:lnTo>
                    <a:pt x="969" y="429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7526991" y="330322"/>
              <a:ext cx="527796" cy="670343"/>
            </a:xfrm>
            <a:custGeom>
              <a:avLst/>
              <a:gdLst/>
              <a:ahLst/>
              <a:cxnLst/>
              <a:rect l="l" t="t" r="r" b="b"/>
              <a:pathLst>
                <a:path w="6424" h="8159" extrusionOk="0">
                  <a:moveTo>
                    <a:pt x="3592" y="2978"/>
                  </a:moveTo>
                  <a:cubicBezTo>
                    <a:pt x="3872" y="2978"/>
                    <a:pt x="4065" y="3201"/>
                    <a:pt x="4065" y="3587"/>
                  </a:cubicBezTo>
                  <a:cubicBezTo>
                    <a:pt x="4065" y="4130"/>
                    <a:pt x="3683" y="4791"/>
                    <a:pt x="3212" y="5063"/>
                  </a:cubicBezTo>
                  <a:cubicBezTo>
                    <a:pt x="3076" y="5142"/>
                    <a:pt x="2947" y="5179"/>
                    <a:pt x="2832" y="5179"/>
                  </a:cubicBezTo>
                  <a:cubicBezTo>
                    <a:pt x="2553" y="5179"/>
                    <a:pt x="2361" y="4957"/>
                    <a:pt x="2361" y="4571"/>
                  </a:cubicBezTo>
                  <a:cubicBezTo>
                    <a:pt x="2361" y="4499"/>
                    <a:pt x="2368" y="4423"/>
                    <a:pt x="2381" y="4348"/>
                  </a:cubicBezTo>
                  <a:cubicBezTo>
                    <a:pt x="2452" y="3933"/>
                    <a:pt x="2707" y="3493"/>
                    <a:pt x="3029" y="3224"/>
                  </a:cubicBezTo>
                  <a:cubicBezTo>
                    <a:pt x="3088" y="3176"/>
                    <a:pt x="3149" y="3132"/>
                    <a:pt x="3212" y="3095"/>
                  </a:cubicBezTo>
                  <a:cubicBezTo>
                    <a:pt x="3349" y="3016"/>
                    <a:pt x="3478" y="2978"/>
                    <a:pt x="3592" y="2978"/>
                  </a:cubicBezTo>
                  <a:close/>
                  <a:moveTo>
                    <a:pt x="5230" y="0"/>
                  </a:moveTo>
                  <a:lnTo>
                    <a:pt x="4399" y="936"/>
                  </a:lnTo>
                  <a:lnTo>
                    <a:pt x="3879" y="988"/>
                  </a:lnTo>
                  <a:lnTo>
                    <a:pt x="3710" y="538"/>
                  </a:lnTo>
                  <a:lnTo>
                    <a:pt x="3570" y="165"/>
                  </a:lnTo>
                  <a:lnTo>
                    <a:pt x="2855" y="578"/>
                  </a:lnTo>
                  <a:lnTo>
                    <a:pt x="2550" y="1741"/>
                  </a:lnTo>
                  <a:lnTo>
                    <a:pt x="2548" y="1752"/>
                  </a:lnTo>
                  <a:cubicBezTo>
                    <a:pt x="2547" y="1757"/>
                    <a:pt x="2025" y="2306"/>
                    <a:pt x="2025" y="2306"/>
                  </a:cubicBezTo>
                  <a:lnTo>
                    <a:pt x="1194" y="2330"/>
                  </a:lnTo>
                  <a:lnTo>
                    <a:pt x="689" y="3206"/>
                  </a:lnTo>
                  <a:lnTo>
                    <a:pt x="1084" y="3938"/>
                  </a:lnTo>
                  <a:lnTo>
                    <a:pt x="868" y="4664"/>
                  </a:lnTo>
                  <a:lnTo>
                    <a:pt x="1" y="5520"/>
                  </a:lnTo>
                  <a:lnTo>
                    <a:pt x="1" y="6347"/>
                  </a:lnTo>
                  <a:lnTo>
                    <a:pt x="395" y="6281"/>
                  </a:lnTo>
                  <a:lnTo>
                    <a:pt x="1084" y="6679"/>
                  </a:lnTo>
                  <a:lnTo>
                    <a:pt x="689" y="7867"/>
                  </a:lnTo>
                  <a:lnTo>
                    <a:pt x="1194" y="8158"/>
                  </a:lnTo>
                  <a:lnTo>
                    <a:pt x="1854" y="7416"/>
                  </a:lnTo>
                  <a:lnTo>
                    <a:pt x="2025" y="7223"/>
                  </a:lnTo>
                  <a:lnTo>
                    <a:pt x="2547" y="7171"/>
                  </a:lnTo>
                  <a:lnTo>
                    <a:pt x="2855" y="7994"/>
                  </a:lnTo>
                  <a:lnTo>
                    <a:pt x="3570" y="7581"/>
                  </a:lnTo>
                  <a:lnTo>
                    <a:pt x="3879" y="6402"/>
                  </a:lnTo>
                  <a:lnTo>
                    <a:pt x="4399" y="5852"/>
                  </a:lnTo>
                  <a:lnTo>
                    <a:pt x="5230" y="5829"/>
                  </a:lnTo>
                  <a:lnTo>
                    <a:pt x="5737" y="4953"/>
                  </a:lnTo>
                  <a:lnTo>
                    <a:pt x="5342" y="4221"/>
                  </a:lnTo>
                  <a:lnTo>
                    <a:pt x="5557" y="3494"/>
                  </a:lnTo>
                  <a:lnTo>
                    <a:pt x="5735" y="3319"/>
                  </a:lnTo>
                  <a:lnTo>
                    <a:pt x="5941" y="3116"/>
                  </a:lnTo>
                  <a:lnTo>
                    <a:pt x="6424" y="2638"/>
                  </a:lnTo>
                  <a:lnTo>
                    <a:pt x="6424" y="2287"/>
                  </a:lnTo>
                  <a:lnTo>
                    <a:pt x="6424" y="1847"/>
                  </a:lnTo>
                  <a:lnTo>
                    <a:pt x="6367" y="1821"/>
                  </a:lnTo>
                  <a:lnTo>
                    <a:pt x="5557" y="1956"/>
                  </a:lnTo>
                  <a:lnTo>
                    <a:pt x="5342" y="1480"/>
                  </a:lnTo>
                  <a:lnTo>
                    <a:pt x="5404" y="1294"/>
                  </a:lnTo>
                  <a:lnTo>
                    <a:pt x="5423" y="1234"/>
                  </a:lnTo>
                  <a:lnTo>
                    <a:pt x="5624" y="628"/>
                  </a:lnTo>
                  <a:lnTo>
                    <a:pt x="5737" y="292"/>
                  </a:lnTo>
                  <a:lnTo>
                    <a:pt x="5714" y="278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8034307" y="171760"/>
              <a:ext cx="377607" cy="505530"/>
            </a:xfrm>
            <a:custGeom>
              <a:avLst/>
              <a:gdLst/>
              <a:ahLst/>
              <a:cxnLst/>
              <a:rect l="l" t="t" r="r" b="b"/>
              <a:pathLst>
                <a:path w="4596" h="6153" extrusionOk="0">
                  <a:moveTo>
                    <a:pt x="2580" y="2264"/>
                  </a:moveTo>
                  <a:cubicBezTo>
                    <a:pt x="2708" y="2264"/>
                    <a:pt x="2815" y="2328"/>
                    <a:pt x="2876" y="2457"/>
                  </a:cubicBezTo>
                  <a:cubicBezTo>
                    <a:pt x="3012" y="2747"/>
                    <a:pt x="2865" y="3259"/>
                    <a:pt x="2545" y="3601"/>
                  </a:cubicBezTo>
                  <a:cubicBezTo>
                    <a:pt x="2368" y="3790"/>
                    <a:pt x="2176" y="3888"/>
                    <a:pt x="2017" y="3888"/>
                  </a:cubicBezTo>
                  <a:cubicBezTo>
                    <a:pt x="1888" y="3888"/>
                    <a:pt x="1781" y="3824"/>
                    <a:pt x="1720" y="3695"/>
                  </a:cubicBezTo>
                  <a:cubicBezTo>
                    <a:pt x="1583" y="3405"/>
                    <a:pt x="1732" y="2893"/>
                    <a:pt x="2050" y="2552"/>
                  </a:cubicBezTo>
                  <a:cubicBezTo>
                    <a:pt x="2228" y="2362"/>
                    <a:pt x="2420" y="2264"/>
                    <a:pt x="2580" y="2264"/>
                  </a:cubicBezTo>
                  <a:close/>
                  <a:moveTo>
                    <a:pt x="3424" y="0"/>
                  </a:moveTo>
                  <a:lnTo>
                    <a:pt x="2934" y="55"/>
                  </a:lnTo>
                  <a:lnTo>
                    <a:pt x="2485" y="903"/>
                  </a:lnTo>
                  <a:lnTo>
                    <a:pt x="2070" y="1149"/>
                  </a:lnTo>
                  <a:lnTo>
                    <a:pt x="1609" y="838"/>
                  </a:lnTo>
                  <a:lnTo>
                    <a:pt x="1124" y="1358"/>
                  </a:lnTo>
                  <a:lnTo>
                    <a:pt x="1166" y="2116"/>
                  </a:lnTo>
                  <a:lnTo>
                    <a:pt x="876" y="2627"/>
                  </a:lnTo>
                  <a:lnTo>
                    <a:pt x="197" y="2987"/>
                  </a:lnTo>
                  <a:lnTo>
                    <a:pt x="1" y="3666"/>
                  </a:lnTo>
                  <a:lnTo>
                    <a:pt x="192" y="3751"/>
                  </a:lnTo>
                  <a:lnTo>
                    <a:pt x="249" y="3777"/>
                  </a:lnTo>
                  <a:lnTo>
                    <a:pt x="510" y="3892"/>
                  </a:lnTo>
                  <a:lnTo>
                    <a:pt x="514" y="4369"/>
                  </a:lnTo>
                  <a:lnTo>
                    <a:pt x="16" y="5189"/>
                  </a:lnTo>
                  <a:lnTo>
                    <a:pt x="223" y="5629"/>
                  </a:lnTo>
                  <a:lnTo>
                    <a:pt x="241" y="5618"/>
                  </a:lnTo>
                  <a:lnTo>
                    <a:pt x="901" y="5190"/>
                  </a:lnTo>
                  <a:lnTo>
                    <a:pt x="1198" y="5353"/>
                  </a:lnTo>
                  <a:lnTo>
                    <a:pt x="1171" y="6153"/>
                  </a:lnTo>
                  <a:lnTo>
                    <a:pt x="1661" y="6097"/>
                  </a:lnTo>
                  <a:lnTo>
                    <a:pt x="2110" y="5250"/>
                  </a:lnTo>
                  <a:lnTo>
                    <a:pt x="2527" y="5004"/>
                  </a:lnTo>
                  <a:lnTo>
                    <a:pt x="2987" y="5314"/>
                  </a:lnTo>
                  <a:lnTo>
                    <a:pt x="3473" y="4794"/>
                  </a:lnTo>
                  <a:lnTo>
                    <a:pt x="3430" y="4036"/>
                  </a:lnTo>
                  <a:lnTo>
                    <a:pt x="3720" y="3525"/>
                  </a:lnTo>
                  <a:lnTo>
                    <a:pt x="4399" y="3164"/>
                  </a:lnTo>
                  <a:lnTo>
                    <a:pt x="4595" y="2485"/>
                  </a:lnTo>
                  <a:lnTo>
                    <a:pt x="4086" y="2260"/>
                  </a:lnTo>
                  <a:lnTo>
                    <a:pt x="4085" y="2192"/>
                  </a:lnTo>
                  <a:lnTo>
                    <a:pt x="4082" y="1783"/>
                  </a:lnTo>
                  <a:lnTo>
                    <a:pt x="4581" y="963"/>
                  </a:lnTo>
                  <a:lnTo>
                    <a:pt x="4372" y="523"/>
                  </a:lnTo>
                  <a:lnTo>
                    <a:pt x="3696" y="963"/>
                  </a:lnTo>
                  <a:lnTo>
                    <a:pt x="3398" y="798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419D4A2-C0D1-6515-BE0C-387597997D0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37774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39"/>
          <p:cNvSpPr txBox="1">
            <a:spLocks noGrp="1"/>
          </p:cNvSpPr>
          <p:nvPr>
            <p:ph type="title"/>
          </p:nvPr>
        </p:nvSpPr>
        <p:spPr>
          <a:xfrm>
            <a:off x="720000" y="403580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 PICTURE </a:t>
            </a:r>
            <a:r>
              <a:rPr lang="en">
                <a:solidFill>
                  <a:schemeClr val="lt2"/>
                </a:solidFill>
              </a:rPr>
              <a:t>IS WORTH</a:t>
            </a:r>
            <a:r>
              <a:rPr lang="en">
                <a:solidFill>
                  <a:schemeClr val="dk1"/>
                </a:solidFill>
              </a:rPr>
              <a:t> A THOUSAND WORDS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1289" name="Google Shape;1289;p39"/>
          <p:cNvGrpSpPr/>
          <p:nvPr/>
        </p:nvGrpSpPr>
        <p:grpSpPr>
          <a:xfrm>
            <a:off x="242144" y="181279"/>
            <a:ext cx="1039298" cy="941511"/>
            <a:chOff x="7443684" y="123535"/>
            <a:chExt cx="968230" cy="877130"/>
          </a:xfrm>
        </p:grpSpPr>
        <p:sp>
          <p:nvSpPr>
            <p:cNvPr id="1290" name="Google Shape;1290;p39"/>
            <p:cNvSpPr/>
            <p:nvPr/>
          </p:nvSpPr>
          <p:spPr>
            <a:xfrm>
              <a:off x="8225567" y="539901"/>
              <a:ext cx="26291" cy="17747"/>
            </a:xfrm>
            <a:custGeom>
              <a:avLst/>
              <a:gdLst/>
              <a:ahLst/>
              <a:cxnLst/>
              <a:rect l="l" t="t" r="r" b="b"/>
              <a:pathLst>
                <a:path w="320" h="216" extrusionOk="0">
                  <a:moveTo>
                    <a:pt x="49" y="1"/>
                  </a:moveTo>
                  <a:cubicBezTo>
                    <a:pt x="34" y="1"/>
                    <a:pt x="20" y="8"/>
                    <a:pt x="12" y="22"/>
                  </a:cubicBezTo>
                  <a:cubicBezTo>
                    <a:pt x="1" y="42"/>
                    <a:pt x="7" y="68"/>
                    <a:pt x="28" y="81"/>
                  </a:cubicBezTo>
                  <a:lnTo>
                    <a:pt x="248" y="210"/>
                  </a:lnTo>
                  <a:cubicBezTo>
                    <a:pt x="255" y="215"/>
                    <a:pt x="263" y="216"/>
                    <a:pt x="270" y="216"/>
                  </a:cubicBezTo>
                  <a:cubicBezTo>
                    <a:pt x="284" y="216"/>
                    <a:pt x="299" y="209"/>
                    <a:pt x="307" y="194"/>
                  </a:cubicBezTo>
                  <a:cubicBezTo>
                    <a:pt x="319" y="174"/>
                    <a:pt x="312" y="148"/>
                    <a:pt x="292" y="136"/>
                  </a:cubicBezTo>
                  <a:lnTo>
                    <a:pt x="70" y="6"/>
                  </a:lnTo>
                  <a:cubicBezTo>
                    <a:pt x="64" y="3"/>
                    <a:pt x="56" y="1"/>
                    <a:pt x="49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9"/>
            <p:cNvSpPr/>
            <p:nvPr/>
          </p:nvSpPr>
          <p:spPr>
            <a:xfrm>
              <a:off x="8134866" y="441807"/>
              <a:ext cx="26373" cy="17829"/>
            </a:xfrm>
            <a:custGeom>
              <a:avLst/>
              <a:gdLst/>
              <a:ahLst/>
              <a:cxnLst/>
              <a:rect l="l" t="t" r="r" b="b"/>
              <a:pathLst>
                <a:path w="321" h="217" extrusionOk="0">
                  <a:moveTo>
                    <a:pt x="271" y="1"/>
                  </a:moveTo>
                  <a:cubicBezTo>
                    <a:pt x="264" y="1"/>
                    <a:pt x="256" y="3"/>
                    <a:pt x="250" y="7"/>
                  </a:cubicBezTo>
                  <a:lnTo>
                    <a:pt x="29" y="136"/>
                  </a:lnTo>
                  <a:cubicBezTo>
                    <a:pt x="8" y="148"/>
                    <a:pt x="1" y="175"/>
                    <a:pt x="13" y="195"/>
                  </a:cubicBezTo>
                  <a:cubicBezTo>
                    <a:pt x="21" y="208"/>
                    <a:pt x="36" y="216"/>
                    <a:pt x="51" y="216"/>
                  </a:cubicBezTo>
                  <a:cubicBezTo>
                    <a:pt x="57" y="216"/>
                    <a:pt x="65" y="214"/>
                    <a:pt x="72" y="211"/>
                  </a:cubicBezTo>
                  <a:lnTo>
                    <a:pt x="293" y="81"/>
                  </a:lnTo>
                  <a:cubicBezTo>
                    <a:pt x="314" y="69"/>
                    <a:pt x="321" y="43"/>
                    <a:pt x="308" y="23"/>
                  </a:cubicBezTo>
                  <a:cubicBezTo>
                    <a:pt x="300" y="9"/>
                    <a:pt x="286" y="1"/>
                    <a:pt x="271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9"/>
            <p:cNvSpPr/>
            <p:nvPr/>
          </p:nvSpPr>
          <p:spPr>
            <a:xfrm>
              <a:off x="7761629" y="864582"/>
              <a:ext cx="26373" cy="17664"/>
            </a:xfrm>
            <a:custGeom>
              <a:avLst/>
              <a:gdLst/>
              <a:ahLst/>
              <a:cxnLst/>
              <a:rect l="l" t="t" r="r" b="b"/>
              <a:pathLst>
                <a:path w="321" h="215" extrusionOk="0">
                  <a:moveTo>
                    <a:pt x="270" y="0"/>
                  </a:moveTo>
                  <a:cubicBezTo>
                    <a:pt x="263" y="0"/>
                    <a:pt x="256" y="2"/>
                    <a:pt x="249" y="6"/>
                  </a:cubicBezTo>
                  <a:lnTo>
                    <a:pt x="27" y="134"/>
                  </a:lnTo>
                  <a:cubicBezTo>
                    <a:pt x="7" y="145"/>
                    <a:pt x="0" y="172"/>
                    <a:pt x="12" y="193"/>
                  </a:cubicBezTo>
                  <a:cubicBezTo>
                    <a:pt x="20" y="206"/>
                    <a:pt x="34" y="214"/>
                    <a:pt x="49" y="214"/>
                  </a:cubicBezTo>
                  <a:cubicBezTo>
                    <a:pt x="57" y="214"/>
                    <a:pt x="63" y="212"/>
                    <a:pt x="70" y="208"/>
                  </a:cubicBezTo>
                  <a:lnTo>
                    <a:pt x="292" y="80"/>
                  </a:lnTo>
                  <a:cubicBezTo>
                    <a:pt x="312" y="68"/>
                    <a:pt x="320" y="42"/>
                    <a:pt x="308" y="21"/>
                  </a:cubicBezTo>
                  <a:cubicBezTo>
                    <a:pt x="300" y="8"/>
                    <a:pt x="285" y="0"/>
                    <a:pt x="270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9"/>
            <p:cNvSpPr/>
            <p:nvPr/>
          </p:nvSpPr>
          <p:spPr>
            <a:xfrm>
              <a:off x="8054024" y="598150"/>
              <a:ext cx="78709" cy="79120"/>
            </a:xfrm>
            <a:custGeom>
              <a:avLst/>
              <a:gdLst/>
              <a:ahLst/>
              <a:cxnLst/>
              <a:rect l="l" t="t" r="r" b="b"/>
              <a:pathLst>
                <a:path w="958" h="963" extrusionOk="0">
                  <a:moveTo>
                    <a:pt x="661" y="0"/>
                  </a:moveTo>
                  <a:lnTo>
                    <a:pt x="1" y="428"/>
                  </a:lnTo>
                  <a:lnTo>
                    <a:pt x="931" y="963"/>
                  </a:lnTo>
                  <a:lnTo>
                    <a:pt x="958" y="163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9"/>
            <p:cNvSpPr/>
            <p:nvPr/>
          </p:nvSpPr>
          <p:spPr>
            <a:xfrm>
              <a:off x="8164360" y="357762"/>
              <a:ext cx="117489" cy="133428"/>
            </a:xfrm>
            <a:custGeom>
              <a:avLst/>
              <a:gdLst/>
              <a:ahLst/>
              <a:cxnLst/>
              <a:rect l="l" t="t" r="r" b="b"/>
              <a:pathLst>
                <a:path w="1430" h="1624" extrusionOk="0">
                  <a:moveTo>
                    <a:pt x="997" y="0"/>
                  </a:moveTo>
                  <a:cubicBezTo>
                    <a:pt x="837" y="0"/>
                    <a:pt x="645" y="98"/>
                    <a:pt x="467" y="288"/>
                  </a:cubicBezTo>
                  <a:cubicBezTo>
                    <a:pt x="149" y="629"/>
                    <a:pt x="0" y="1141"/>
                    <a:pt x="136" y="1431"/>
                  </a:cubicBezTo>
                  <a:cubicBezTo>
                    <a:pt x="198" y="1560"/>
                    <a:pt x="305" y="1624"/>
                    <a:pt x="434" y="1624"/>
                  </a:cubicBezTo>
                  <a:cubicBezTo>
                    <a:pt x="593" y="1624"/>
                    <a:pt x="785" y="1526"/>
                    <a:pt x="962" y="1337"/>
                  </a:cubicBezTo>
                  <a:cubicBezTo>
                    <a:pt x="1282" y="995"/>
                    <a:pt x="1429" y="483"/>
                    <a:pt x="1293" y="193"/>
                  </a:cubicBezTo>
                  <a:cubicBezTo>
                    <a:pt x="1232" y="64"/>
                    <a:pt x="1125" y="0"/>
                    <a:pt x="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9"/>
            <p:cNvSpPr/>
            <p:nvPr/>
          </p:nvSpPr>
          <p:spPr>
            <a:xfrm>
              <a:off x="8123611" y="197722"/>
              <a:ext cx="114942" cy="68439"/>
            </a:xfrm>
            <a:custGeom>
              <a:avLst/>
              <a:gdLst/>
              <a:ahLst/>
              <a:cxnLst/>
              <a:rect l="l" t="t" r="r" b="b"/>
              <a:pathLst>
                <a:path w="1399" h="833" extrusionOk="0">
                  <a:moveTo>
                    <a:pt x="378" y="0"/>
                  </a:moveTo>
                  <a:lnTo>
                    <a:pt x="1" y="223"/>
                  </a:lnTo>
                  <a:lnTo>
                    <a:pt x="522" y="522"/>
                  </a:lnTo>
                  <a:lnTo>
                    <a:pt x="983" y="833"/>
                  </a:lnTo>
                  <a:lnTo>
                    <a:pt x="1398" y="587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9"/>
            <p:cNvSpPr/>
            <p:nvPr/>
          </p:nvSpPr>
          <p:spPr>
            <a:xfrm>
              <a:off x="7989038" y="235185"/>
              <a:ext cx="141151" cy="182067"/>
            </a:xfrm>
            <a:custGeom>
              <a:avLst/>
              <a:gdLst/>
              <a:ahLst/>
              <a:cxnLst/>
              <a:rect l="l" t="t" r="r" b="b"/>
              <a:pathLst>
                <a:path w="1718" h="2216" extrusionOk="0">
                  <a:moveTo>
                    <a:pt x="653" y="1"/>
                  </a:moveTo>
                  <a:lnTo>
                    <a:pt x="696" y="758"/>
                  </a:lnTo>
                  <a:lnTo>
                    <a:pt x="406" y="1270"/>
                  </a:lnTo>
                  <a:lnTo>
                    <a:pt x="90" y="1437"/>
                  </a:lnTo>
                  <a:lnTo>
                    <a:pt x="113" y="1450"/>
                  </a:lnTo>
                  <a:lnTo>
                    <a:pt x="0" y="1786"/>
                  </a:lnTo>
                  <a:lnTo>
                    <a:pt x="748" y="2215"/>
                  </a:lnTo>
                  <a:lnTo>
                    <a:pt x="1427" y="1855"/>
                  </a:lnTo>
                  <a:lnTo>
                    <a:pt x="1717" y="1344"/>
                  </a:lnTo>
                  <a:lnTo>
                    <a:pt x="1675" y="586"/>
                  </a:lnTo>
                  <a:lnTo>
                    <a:pt x="65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9"/>
            <p:cNvSpPr/>
            <p:nvPr/>
          </p:nvSpPr>
          <p:spPr>
            <a:xfrm>
              <a:off x="7998076" y="586237"/>
              <a:ext cx="54554" cy="48064"/>
            </a:xfrm>
            <a:custGeom>
              <a:avLst/>
              <a:gdLst/>
              <a:ahLst/>
              <a:cxnLst/>
              <a:rect l="l" t="t" r="r" b="b"/>
              <a:pathLst>
                <a:path w="664" h="585" extrusionOk="0">
                  <a:moveTo>
                    <a:pt x="207" y="1"/>
                  </a:moveTo>
                  <a:lnTo>
                    <a:pt x="1" y="204"/>
                  </a:lnTo>
                  <a:lnTo>
                    <a:pt x="664" y="584"/>
                  </a:lnTo>
                  <a:lnTo>
                    <a:pt x="457" y="144"/>
                  </a:lnTo>
                  <a:lnTo>
                    <a:pt x="2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9"/>
            <p:cNvSpPr/>
            <p:nvPr/>
          </p:nvSpPr>
          <p:spPr>
            <a:xfrm>
              <a:off x="8015000" y="518212"/>
              <a:ext cx="61620" cy="79860"/>
            </a:xfrm>
            <a:custGeom>
              <a:avLst/>
              <a:gdLst/>
              <a:ahLst/>
              <a:cxnLst/>
              <a:rect l="l" t="t" r="r" b="b"/>
              <a:pathLst>
                <a:path w="750" h="972" extrusionOk="0">
                  <a:moveTo>
                    <a:pt x="484" y="0"/>
                  </a:moveTo>
                  <a:lnTo>
                    <a:pt x="484" y="351"/>
                  </a:lnTo>
                  <a:lnTo>
                    <a:pt x="1" y="829"/>
                  </a:lnTo>
                  <a:lnTo>
                    <a:pt x="251" y="972"/>
                  </a:lnTo>
                  <a:lnTo>
                    <a:pt x="749" y="152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9"/>
            <p:cNvSpPr/>
            <p:nvPr/>
          </p:nvSpPr>
          <p:spPr>
            <a:xfrm>
              <a:off x="8054681" y="481982"/>
              <a:ext cx="21937" cy="48803"/>
            </a:xfrm>
            <a:custGeom>
              <a:avLst/>
              <a:gdLst/>
              <a:ahLst/>
              <a:cxnLst/>
              <a:rect l="l" t="t" r="r" b="b"/>
              <a:pathLst>
                <a:path w="267" h="594" extrusionOk="0">
                  <a:moveTo>
                    <a:pt x="1" y="1"/>
                  </a:moveTo>
                  <a:lnTo>
                    <a:pt x="1" y="441"/>
                  </a:lnTo>
                  <a:lnTo>
                    <a:pt x="266" y="593"/>
                  </a:lnTo>
                  <a:lnTo>
                    <a:pt x="266" y="593"/>
                  </a:lnTo>
                  <a:lnTo>
                    <a:pt x="262" y="11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9"/>
            <p:cNvSpPr/>
            <p:nvPr/>
          </p:nvSpPr>
          <p:spPr>
            <a:xfrm>
              <a:off x="8042687" y="192464"/>
              <a:ext cx="123815" cy="90951"/>
            </a:xfrm>
            <a:custGeom>
              <a:avLst/>
              <a:gdLst/>
              <a:ahLst/>
              <a:cxnLst/>
              <a:rect l="l" t="t" r="r" b="b"/>
              <a:pathLst>
                <a:path w="1507" h="1107" extrusionOk="0">
                  <a:moveTo>
                    <a:pt x="486" y="0"/>
                  </a:moveTo>
                  <a:lnTo>
                    <a:pt x="0" y="521"/>
                  </a:lnTo>
                  <a:lnTo>
                    <a:pt x="1022" y="1106"/>
                  </a:lnTo>
                  <a:lnTo>
                    <a:pt x="1507" y="586"/>
                  </a:lnTo>
                  <a:lnTo>
                    <a:pt x="986" y="287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9"/>
            <p:cNvSpPr/>
            <p:nvPr/>
          </p:nvSpPr>
          <p:spPr>
            <a:xfrm>
              <a:off x="8154584" y="123535"/>
              <a:ext cx="239003" cy="127348"/>
            </a:xfrm>
            <a:custGeom>
              <a:avLst/>
              <a:gdLst/>
              <a:ahLst/>
              <a:cxnLst/>
              <a:rect l="l" t="t" r="r" b="b"/>
              <a:pathLst>
                <a:path w="2909" h="1550" extrusionOk="0">
                  <a:moveTo>
                    <a:pt x="940" y="0"/>
                  </a:moveTo>
                  <a:lnTo>
                    <a:pt x="450" y="57"/>
                  </a:lnTo>
                  <a:lnTo>
                    <a:pt x="1" y="903"/>
                  </a:lnTo>
                  <a:lnTo>
                    <a:pt x="1021" y="1489"/>
                  </a:lnTo>
                  <a:lnTo>
                    <a:pt x="1470" y="642"/>
                  </a:lnTo>
                  <a:lnTo>
                    <a:pt x="1960" y="587"/>
                  </a:lnTo>
                  <a:lnTo>
                    <a:pt x="1960" y="587"/>
                  </a:lnTo>
                  <a:lnTo>
                    <a:pt x="1933" y="1385"/>
                  </a:lnTo>
                  <a:lnTo>
                    <a:pt x="2230" y="1550"/>
                  </a:lnTo>
                  <a:lnTo>
                    <a:pt x="2908" y="1110"/>
                  </a:lnTo>
                  <a:lnTo>
                    <a:pt x="1888" y="523"/>
                  </a:lnTo>
                  <a:lnTo>
                    <a:pt x="1876" y="538"/>
                  </a:lnTo>
                  <a:cubicBezTo>
                    <a:pt x="1870" y="534"/>
                    <a:pt x="940" y="0"/>
                    <a:pt x="9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9"/>
            <p:cNvSpPr/>
            <p:nvPr/>
          </p:nvSpPr>
          <p:spPr>
            <a:xfrm>
              <a:off x="7693357" y="474587"/>
              <a:ext cx="42888" cy="45270"/>
            </a:xfrm>
            <a:custGeom>
              <a:avLst/>
              <a:gdLst/>
              <a:ahLst/>
              <a:cxnLst/>
              <a:rect l="l" t="t" r="r" b="b"/>
              <a:pathLst>
                <a:path w="522" h="551" extrusionOk="0">
                  <a:moveTo>
                    <a:pt x="522" y="1"/>
                  </a:moveTo>
                  <a:cubicBezTo>
                    <a:pt x="519" y="1"/>
                    <a:pt x="0" y="550"/>
                    <a:pt x="0" y="550"/>
                  </a:cubicBezTo>
                  <a:lnTo>
                    <a:pt x="522" y="1"/>
                  </a:lnTo>
                  <a:cubicBezTo>
                    <a:pt x="522" y="1"/>
                    <a:pt x="522" y="1"/>
                    <a:pt x="522" y="1"/>
                  </a:cubicBezTo>
                  <a:close/>
                </a:path>
              </a:pathLst>
            </a:custGeom>
            <a:solidFill>
              <a:srgbClr val="008D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9"/>
            <p:cNvSpPr/>
            <p:nvPr/>
          </p:nvSpPr>
          <p:spPr>
            <a:xfrm>
              <a:off x="7720880" y="574982"/>
              <a:ext cx="140083" cy="180916"/>
            </a:xfrm>
            <a:custGeom>
              <a:avLst/>
              <a:gdLst/>
              <a:ahLst/>
              <a:cxnLst/>
              <a:rect l="l" t="t" r="r" b="b"/>
              <a:pathLst>
                <a:path w="1705" h="2202" extrusionOk="0">
                  <a:moveTo>
                    <a:pt x="1233" y="1"/>
                  </a:moveTo>
                  <a:cubicBezTo>
                    <a:pt x="1118" y="1"/>
                    <a:pt x="989" y="38"/>
                    <a:pt x="852" y="118"/>
                  </a:cubicBezTo>
                  <a:cubicBezTo>
                    <a:pt x="789" y="154"/>
                    <a:pt x="728" y="198"/>
                    <a:pt x="669" y="247"/>
                  </a:cubicBezTo>
                  <a:cubicBezTo>
                    <a:pt x="345" y="515"/>
                    <a:pt x="92" y="955"/>
                    <a:pt x="21" y="1370"/>
                  </a:cubicBezTo>
                  <a:cubicBezTo>
                    <a:pt x="8" y="1445"/>
                    <a:pt x="1" y="1521"/>
                    <a:pt x="1" y="1593"/>
                  </a:cubicBezTo>
                  <a:cubicBezTo>
                    <a:pt x="1" y="1978"/>
                    <a:pt x="192" y="2202"/>
                    <a:pt x="472" y="2202"/>
                  </a:cubicBezTo>
                  <a:cubicBezTo>
                    <a:pt x="586" y="2202"/>
                    <a:pt x="715" y="2164"/>
                    <a:pt x="852" y="2085"/>
                  </a:cubicBezTo>
                  <a:cubicBezTo>
                    <a:pt x="1323" y="1813"/>
                    <a:pt x="1705" y="1152"/>
                    <a:pt x="1705" y="610"/>
                  </a:cubicBezTo>
                  <a:cubicBezTo>
                    <a:pt x="1705" y="224"/>
                    <a:pt x="1513" y="1"/>
                    <a:pt x="1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9"/>
            <p:cNvSpPr/>
            <p:nvPr/>
          </p:nvSpPr>
          <p:spPr>
            <a:xfrm>
              <a:off x="7443684" y="605626"/>
              <a:ext cx="172372" cy="178287"/>
            </a:xfrm>
            <a:custGeom>
              <a:avLst/>
              <a:gdLst/>
              <a:ahLst/>
              <a:cxnLst/>
              <a:rect l="l" t="t" r="r" b="b"/>
              <a:pathLst>
                <a:path w="2098" h="2170" extrusionOk="0">
                  <a:moveTo>
                    <a:pt x="1082" y="0"/>
                  </a:moveTo>
                  <a:lnTo>
                    <a:pt x="867" y="727"/>
                  </a:lnTo>
                  <a:lnTo>
                    <a:pt x="0" y="1583"/>
                  </a:lnTo>
                  <a:lnTo>
                    <a:pt x="1015" y="2169"/>
                  </a:lnTo>
                  <a:lnTo>
                    <a:pt x="1882" y="1312"/>
                  </a:lnTo>
                  <a:lnTo>
                    <a:pt x="2098" y="587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9"/>
            <p:cNvSpPr/>
            <p:nvPr/>
          </p:nvSpPr>
          <p:spPr>
            <a:xfrm>
              <a:off x="7500125" y="545570"/>
              <a:ext cx="115928" cy="108287"/>
            </a:xfrm>
            <a:custGeom>
              <a:avLst/>
              <a:gdLst/>
              <a:ahLst/>
              <a:cxnLst/>
              <a:rect l="l" t="t" r="r" b="b"/>
              <a:pathLst>
                <a:path w="1411" h="1318" extrusionOk="0">
                  <a:moveTo>
                    <a:pt x="0" y="0"/>
                  </a:moveTo>
                  <a:lnTo>
                    <a:pt x="395" y="731"/>
                  </a:lnTo>
                  <a:lnTo>
                    <a:pt x="1411" y="1318"/>
                  </a:lnTo>
                  <a:lnTo>
                    <a:pt x="1016" y="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9"/>
            <p:cNvSpPr/>
            <p:nvPr/>
          </p:nvSpPr>
          <p:spPr>
            <a:xfrm>
              <a:off x="7443684" y="735679"/>
              <a:ext cx="172372" cy="240975"/>
            </a:xfrm>
            <a:custGeom>
              <a:avLst/>
              <a:gdLst/>
              <a:ahLst/>
              <a:cxnLst/>
              <a:rect l="l" t="t" r="r" b="b"/>
              <a:pathLst>
                <a:path w="2098" h="2933" extrusionOk="0">
                  <a:moveTo>
                    <a:pt x="0" y="0"/>
                  </a:moveTo>
                  <a:lnTo>
                    <a:pt x="0" y="826"/>
                  </a:lnTo>
                  <a:lnTo>
                    <a:pt x="1001" y="1405"/>
                  </a:lnTo>
                  <a:lnTo>
                    <a:pt x="687" y="2346"/>
                  </a:lnTo>
                  <a:lnTo>
                    <a:pt x="1194" y="2639"/>
                  </a:lnTo>
                  <a:lnTo>
                    <a:pt x="1703" y="2933"/>
                  </a:lnTo>
                  <a:lnTo>
                    <a:pt x="2098" y="1745"/>
                  </a:lnTo>
                  <a:lnTo>
                    <a:pt x="1409" y="1347"/>
                  </a:lnTo>
                  <a:lnTo>
                    <a:pt x="1015" y="1413"/>
                  </a:lnTo>
                  <a:lnTo>
                    <a:pt x="1015" y="5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9"/>
            <p:cNvSpPr/>
            <p:nvPr/>
          </p:nvSpPr>
          <p:spPr>
            <a:xfrm>
              <a:off x="7679309" y="919380"/>
              <a:ext cx="82324" cy="67700"/>
            </a:xfrm>
            <a:custGeom>
              <a:avLst/>
              <a:gdLst/>
              <a:ahLst/>
              <a:cxnLst/>
              <a:rect l="l" t="t" r="r" b="b"/>
              <a:pathLst>
                <a:path w="1002" h="824" extrusionOk="0">
                  <a:moveTo>
                    <a:pt x="693" y="1"/>
                  </a:moveTo>
                  <a:lnTo>
                    <a:pt x="171" y="53"/>
                  </a:lnTo>
                  <a:lnTo>
                    <a:pt x="0" y="246"/>
                  </a:lnTo>
                  <a:lnTo>
                    <a:pt x="1001" y="824"/>
                  </a:lnTo>
                  <a:lnTo>
                    <a:pt x="6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9"/>
            <p:cNvSpPr/>
            <p:nvPr/>
          </p:nvSpPr>
          <p:spPr>
            <a:xfrm>
              <a:off x="7500125" y="329582"/>
              <a:ext cx="261515" cy="264144"/>
            </a:xfrm>
            <a:custGeom>
              <a:avLst/>
              <a:gdLst/>
              <a:ahLst/>
              <a:cxnLst/>
              <a:rect l="l" t="t" r="r" b="b"/>
              <a:pathLst>
                <a:path w="3183" h="3215" extrusionOk="0">
                  <a:moveTo>
                    <a:pt x="2167" y="0"/>
                  </a:moveTo>
                  <a:lnTo>
                    <a:pt x="1859" y="1175"/>
                  </a:lnTo>
                  <a:lnTo>
                    <a:pt x="1338" y="1729"/>
                  </a:lnTo>
                  <a:lnTo>
                    <a:pt x="507" y="1752"/>
                  </a:lnTo>
                  <a:lnTo>
                    <a:pt x="0" y="2629"/>
                  </a:lnTo>
                  <a:lnTo>
                    <a:pt x="1016" y="3215"/>
                  </a:lnTo>
                  <a:lnTo>
                    <a:pt x="1521" y="2339"/>
                  </a:lnTo>
                  <a:lnTo>
                    <a:pt x="2352" y="2315"/>
                  </a:lnTo>
                  <a:lnTo>
                    <a:pt x="2875" y="1761"/>
                  </a:lnTo>
                  <a:lnTo>
                    <a:pt x="2877" y="1750"/>
                  </a:lnTo>
                  <a:lnTo>
                    <a:pt x="3182" y="587"/>
                  </a:lnTo>
                  <a:lnTo>
                    <a:pt x="21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9"/>
            <p:cNvSpPr/>
            <p:nvPr/>
          </p:nvSpPr>
          <p:spPr>
            <a:xfrm>
              <a:off x="7678076" y="282096"/>
              <a:ext cx="278687" cy="129402"/>
            </a:xfrm>
            <a:custGeom>
              <a:avLst/>
              <a:gdLst/>
              <a:ahLst/>
              <a:cxnLst/>
              <a:rect l="l" t="t" r="r" b="b"/>
              <a:pathLst>
                <a:path w="3392" h="1575" extrusionOk="0">
                  <a:moveTo>
                    <a:pt x="2377" y="0"/>
                  </a:moveTo>
                  <a:lnTo>
                    <a:pt x="1717" y="744"/>
                  </a:lnTo>
                  <a:lnTo>
                    <a:pt x="716" y="165"/>
                  </a:lnTo>
                  <a:lnTo>
                    <a:pt x="1" y="578"/>
                  </a:lnTo>
                  <a:lnTo>
                    <a:pt x="1016" y="1165"/>
                  </a:lnTo>
                  <a:lnTo>
                    <a:pt x="1731" y="752"/>
                  </a:lnTo>
                  <a:lnTo>
                    <a:pt x="1871" y="1125"/>
                  </a:lnTo>
                  <a:lnTo>
                    <a:pt x="2040" y="1575"/>
                  </a:lnTo>
                  <a:lnTo>
                    <a:pt x="2560" y="1523"/>
                  </a:lnTo>
                  <a:lnTo>
                    <a:pt x="3391" y="587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9"/>
            <p:cNvSpPr/>
            <p:nvPr/>
          </p:nvSpPr>
          <p:spPr>
            <a:xfrm>
              <a:off x="7965788" y="436549"/>
              <a:ext cx="84378" cy="54554"/>
            </a:xfrm>
            <a:custGeom>
              <a:avLst/>
              <a:gdLst/>
              <a:ahLst/>
              <a:cxnLst/>
              <a:rect l="l" t="t" r="r" b="b"/>
              <a:pathLst>
                <a:path w="1027" h="664" extrusionOk="0">
                  <a:moveTo>
                    <a:pt x="63" y="1"/>
                  </a:moveTo>
                  <a:lnTo>
                    <a:pt x="1" y="187"/>
                  </a:lnTo>
                  <a:lnTo>
                    <a:pt x="216" y="663"/>
                  </a:lnTo>
                  <a:lnTo>
                    <a:pt x="1026" y="528"/>
                  </a:lnTo>
                  <a:lnTo>
                    <a:pt x="835" y="443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9"/>
            <p:cNvSpPr/>
            <p:nvPr/>
          </p:nvSpPr>
          <p:spPr>
            <a:xfrm>
              <a:off x="7970882" y="381916"/>
              <a:ext cx="79613" cy="91115"/>
            </a:xfrm>
            <a:custGeom>
              <a:avLst/>
              <a:gdLst/>
              <a:ahLst/>
              <a:cxnLst/>
              <a:rect l="l" t="t" r="r" b="b"/>
              <a:pathLst>
                <a:path w="969" h="1109" extrusionOk="0">
                  <a:moveTo>
                    <a:pt x="221" y="0"/>
                  </a:moveTo>
                  <a:lnTo>
                    <a:pt x="20" y="606"/>
                  </a:lnTo>
                  <a:lnTo>
                    <a:pt x="1" y="666"/>
                  </a:lnTo>
                  <a:lnTo>
                    <a:pt x="773" y="1108"/>
                  </a:lnTo>
                  <a:lnTo>
                    <a:pt x="969" y="429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9"/>
            <p:cNvSpPr/>
            <p:nvPr/>
          </p:nvSpPr>
          <p:spPr>
            <a:xfrm>
              <a:off x="7526991" y="330322"/>
              <a:ext cx="527796" cy="670343"/>
            </a:xfrm>
            <a:custGeom>
              <a:avLst/>
              <a:gdLst/>
              <a:ahLst/>
              <a:cxnLst/>
              <a:rect l="l" t="t" r="r" b="b"/>
              <a:pathLst>
                <a:path w="6424" h="8159" extrusionOk="0">
                  <a:moveTo>
                    <a:pt x="3592" y="2978"/>
                  </a:moveTo>
                  <a:cubicBezTo>
                    <a:pt x="3872" y="2978"/>
                    <a:pt x="4065" y="3201"/>
                    <a:pt x="4065" y="3587"/>
                  </a:cubicBezTo>
                  <a:cubicBezTo>
                    <a:pt x="4065" y="4130"/>
                    <a:pt x="3683" y="4791"/>
                    <a:pt x="3212" y="5063"/>
                  </a:cubicBezTo>
                  <a:cubicBezTo>
                    <a:pt x="3076" y="5142"/>
                    <a:pt x="2947" y="5179"/>
                    <a:pt x="2832" y="5179"/>
                  </a:cubicBezTo>
                  <a:cubicBezTo>
                    <a:pt x="2553" y="5179"/>
                    <a:pt x="2361" y="4957"/>
                    <a:pt x="2361" y="4571"/>
                  </a:cubicBezTo>
                  <a:cubicBezTo>
                    <a:pt x="2361" y="4499"/>
                    <a:pt x="2368" y="4423"/>
                    <a:pt x="2381" y="4348"/>
                  </a:cubicBezTo>
                  <a:cubicBezTo>
                    <a:pt x="2452" y="3933"/>
                    <a:pt x="2707" y="3493"/>
                    <a:pt x="3029" y="3224"/>
                  </a:cubicBezTo>
                  <a:cubicBezTo>
                    <a:pt x="3088" y="3176"/>
                    <a:pt x="3149" y="3132"/>
                    <a:pt x="3212" y="3095"/>
                  </a:cubicBezTo>
                  <a:cubicBezTo>
                    <a:pt x="3349" y="3016"/>
                    <a:pt x="3478" y="2978"/>
                    <a:pt x="3592" y="2978"/>
                  </a:cubicBezTo>
                  <a:close/>
                  <a:moveTo>
                    <a:pt x="5230" y="0"/>
                  </a:moveTo>
                  <a:lnTo>
                    <a:pt x="4399" y="936"/>
                  </a:lnTo>
                  <a:lnTo>
                    <a:pt x="3879" y="988"/>
                  </a:lnTo>
                  <a:lnTo>
                    <a:pt x="3710" y="538"/>
                  </a:lnTo>
                  <a:lnTo>
                    <a:pt x="3570" y="165"/>
                  </a:lnTo>
                  <a:lnTo>
                    <a:pt x="2855" y="578"/>
                  </a:lnTo>
                  <a:lnTo>
                    <a:pt x="2550" y="1741"/>
                  </a:lnTo>
                  <a:lnTo>
                    <a:pt x="2548" y="1752"/>
                  </a:lnTo>
                  <a:cubicBezTo>
                    <a:pt x="2547" y="1757"/>
                    <a:pt x="2025" y="2306"/>
                    <a:pt x="2025" y="2306"/>
                  </a:cubicBezTo>
                  <a:lnTo>
                    <a:pt x="1194" y="2330"/>
                  </a:lnTo>
                  <a:lnTo>
                    <a:pt x="689" y="3206"/>
                  </a:lnTo>
                  <a:lnTo>
                    <a:pt x="1084" y="3938"/>
                  </a:lnTo>
                  <a:lnTo>
                    <a:pt x="868" y="4664"/>
                  </a:lnTo>
                  <a:lnTo>
                    <a:pt x="1" y="5520"/>
                  </a:lnTo>
                  <a:lnTo>
                    <a:pt x="1" y="6347"/>
                  </a:lnTo>
                  <a:lnTo>
                    <a:pt x="395" y="6281"/>
                  </a:lnTo>
                  <a:lnTo>
                    <a:pt x="1084" y="6679"/>
                  </a:lnTo>
                  <a:lnTo>
                    <a:pt x="689" y="7867"/>
                  </a:lnTo>
                  <a:lnTo>
                    <a:pt x="1194" y="8158"/>
                  </a:lnTo>
                  <a:lnTo>
                    <a:pt x="1854" y="7416"/>
                  </a:lnTo>
                  <a:lnTo>
                    <a:pt x="2025" y="7223"/>
                  </a:lnTo>
                  <a:lnTo>
                    <a:pt x="2547" y="7171"/>
                  </a:lnTo>
                  <a:lnTo>
                    <a:pt x="2855" y="7994"/>
                  </a:lnTo>
                  <a:lnTo>
                    <a:pt x="3570" y="7581"/>
                  </a:lnTo>
                  <a:lnTo>
                    <a:pt x="3879" y="6402"/>
                  </a:lnTo>
                  <a:lnTo>
                    <a:pt x="4399" y="5852"/>
                  </a:lnTo>
                  <a:lnTo>
                    <a:pt x="5230" y="5829"/>
                  </a:lnTo>
                  <a:lnTo>
                    <a:pt x="5737" y="4953"/>
                  </a:lnTo>
                  <a:lnTo>
                    <a:pt x="5342" y="4221"/>
                  </a:lnTo>
                  <a:lnTo>
                    <a:pt x="5557" y="3494"/>
                  </a:lnTo>
                  <a:lnTo>
                    <a:pt x="5735" y="3319"/>
                  </a:lnTo>
                  <a:lnTo>
                    <a:pt x="5941" y="3116"/>
                  </a:lnTo>
                  <a:lnTo>
                    <a:pt x="6424" y="2638"/>
                  </a:lnTo>
                  <a:lnTo>
                    <a:pt x="6424" y="2287"/>
                  </a:lnTo>
                  <a:lnTo>
                    <a:pt x="6424" y="1847"/>
                  </a:lnTo>
                  <a:lnTo>
                    <a:pt x="6367" y="1821"/>
                  </a:lnTo>
                  <a:lnTo>
                    <a:pt x="5557" y="1956"/>
                  </a:lnTo>
                  <a:lnTo>
                    <a:pt x="5342" y="1480"/>
                  </a:lnTo>
                  <a:lnTo>
                    <a:pt x="5404" y="1294"/>
                  </a:lnTo>
                  <a:lnTo>
                    <a:pt x="5423" y="1234"/>
                  </a:lnTo>
                  <a:lnTo>
                    <a:pt x="5624" y="628"/>
                  </a:lnTo>
                  <a:lnTo>
                    <a:pt x="5737" y="292"/>
                  </a:lnTo>
                  <a:lnTo>
                    <a:pt x="5714" y="278"/>
                  </a:lnTo>
                  <a:lnTo>
                    <a:pt x="52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9"/>
            <p:cNvSpPr/>
            <p:nvPr/>
          </p:nvSpPr>
          <p:spPr>
            <a:xfrm>
              <a:off x="8034307" y="171760"/>
              <a:ext cx="377607" cy="505530"/>
            </a:xfrm>
            <a:custGeom>
              <a:avLst/>
              <a:gdLst/>
              <a:ahLst/>
              <a:cxnLst/>
              <a:rect l="l" t="t" r="r" b="b"/>
              <a:pathLst>
                <a:path w="4596" h="6153" extrusionOk="0">
                  <a:moveTo>
                    <a:pt x="2580" y="2264"/>
                  </a:moveTo>
                  <a:cubicBezTo>
                    <a:pt x="2708" y="2264"/>
                    <a:pt x="2815" y="2328"/>
                    <a:pt x="2876" y="2457"/>
                  </a:cubicBezTo>
                  <a:cubicBezTo>
                    <a:pt x="3012" y="2747"/>
                    <a:pt x="2865" y="3259"/>
                    <a:pt x="2545" y="3601"/>
                  </a:cubicBezTo>
                  <a:cubicBezTo>
                    <a:pt x="2368" y="3790"/>
                    <a:pt x="2176" y="3888"/>
                    <a:pt x="2017" y="3888"/>
                  </a:cubicBezTo>
                  <a:cubicBezTo>
                    <a:pt x="1888" y="3888"/>
                    <a:pt x="1781" y="3824"/>
                    <a:pt x="1720" y="3695"/>
                  </a:cubicBezTo>
                  <a:cubicBezTo>
                    <a:pt x="1583" y="3405"/>
                    <a:pt x="1732" y="2893"/>
                    <a:pt x="2050" y="2552"/>
                  </a:cubicBezTo>
                  <a:cubicBezTo>
                    <a:pt x="2228" y="2362"/>
                    <a:pt x="2420" y="2264"/>
                    <a:pt x="2580" y="2264"/>
                  </a:cubicBezTo>
                  <a:close/>
                  <a:moveTo>
                    <a:pt x="3424" y="0"/>
                  </a:moveTo>
                  <a:lnTo>
                    <a:pt x="2934" y="55"/>
                  </a:lnTo>
                  <a:lnTo>
                    <a:pt x="2485" y="903"/>
                  </a:lnTo>
                  <a:lnTo>
                    <a:pt x="2070" y="1149"/>
                  </a:lnTo>
                  <a:lnTo>
                    <a:pt x="1609" y="838"/>
                  </a:lnTo>
                  <a:lnTo>
                    <a:pt x="1124" y="1358"/>
                  </a:lnTo>
                  <a:lnTo>
                    <a:pt x="1166" y="2116"/>
                  </a:lnTo>
                  <a:lnTo>
                    <a:pt x="876" y="2627"/>
                  </a:lnTo>
                  <a:lnTo>
                    <a:pt x="197" y="2987"/>
                  </a:lnTo>
                  <a:lnTo>
                    <a:pt x="1" y="3666"/>
                  </a:lnTo>
                  <a:lnTo>
                    <a:pt x="192" y="3751"/>
                  </a:lnTo>
                  <a:lnTo>
                    <a:pt x="249" y="3777"/>
                  </a:lnTo>
                  <a:lnTo>
                    <a:pt x="510" y="3892"/>
                  </a:lnTo>
                  <a:lnTo>
                    <a:pt x="514" y="4369"/>
                  </a:lnTo>
                  <a:lnTo>
                    <a:pt x="16" y="5189"/>
                  </a:lnTo>
                  <a:lnTo>
                    <a:pt x="223" y="5629"/>
                  </a:lnTo>
                  <a:lnTo>
                    <a:pt x="241" y="5618"/>
                  </a:lnTo>
                  <a:lnTo>
                    <a:pt x="901" y="5190"/>
                  </a:lnTo>
                  <a:lnTo>
                    <a:pt x="1198" y="5353"/>
                  </a:lnTo>
                  <a:lnTo>
                    <a:pt x="1171" y="6153"/>
                  </a:lnTo>
                  <a:lnTo>
                    <a:pt x="1661" y="6097"/>
                  </a:lnTo>
                  <a:lnTo>
                    <a:pt x="2110" y="5250"/>
                  </a:lnTo>
                  <a:lnTo>
                    <a:pt x="2527" y="5004"/>
                  </a:lnTo>
                  <a:lnTo>
                    <a:pt x="2987" y="5314"/>
                  </a:lnTo>
                  <a:lnTo>
                    <a:pt x="3473" y="4794"/>
                  </a:lnTo>
                  <a:lnTo>
                    <a:pt x="3430" y="4036"/>
                  </a:lnTo>
                  <a:lnTo>
                    <a:pt x="3720" y="3525"/>
                  </a:lnTo>
                  <a:lnTo>
                    <a:pt x="4399" y="3164"/>
                  </a:lnTo>
                  <a:lnTo>
                    <a:pt x="4595" y="2485"/>
                  </a:lnTo>
                  <a:lnTo>
                    <a:pt x="4086" y="2260"/>
                  </a:lnTo>
                  <a:lnTo>
                    <a:pt x="4085" y="2192"/>
                  </a:lnTo>
                  <a:lnTo>
                    <a:pt x="4082" y="1783"/>
                  </a:lnTo>
                  <a:lnTo>
                    <a:pt x="4581" y="963"/>
                  </a:lnTo>
                  <a:lnTo>
                    <a:pt x="4372" y="523"/>
                  </a:lnTo>
                  <a:lnTo>
                    <a:pt x="3696" y="963"/>
                  </a:lnTo>
                  <a:lnTo>
                    <a:pt x="3398" y="798"/>
                  </a:lnTo>
                  <a:lnTo>
                    <a:pt x="34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419D4A2-C0D1-6515-BE0C-387597997D05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42388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25119" y="1091357"/>
            <a:ext cx="4722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2781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Bắt nạt trực tuyến (Cyberbullying)</a:t>
            </a:r>
            <a:endParaRPr lang="en-US" sz="2781" dirty="0"/>
          </a:p>
        </p:txBody>
      </p:sp>
      <p:sp>
        <p:nvSpPr>
          <p:cNvPr id="4" name="Shape 1"/>
          <p:cNvSpPr/>
          <p:nvPr/>
        </p:nvSpPr>
        <p:spPr>
          <a:xfrm>
            <a:off x="3925119" y="2189931"/>
            <a:ext cx="4722763" cy="1862138"/>
          </a:xfrm>
          <a:prstGeom prst="roundRect">
            <a:avLst>
              <a:gd name="adj" fmla="val 114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3929882" y="2194694"/>
            <a:ext cx="4713238" cy="40644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071640" y="2284512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Các hình thức phổ biến</a:t>
            </a:r>
            <a:endParaRPr lang="en-US" sz="1094" dirty="0"/>
          </a:p>
        </p:txBody>
      </p:sp>
      <p:sp>
        <p:nvSpPr>
          <p:cNvPr id="7" name="Text 4"/>
          <p:cNvSpPr/>
          <p:nvPr/>
        </p:nvSpPr>
        <p:spPr>
          <a:xfrm>
            <a:off x="6430640" y="2284512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Hậu quả</a:t>
            </a:r>
            <a:endParaRPr lang="en-US" sz="1094" dirty="0"/>
          </a:p>
        </p:txBody>
      </p:sp>
      <p:sp>
        <p:nvSpPr>
          <p:cNvPr id="8" name="Shape 5"/>
          <p:cNvSpPr/>
          <p:nvPr/>
        </p:nvSpPr>
        <p:spPr>
          <a:xfrm>
            <a:off x="3929882" y="2601144"/>
            <a:ext cx="4713238" cy="40644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071640" y="2690962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Lăng mạ, chửi bới công khai</a:t>
            </a:r>
            <a:endParaRPr lang="en-US" sz="1094" dirty="0"/>
          </a:p>
        </p:txBody>
      </p:sp>
      <p:sp>
        <p:nvSpPr>
          <p:cNvPr id="10" name="Text 7"/>
          <p:cNvSpPr/>
          <p:nvPr/>
        </p:nvSpPr>
        <p:spPr>
          <a:xfrm>
            <a:off x="6430640" y="2690962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 lắng, trầm cảm, mất ngủ</a:t>
            </a:r>
            <a:endParaRPr lang="en-US" sz="1094" dirty="0"/>
          </a:p>
        </p:txBody>
      </p:sp>
      <p:sp>
        <p:nvSpPr>
          <p:cNvPr id="11" name="Shape 8"/>
          <p:cNvSpPr/>
          <p:nvPr/>
        </p:nvSpPr>
        <p:spPr>
          <a:xfrm>
            <a:off x="3929882" y="3007593"/>
            <a:ext cx="4713238" cy="6332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4071640" y="3097412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Lan truyền tin đồn thất thiệt</a:t>
            </a:r>
            <a:endParaRPr lang="en-US" sz="1094" dirty="0"/>
          </a:p>
        </p:txBody>
      </p:sp>
      <p:sp>
        <p:nvSpPr>
          <p:cNvPr id="13" name="Text 10"/>
          <p:cNvSpPr/>
          <p:nvPr/>
        </p:nvSpPr>
        <p:spPr>
          <a:xfrm>
            <a:off x="6430640" y="3097412"/>
            <a:ext cx="2070720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Mất đi sự tự tin, ảnh hưởng đến hiệu quả học tập</a:t>
            </a:r>
            <a:endParaRPr lang="en-US" sz="1094" dirty="0"/>
          </a:p>
        </p:txBody>
      </p:sp>
      <p:sp>
        <p:nvSpPr>
          <p:cNvPr id="14" name="Shape 11"/>
          <p:cNvSpPr/>
          <p:nvPr/>
        </p:nvSpPr>
        <p:spPr>
          <a:xfrm>
            <a:off x="3929882" y="3640857"/>
            <a:ext cx="4713238" cy="40644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4071640" y="3730675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Tẩy chay trực tuyến</a:t>
            </a:r>
            <a:endParaRPr lang="en-US" sz="1094" dirty="0"/>
          </a:p>
        </p:txBody>
      </p:sp>
      <p:sp>
        <p:nvSpPr>
          <p:cNvPr id="16" name="Text 13"/>
          <p:cNvSpPr/>
          <p:nvPr/>
        </p:nvSpPr>
        <p:spPr>
          <a:xfrm>
            <a:off x="6430640" y="3730675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Cảm giác bị cô lập và xấu hổ</a:t>
            </a:r>
            <a:endParaRPr lang="en-US" sz="109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19" y="846311"/>
            <a:ext cx="4722763" cy="13289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2781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Xâm hại tình dục trực tuyến (Online Sexual Exploitation)</a:t>
            </a:r>
            <a:endParaRPr lang="en-US" sz="2781" dirty="0"/>
          </a:p>
        </p:txBody>
      </p:sp>
      <p:sp>
        <p:nvSpPr>
          <p:cNvPr id="4" name="Shape 1"/>
          <p:cNvSpPr/>
          <p:nvPr/>
        </p:nvSpPr>
        <p:spPr>
          <a:xfrm>
            <a:off x="496119" y="2387873"/>
            <a:ext cx="4722763" cy="1909316"/>
          </a:xfrm>
          <a:prstGeom prst="roundRect">
            <a:avLst>
              <a:gd name="adj" fmla="val 1114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500882" y="2392636"/>
            <a:ext cx="4713238" cy="40644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2640" y="2482454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Các hình thức phổ biến</a:t>
            </a:r>
            <a:endParaRPr lang="en-US" sz="1094" dirty="0"/>
          </a:p>
        </p:txBody>
      </p:sp>
      <p:sp>
        <p:nvSpPr>
          <p:cNvPr id="7" name="Text 4"/>
          <p:cNvSpPr/>
          <p:nvPr/>
        </p:nvSpPr>
        <p:spPr>
          <a:xfrm>
            <a:off x="3001640" y="2482454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Hậu quả</a:t>
            </a:r>
            <a:endParaRPr lang="en-US" sz="1094" dirty="0"/>
          </a:p>
        </p:txBody>
      </p:sp>
      <p:sp>
        <p:nvSpPr>
          <p:cNvPr id="8" name="Shape 5"/>
          <p:cNvSpPr/>
          <p:nvPr/>
        </p:nvSpPr>
        <p:spPr>
          <a:xfrm>
            <a:off x="500882" y="2799085"/>
            <a:ext cx="4713238" cy="6332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42640" y="2888903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Gạ gẫm qua mạng</a:t>
            </a:r>
            <a:endParaRPr lang="en-US" sz="1094" dirty="0"/>
          </a:p>
        </p:txBody>
      </p:sp>
      <p:sp>
        <p:nvSpPr>
          <p:cNvPr id="10" name="Text 7"/>
          <p:cNvSpPr/>
          <p:nvPr/>
        </p:nvSpPr>
        <p:spPr>
          <a:xfrm>
            <a:off x="3001640" y="2888903"/>
            <a:ext cx="2070720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Tổn thương nặng nề về tâm lý, giảm tự tin</a:t>
            </a:r>
            <a:endParaRPr lang="en-US" sz="1094" dirty="0"/>
          </a:p>
        </p:txBody>
      </p:sp>
      <p:sp>
        <p:nvSpPr>
          <p:cNvPr id="11" name="Shape 8"/>
          <p:cNvSpPr/>
          <p:nvPr/>
        </p:nvSpPr>
        <p:spPr>
          <a:xfrm>
            <a:off x="500882" y="3432349"/>
            <a:ext cx="4713238" cy="86007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2640" y="3522167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Chụp ảnh, quay video nhạy cảm</a:t>
            </a:r>
            <a:endParaRPr lang="en-US" sz="1094" dirty="0"/>
          </a:p>
        </p:txBody>
      </p:sp>
      <p:sp>
        <p:nvSpPr>
          <p:cNvPr id="13" name="Text 10"/>
          <p:cNvSpPr/>
          <p:nvPr/>
        </p:nvSpPr>
        <p:spPr>
          <a:xfrm>
            <a:off x="3001640" y="3522166"/>
            <a:ext cx="2070720" cy="6804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Gây xấu hổ, hậu quả nghiêm trọng nếu các hình ảnh, video bị phát tán</a:t>
            </a:r>
            <a:endParaRPr lang="en-US" sz="109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77202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19" y="2312268"/>
            <a:ext cx="4315718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2781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Tiếp cận nội dung độc hại</a:t>
            </a:r>
            <a:endParaRPr lang="en-US" sz="2781" dirty="0"/>
          </a:p>
        </p:txBody>
      </p:sp>
      <p:sp>
        <p:nvSpPr>
          <p:cNvPr id="4" name="Shape 1"/>
          <p:cNvSpPr/>
          <p:nvPr/>
        </p:nvSpPr>
        <p:spPr>
          <a:xfrm>
            <a:off x="496119" y="2967856"/>
            <a:ext cx="8151763" cy="1635324"/>
          </a:xfrm>
          <a:prstGeom prst="roundRect">
            <a:avLst>
              <a:gd name="adj" fmla="val 1300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500882" y="2972619"/>
            <a:ext cx="8142238" cy="40644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42640" y="3062437"/>
            <a:ext cx="37852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Các loại nội dung độc hại</a:t>
            </a:r>
            <a:endParaRPr lang="en-US" sz="1094" dirty="0"/>
          </a:p>
        </p:txBody>
      </p:sp>
      <p:sp>
        <p:nvSpPr>
          <p:cNvPr id="7" name="Text 4"/>
          <p:cNvSpPr/>
          <p:nvPr/>
        </p:nvSpPr>
        <p:spPr>
          <a:xfrm>
            <a:off x="4716140" y="3062437"/>
            <a:ext cx="37852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Hậu quả</a:t>
            </a:r>
            <a:endParaRPr lang="en-US" sz="1094" dirty="0"/>
          </a:p>
        </p:txBody>
      </p:sp>
      <p:sp>
        <p:nvSpPr>
          <p:cNvPr id="8" name="Shape 5"/>
          <p:cNvSpPr/>
          <p:nvPr/>
        </p:nvSpPr>
        <p:spPr>
          <a:xfrm>
            <a:off x="500882" y="3379069"/>
            <a:ext cx="8142238" cy="40644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642640" y="3468887"/>
            <a:ext cx="37852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Nội dung bạo lực</a:t>
            </a:r>
            <a:endParaRPr lang="en-US" sz="1094" dirty="0"/>
          </a:p>
        </p:txBody>
      </p:sp>
      <p:sp>
        <p:nvSpPr>
          <p:cNvPr id="10" name="Text 7"/>
          <p:cNvSpPr/>
          <p:nvPr/>
        </p:nvSpPr>
        <p:spPr>
          <a:xfrm>
            <a:off x="4716140" y="3468887"/>
            <a:ext cx="37852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Trở nên bạo lực, có nhận thức sai lệch</a:t>
            </a:r>
            <a:endParaRPr lang="en-US" sz="1094" dirty="0"/>
          </a:p>
        </p:txBody>
      </p:sp>
      <p:sp>
        <p:nvSpPr>
          <p:cNvPr id="11" name="Shape 8"/>
          <p:cNvSpPr/>
          <p:nvPr/>
        </p:nvSpPr>
        <p:spPr>
          <a:xfrm>
            <a:off x="500882" y="3785518"/>
            <a:ext cx="8142238" cy="40644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2640" y="3875336"/>
            <a:ext cx="37852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Nội dung khiêu dâm</a:t>
            </a:r>
            <a:endParaRPr lang="en-US" sz="1094" dirty="0"/>
          </a:p>
        </p:txBody>
      </p:sp>
      <p:sp>
        <p:nvSpPr>
          <p:cNvPr id="13" name="Text 10"/>
          <p:cNvSpPr/>
          <p:nvPr/>
        </p:nvSpPr>
        <p:spPr>
          <a:xfrm>
            <a:off x="4716140" y="3875336"/>
            <a:ext cx="37852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Mất đi khả năng phân biệt giữa thông tin đúng và sai</a:t>
            </a:r>
            <a:endParaRPr lang="en-US" sz="1094" dirty="0"/>
          </a:p>
        </p:txBody>
      </p:sp>
      <p:sp>
        <p:nvSpPr>
          <p:cNvPr id="14" name="Shape 11"/>
          <p:cNvSpPr/>
          <p:nvPr/>
        </p:nvSpPr>
        <p:spPr>
          <a:xfrm>
            <a:off x="500882" y="4191968"/>
            <a:ext cx="8142238" cy="40644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642640" y="4281786"/>
            <a:ext cx="37852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Thông tin sai lệch, kích động</a:t>
            </a:r>
            <a:endParaRPr lang="en-US" sz="1094" dirty="0"/>
          </a:p>
        </p:txBody>
      </p:sp>
      <p:sp>
        <p:nvSpPr>
          <p:cNvPr id="16" name="Text 13"/>
          <p:cNvSpPr/>
          <p:nvPr/>
        </p:nvSpPr>
        <p:spPr>
          <a:xfrm>
            <a:off x="4716140" y="4281786"/>
            <a:ext cx="37852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Bị lệch lạc trong suy nghĩ</a:t>
            </a:r>
            <a:endParaRPr lang="en-US" sz="109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25119" y="864542"/>
            <a:ext cx="4722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2781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Lừa đảo và mất thông tin cá nhân</a:t>
            </a:r>
            <a:endParaRPr lang="en-US" sz="2781" dirty="0"/>
          </a:p>
        </p:txBody>
      </p:sp>
      <p:sp>
        <p:nvSpPr>
          <p:cNvPr id="4" name="Shape 1"/>
          <p:cNvSpPr/>
          <p:nvPr/>
        </p:nvSpPr>
        <p:spPr>
          <a:xfrm>
            <a:off x="3925119" y="1963118"/>
            <a:ext cx="4722763" cy="2315766"/>
          </a:xfrm>
          <a:prstGeom prst="roundRect">
            <a:avLst>
              <a:gd name="adj" fmla="val 91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3929882" y="1967881"/>
            <a:ext cx="4713238" cy="40644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4071640" y="2057698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Các hình thức lừa đảo phổ biến</a:t>
            </a:r>
            <a:endParaRPr lang="en-US" sz="1094" dirty="0"/>
          </a:p>
        </p:txBody>
      </p:sp>
      <p:sp>
        <p:nvSpPr>
          <p:cNvPr id="7" name="Text 4"/>
          <p:cNvSpPr/>
          <p:nvPr/>
        </p:nvSpPr>
        <p:spPr>
          <a:xfrm>
            <a:off x="6430640" y="2057698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Hậu quả</a:t>
            </a:r>
            <a:endParaRPr lang="en-US" sz="1094" dirty="0"/>
          </a:p>
        </p:txBody>
      </p:sp>
      <p:sp>
        <p:nvSpPr>
          <p:cNvPr id="8" name="Shape 5"/>
          <p:cNvSpPr/>
          <p:nvPr/>
        </p:nvSpPr>
        <p:spPr>
          <a:xfrm>
            <a:off x="3929882" y="2374329"/>
            <a:ext cx="4713238" cy="6332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071640" y="2464148"/>
            <a:ext cx="2070720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Giả danh bạn bè hoặc người nổi tiếng</a:t>
            </a:r>
            <a:endParaRPr lang="en-US" sz="1094" dirty="0"/>
          </a:p>
        </p:txBody>
      </p:sp>
      <p:sp>
        <p:nvSpPr>
          <p:cNvPr id="10" name="Text 7"/>
          <p:cNvSpPr/>
          <p:nvPr/>
        </p:nvSpPr>
        <p:spPr>
          <a:xfrm>
            <a:off x="6430640" y="2464148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Rủi ro tài chính hoặc bị đe dọa</a:t>
            </a:r>
            <a:endParaRPr lang="en-US" sz="1094" dirty="0"/>
          </a:p>
        </p:txBody>
      </p:sp>
      <p:sp>
        <p:nvSpPr>
          <p:cNvPr id="11" name="Shape 8"/>
          <p:cNvSpPr/>
          <p:nvPr/>
        </p:nvSpPr>
        <p:spPr>
          <a:xfrm>
            <a:off x="3929882" y="3007593"/>
            <a:ext cx="4713238" cy="6332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4071640" y="3097412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Trò chơi hoặc cuộc thi giả mạo</a:t>
            </a:r>
            <a:endParaRPr lang="en-US" sz="1094" dirty="0"/>
          </a:p>
        </p:txBody>
      </p:sp>
      <p:sp>
        <p:nvSpPr>
          <p:cNvPr id="13" name="Text 10"/>
          <p:cNvSpPr/>
          <p:nvPr/>
        </p:nvSpPr>
        <p:spPr>
          <a:xfrm>
            <a:off x="6430640" y="3097412"/>
            <a:ext cx="2070720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Thông tin bị mất có thể được sử dụng vào mục đích bất chính</a:t>
            </a:r>
            <a:endParaRPr lang="en-US" sz="1094" dirty="0"/>
          </a:p>
        </p:txBody>
      </p:sp>
      <p:sp>
        <p:nvSpPr>
          <p:cNvPr id="14" name="Shape 11"/>
          <p:cNvSpPr/>
          <p:nvPr/>
        </p:nvSpPr>
        <p:spPr>
          <a:xfrm>
            <a:off x="3929882" y="3640857"/>
            <a:ext cx="4713238" cy="6332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/>
          <p:cNvSpPr/>
          <p:nvPr/>
        </p:nvSpPr>
        <p:spPr>
          <a:xfrm>
            <a:off x="4071640" y="3730675"/>
            <a:ext cx="2070720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Lừa đảo bằng ứng dụng, trang web giả mạo</a:t>
            </a:r>
            <a:endParaRPr lang="en-US" sz="1094" dirty="0"/>
          </a:p>
        </p:txBody>
      </p:sp>
      <p:sp>
        <p:nvSpPr>
          <p:cNvPr id="16" name="Text 13"/>
          <p:cNvSpPr/>
          <p:nvPr/>
        </p:nvSpPr>
        <p:spPr>
          <a:xfrm>
            <a:off x="6430640" y="3730675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Thông tin cá nhân bị đánh cắp</a:t>
            </a:r>
            <a:endParaRPr lang="en-US" sz="10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89CF9F-0E41-DDDF-7ECE-69F350194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3F8FEFEA-2C0D-2F1B-1231-12DE7A91A207}"/>
              </a:ext>
            </a:extLst>
          </p:cNvPr>
          <p:cNvSpPr/>
          <p:nvPr/>
        </p:nvSpPr>
        <p:spPr>
          <a:xfrm>
            <a:off x="3925119" y="864542"/>
            <a:ext cx="4722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469"/>
              </a:lnSpc>
            </a:pPr>
            <a:r>
              <a:rPr lang="en-US" sz="2781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Nghiện</a:t>
            </a:r>
            <a:r>
              <a:rPr lang="en-US" sz="2781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Internet </a:t>
            </a:r>
            <a:r>
              <a:rPr lang="en-US" sz="2781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và</a:t>
            </a:r>
            <a:r>
              <a:rPr lang="en-US" sz="2781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781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các</a:t>
            </a:r>
            <a:r>
              <a:rPr lang="en-US" sz="2781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781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trò</a:t>
            </a:r>
            <a:r>
              <a:rPr lang="en-US" sz="2781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781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chơi</a:t>
            </a:r>
            <a:r>
              <a:rPr lang="en-US" sz="2781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781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trực</a:t>
            </a:r>
            <a:r>
              <a:rPr lang="en-US" sz="2781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781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tuyến</a:t>
            </a:r>
            <a:endParaRPr lang="en-US" sz="2781" dirty="0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8B01E343-3AF2-13B5-CE51-7DDAD3DF469E}"/>
              </a:ext>
            </a:extLst>
          </p:cNvPr>
          <p:cNvSpPr/>
          <p:nvPr/>
        </p:nvSpPr>
        <p:spPr>
          <a:xfrm>
            <a:off x="3925119" y="1963118"/>
            <a:ext cx="4722763" cy="2315766"/>
          </a:xfrm>
          <a:prstGeom prst="roundRect">
            <a:avLst>
              <a:gd name="adj" fmla="val 918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2">
            <a:extLst>
              <a:ext uri="{FF2B5EF4-FFF2-40B4-BE49-F238E27FC236}">
                <a16:creationId xmlns:a16="http://schemas.microsoft.com/office/drawing/2014/main" id="{C0C362A6-B9C3-53B5-FC28-93A87E2C742D}"/>
              </a:ext>
            </a:extLst>
          </p:cNvPr>
          <p:cNvSpPr/>
          <p:nvPr/>
        </p:nvSpPr>
        <p:spPr>
          <a:xfrm>
            <a:off x="3929882" y="1967881"/>
            <a:ext cx="4713238" cy="40644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02332E86-D76A-295E-1BCA-0C81A1B97DB9}"/>
              </a:ext>
            </a:extLst>
          </p:cNvPr>
          <p:cNvSpPr/>
          <p:nvPr/>
        </p:nvSpPr>
        <p:spPr>
          <a:xfrm>
            <a:off x="4071640" y="2057698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Dấu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hiệu</a:t>
            </a:r>
            <a:endParaRPr lang="en-US" sz="1094" dirty="0"/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3F074230-0DCA-8C9D-362C-58EF1BA61046}"/>
              </a:ext>
            </a:extLst>
          </p:cNvPr>
          <p:cNvSpPr/>
          <p:nvPr/>
        </p:nvSpPr>
        <p:spPr>
          <a:xfrm>
            <a:off x="6430640" y="2057698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Hậu quả</a:t>
            </a:r>
            <a:endParaRPr lang="en-US" sz="1094" dirty="0"/>
          </a:p>
        </p:txBody>
      </p:sp>
      <p:sp>
        <p:nvSpPr>
          <p:cNvPr id="8" name="Shape 5">
            <a:extLst>
              <a:ext uri="{FF2B5EF4-FFF2-40B4-BE49-F238E27FC236}">
                <a16:creationId xmlns:a16="http://schemas.microsoft.com/office/drawing/2014/main" id="{3B698BFF-5DF4-D2DA-D2EF-BF9C9DBE9012}"/>
              </a:ext>
            </a:extLst>
          </p:cNvPr>
          <p:cNvSpPr/>
          <p:nvPr/>
        </p:nvSpPr>
        <p:spPr>
          <a:xfrm>
            <a:off x="3929882" y="2374329"/>
            <a:ext cx="4713238" cy="6332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15B61F76-AB25-C8B4-EDBF-9806805367A4}"/>
              </a:ext>
            </a:extLst>
          </p:cNvPr>
          <p:cNvSpPr/>
          <p:nvPr/>
        </p:nvSpPr>
        <p:spPr>
          <a:xfrm>
            <a:off x="4071640" y="2464148"/>
            <a:ext cx="2070720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Dành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quá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nhiều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thời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gian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cho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các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thiết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bị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công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nghệ</a:t>
            </a:r>
            <a:endParaRPr lang="en-US" sz="1094" dirty="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995ECB5A-F13A-FE8A-F987-42E3D2D7483D}"/>
              </a:ext>
            </a:extLst>
          </p:cNvPr>
          <p:cNvSpPr/>
          <p:nvPr/>
        </p:nvSpPr>
        <p:spPr>
          <a:xfrm>
            <a:off x="6430640" y="2464148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Lo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âu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căng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thẳng</a:t>
            </a:r>
            <a:endParaRPr lang="en-US" sz="1094" dirty="0"/>
          </a:p>
        </p:txBody>
      </p:sp>
      <p:sp>
        <p:nvSpPr>
          <p:cNvPr id="11" name="Shape 8">
            <a:extLst>
              <a:ext uri="{FF2B5EF4-FFF2-40B4-BE49-F238E27FC236}">
                <a16:creationId xmlns:a16="http://schemas.microsoft.com/office/drawing/2014/main" id="{3EF15652-DB3C-956B-2178-23137D49342D}"/>
              </a:ext>
            </a:extLst>
          </p:cNvPr>
          <p:cNvSpPr/>
          <p:nvPr/>
        </p:nvSpPr>
        <p:spPr>
          <a:xfrm>
            <a:off x="3929882" y="3007593"/>
            <a:ext cx="4713238" cy="63326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4092F52D-F134-EDAB-A1E2-1775D30AACA6}"/>
              </a:ext>
            </a:extLst>
          </p:cNvPr>
          <p:cNvSpPr/>
          <p:nvPr/>
        </p:nvSpPr>
        <p:spPr>
          <a:xfrm>
            <a:off x="4071640" y="3097412"/>
            <a:ext cx="2070720" cy="6285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Thay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đổi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cảm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xúc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khi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</a:p>
          <a:p>
            <a:pPr>
              <a:lnSpc>
                <a:spcPts val="1781"/>
              </a:lnSpc>
            </a:pP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không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sử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dụng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thiết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bị</a:t>
            </a:r>
            <a:endParaRPr lang="en-US" sz="1094" dirty="0"/>
          </a:p>
        </p:txBody>
      </p:sp>
      <p:sp>
        <p:nvSpPr>
          <p:cNvPr id="13" name="Text 10">
            <a:extLst>
              <a:ext uri="{FF2B5EF4-FFF2-40B4-BE49-F238E27FC236}">
                <a16:creationId xmlns:a16="http://schemas.microsoft.com/office/drawing/2014/main" id="{A5FBFC21-7CFF-A471-B713-A56E90A6E63F}"/>
              </a:ext>
            </a:extLst>
          </p:cNvPr>
          <p:cNvSpPr/>
          <p:nvPr/>
        </p:nvSpPr>
        <p:spPr>
          <a:xfrm>
            <a:off x="6430640" y="3097412"/>
            <a:ext cx="2070720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Suy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giảm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khả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năng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tập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trung</a:t>
            </a:r>
            <a:endParaRPr lang="en-US" sz="1094" dirty="0"/>
          </a:p>
        </p:txBody>
      </p:sp>
      <p:sp>
        <p:nvSpPr>
          <p:cNvPr id="14" name="Shape 11">
            <a:extLst>
              <a:ext uri="{FF2B5EF4-FFF2-40B4-BE49-F238E27FC236}">
                <a16:creationId xmlns:a16="http://schemas.microsoft.com/office/drawing/2014/main" id="{2C29BD06-B23C-9A83-61C1-5EF7F33D6A62}"/>
              </a:ext>
            </a:extLst>
          </p:cNvPr>
          <p:cNvSpPr/>
          <p:nvPr/>
        </p:nvSpPr>
        <p:spPr>
          <a:xfrm>
            <a:off x="3929882" y="3640857"/>
            <a:ext cx="4713238" cy="63326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Text 12">
            <a:extLst>
              <a:ext uri="{FF2B5EF4-FFF2-40B4-BE49-F238E27FC236}">
                <a16:creationId xmlns:a16="http://schemas.microsoft.com/office/drawing/2014/main" id="{A90E990E-2517-207D-CCAA-1E0E2A6BF769}"/>
              </a:ext>
            </a:extLst>
          </p:cNvPr>
          <p:cNvSpPr/>
          <p:nvPr/>
        </p:nvSpPr>
        <p:spPr>
          <a:xfrm>
            <a:off x="4071640" y="3730675"/>
            <a:ext cx="2070720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Suy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giảm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kết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nối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xã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hội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thực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tế</a:t>
            </a:r>
            <a:endParaRPr lang="en-US" sz="1094" dirty="0"/>
          </a:p>
        </p:txBody>
      </p:sp>
      <p:sp>
        <p:nvSpPr>
          <p:cNvPr id="16" name="Text 13">
            <a:extLst>
              <a:ext uri="{FF2B5EF4-FFF2-40B4-BE49-F238E27FC236}">
                <a16:creationId xmlns:a16="http://schemas.microsoft.com/office/drawing/2014/main" id="{E987E3F0-931C-5E56-6FBC-55340AFC6585}"/>
              </a:ext>
            </a:extLst>
          </p:cNvPr>
          <p:cNvSpPr/>
          <p:nvPr/>
        </p:nvSpPr>
        <p:spPr>
          <a:xfrm>
            <a:off x="6430640" y="3730675"/>
            <a:ext cx="2070720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781"/>
              </a:lnSpc>
            </a:pP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Gây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nhiều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hệ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lụy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về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sức</a:t>
            </a:r>
            <a:r>
              <a:rPr lang="en-US" sz="1094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sz="1094" dirty="0" err="1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khỏe</a:t>
            </a:r>
            <a:endParaRPr lang="en-US" sz="1094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1083116-96AE-BD5F-37FC-CE12D889C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203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72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1"/>
          <p:cNvSpPr txBox="1">
            <a:spLocks noGrp="1"/>
          </p:cNvSpPr>
          <p:nvPr>
            <p:ph type="title"/>
          </p:nvPr>
        </p:nvSpPr>
        <p:spPr>
          <a:xfrm>
            <a:off x="1457550" y="2257625"/>
            <a:ext cx="62289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2"/>
                </a:solidFill>
              </a:rPr>
              <a:t>BẢO VỆ TRẺ EM TRÊN KHÔNG GIAN MẠNG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442" name="Google Shape;442;p31"/>
          <p:cNvSpPr txBox="1">
            <a:spLocks noGrp="1"/>
          </p:cNvSpPr>
          <p:nvPr>
            <p:ph type="title" idx="2"/>
          </p:nvPr>
        </p:nvSpPr>
        <p:spPr>
          <a:xfrm>
            <a:off x="3989849" y="1146375"/>
            <a:ext cx="120947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04.</a:t>
            </a:r>
            <a:endParaRPr dirty="0"/>
          </a:p>
        </p:txBody>
      </p:sp>
      <p:sp>
        <p:nvSpPr>
          <p:cNvPr id="443" name="Google Shape;443;p31"/>
          <p:cNvSpPr txBox="1">
            <a:spLocks noGrp="1"/>
          </p:cNvSpPr>
          <p:nvPr>
            <p:ph type="subTitle" idx="1"/>
          </p:nvPr>
        </p:nvSpPr>
        <p:spPr>
          <a:xfrm>
            <a:off x="1457550" y="3212875"/>
            <a:ext cx="6228900" cy="43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</a:t>
            </a:r>
            <a:endParaRPr dirty="0"/>
          </a:p>
        </p:txBody>
      </p:sp>
      <p:cxnSp>
        <p:nvCxnSpPr>
          <p:cNvPr id="444" name="Google Shape;444;p31"/>
          <p:cNvCxnSpPr/>
          <p:nvPr/>
        </p:nvCxnSpPr>
        <p:spPr>
          <a:xfrm rot="10800000" flipH="1">
            <a:off x="1459800" y="2182600"/>
            <a:ext cx="6224400" cy="420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5" name="Google Shape;445;p31"/>
          <p:cNvGrpSpPr/>
          <p:nvPr/>
        </p:nvGrpSpPr>
        <p:grpSpPr>
          <a:xfrm flipH="1">
            <a:off x="6995075" y="3099425"/>
            <a:ext cx="2008513" cy="2044060"/>
            <a:chOff x="179950" y="3099425"/>
            <a:chExt cx="2008513" cy="2044060"/>
          </a:xfrm>
        </p:grpSpPr>
        <p:sp>
          <p:nvSpPr>
            <p:cNvPr id="446" name="Google Shape;446;p31"/>
            <p:cNvSpPr/>
            <p:nvPr/>
          </p:nvSpPr>
          <p:spPr>
            <a:xfrm>
              <a:off x="1261816" y="3529373"/>
              <a:ext cx="406222" cy="246284"/>
            </a:xfrm>
            <a:custGeom>
              <a:avLst/>
              <a:gdLst/>
              <a:ahLst/>
              <a:cxnLst/>
              <a:rect l="l" t="t" r="r" b="b"/>
              <a:pathLst>
                <a:path w="8854" h="5368" extrusionOk="0">
                  <a:moveTo>
                    <a:pt x="7837" y="0"/>
                  </a:moveTo>
                  <a:cubicBezTo>
                    <a:pt x="7813" y="0"/>
                    <a:pt x="7791" y="6"/>
                    <a:pt x="7771" y="19"/>
                  </a:cubicBezTo>
                  <a:lnTo>
                    <a:pt x="6856" y="547"/>
                  </a:lnTo>
                  <a:cubicBezTo>
                    <a:pt x="6829" y="561"/>
                    <a:pt x="6820" y="578"/>
                    <a:pt x="6828" y="597"/>
                  </a:cubicBezTo>
                  <a:cubicBezTo>
                    <a:pt x="6837" y="618"/>
                    <a:pt x="6852" y="633"/>
                    <a:pt x="6874" y="646"/>
                  </a:cubicBezTo>
                  <a:cubicBezTo>
                    <a:pt x="6901" y="662"/>
                    <a:pt x="6932" y="672"/>
                    <a:pt x="6964" y="675"/>
                  </a:cubicBezTo>
                  <a:cubicBezTo>
                    <a:pt x="6970" y="676"/>
                    <a:pt x="6976" y="676"/>
                    <a:pt x="6982" y="676"/>
                  </a:cubicBezTo>
                  <a:cubicBezTo>
                    <a:pt x="7007" y="676"/>
                    <a:pt x="7030" y="670"/>
                    <a:pt x="7050" y="658"/>
                  </a:cubicBezTo>
                  <a:lnTo>
                    <a:pt x="7391" y="461"/>
                  </a:lnTo>
                  <a:lnTo>
                    <a:pt x="8591" y="1155"/>
                  </a:lnTo>
                  <a:cubicBezTo>
                    <a:pt x="8606" y="1163"/>
                    <a:pt x="8625" y="1167"/>
                    <a:pt x="8646" y="1167"/>
                  </a:cubicBezTo>
                  <a:cubicBezTo>
                    <a:pt x="8657" y="1167"/>
                    <a:pt x="8668" y="1166"/>
                    <a:pt x="8680" y="1164"/>
                  </a:cubicBezTo>
                  <a:cubicBezTo>
                    <a:pt x="8716" y="1156"/>
                    <a:pt x="8749" y="1145"/>
                    <a:pt x="8778" y="1128"/>
                  </a:cubicBezTo>
                  <a:cubicBezTo>
                    <a:pt x="8808" y="1111"/>
                    <a:pt x="8829" y="1092"/>
                    <a:pt x="8841" y="1070"/>
                  </a:cubicBezTo>
                  <a:cubicBezTo>
                    <a:pt x="8854" y="1050"/>
                    <a:pt x="8848" y="1032"/>
                    <a:pt x="8826" y="1020"/>
                  </a:cubicBezTo>
                  <a:lnTo>
                    <a:pt x="7625" y="326"/>
                  </a:lnTo>
                  <a:lnTo>
                    <a:pt x="7964" y="130"/>
                  </a:lnTo>
                  <a:cubicBezTo>
                    <a:pt x="7989" y="117"/>
                    <a:pt x="7999" y="100"/>
                    <a:pt x="7991" y="81"/>
                  </a:cubicBezTo>
                  <a:cubicBezTo>
                    <a:pt x="7985" y="61"/>
                    <a:pt x="7968" y="43"/>
                    <a:pt x="7942" y="29"/>
                  </a:cubicBezTo>
                  <a:cubicBezTo>
                    <a:pt x="7919" y="15"/>
                    <a:pt x="7891" y="6"/>
                    <a:pt x="7858" y="2"/>
                  </a:cubicBezTo>
                  <a:cubicBezTo>
                    <a:pt x="7851" y="1"/>
                    <a:pt x="7844" y="0"/>
                    <a:pt x="7837" y="0"/>
                  </a:cubicBezTo>
                  <a:close/>
                  <a:moveTo>
                    <a:pt x="6986" y="1062"/>
                  </a:moveTo>
                  <a:cubicBezTo>
                    <a:pt x="6981" y="1062"/>
                    <a:pt x="6975" y="1062"/>
                    <a:pt x="6970" y="1063"/>
                  </a:cubicBezTo>
                  <a:cubicBezTo>
                    <a:pt x="6927" y="1065"/>
                    <a:pt x="6894" y="1073"/>
                    <a:pt x="6871" y="1086"/>
                  </a:cubicBezTo>
                  <a:cubicBezTo>
                    <a:pt x="6856" y="1094"/>
                    <a:pt x="6847" y="1102"/>
                    <a:pt x="6846" y="1110"/>
                  </a:cubicBezTo>
                  <a:lnTo>
                    <a:pt x="6611" y="1644"/>
                  </a:lnTo>
                  <a:cubicBezTo>
                    <a:pt x="6606" y="1658"/>
                    <a:pt x="6606" y="1673"/>
                    <a:pt x="6614" y="1686"/>
                  </a:cubicBezTo>
                  <a:cubicBezTo>
                    <a:pt x="6621" y="1700"/>
                    <a:pt x="6631" y="1711"/>
                    <a:pt x="6644" y="1719"/>
                  </a:cubicBezTo>
                  <a:cubicBezTo>
                    <a:pt x="6658" y="1727"/>
                    <a:pt x="6676" y="1733"/>
                    <a:pt x="6699" y="1736"/>
                  </a:cubicBezTo>
                  <a:cubicBezTo>
                    <a:pt x="6712" y="1738"/>
                    <a:pt x="6725" y="1739"/>
                    <a:pt x="6740" y="1739"/>
                  </a:cubicBezTo>
                  <a:cubicBezTo>
                    <a:pt x="6751" y="1739"/>
                    <a:pt x="6762" y="1738"/>
                    <a:pt x="6773" y="1737"/>
                  </a:cubicBezTo>
                  <a:lnTo>
                    <a:pt x="7697" y="1601"/>
                  </a:lnTo>
                  <a:cubicBezTo>
                    <a:pt x="7710" y="1600"/>
                    <a:pt x="7723" y="1595"/>
                    <a:pt x="7738" y="1587"/>
                  </a:cubicBezTo>
                  <a:cubicBezTo>
                    <a:pt x="7762" y="1574"/>
                    <a:pt x="7776" y="1555"/>
                    <a:pt x="7781" y="1530"/>
                  </a:cubicBezTo>
                  <a:cubicBezTo>
                    <a:pt x="7785" y="1506"/>
                    <a:pt x="7774" y="1485"/>
                    <a:pt x="7746" y="1469"/>
                  </a:cubicBezTo>
                  <a:cubicBezTo>
                    <a:pt x="7725" y="1458"/>
                    <a:pt x="7704" y="1452"/>
                    <a:pt x="7681" y="1452"/>
                  </a:cubicBezTo>
                  <a:cubicBezTo>
                    <a:pt x="7672" y="1452"/>
                    <a:pt x="7664" y="1453"/>
                    <a:pt x="7655" y="1454"/>
                  </a:cubicBezTo>
                  <a:lnTo>
                    <a:pt x="6916" y="1562"/>
                  </a:lnTo>
                  <a:lnTo>
                    <a:pt x="7102" y="1136"/>
                  </a:lnTo>
                  <a:cubicBezTo>
                    <a:pt x="7111" y="1115"/>
                    <a:pt x="7102" y="1097"/>
                    <a:pt x="7077" y="1083"/>
                  </a:cubicBezTo>
                  <a:cubicBezTo>
                    <a:pt x="7052" y="1069"/>
                    <a:pt x="7022" y="1062"/>
                    <a:pt x="6986" y="1062"/>
                  </a:cubicBezTo>
                  <a:close/>
                  <a:moveTo>
                    <a:pt x="6125" y="1945"/>
                  </a:moveTo>
                  <a:cubicBezTo>
                    <a:pt x="6162" y="1945"/>
                    <a:pt x="6199" y="1955"/>
                    <a:pt x="6236" y="1976"/>
                  </a:cubicBezTo>
                  <a:lnTo>
                    <a:pt x="6532" y="2147"/>
                  </a:lnTo>
                  <a:cubicBezTo>
                    <a:pt x="6574" y="2171"/>
                    <a:pt x="6592" y="2195"/>
                    <a:pt x="6585" y="2221"/>
                  </a:cubicBezTo>
                  <a:cubicBezTo>
                    <a:pt x="6579" y="2246"/>
                    <a:pt x="6554" y="2271"/>
                    <a:pt x="6512" y="2296"/>
                  </a:cubicBezTo>
                  <a:cubicBezTo>
                    <a:pt x="6469" y="2320"/>
                    <a:pt x="6426" y="2334"/>
                    <a:pt x="6383" y="2337"/>
                  </a:cubicBezTo>
                  <a:cubicBezTo>
                    <a:pt x="6378" y="2338"/>
                    <a:pt x="6373" y="2338"/>
                    <a:pt x="6368" y="2338"/>
                  </a:cubicBezTo>
                  <a:cubicBezTo>
                    <a:pt x="6331" y="2338"/>
                    <a:pt x="6293" y="2327"/>
                    <a:pt x="6257" y="2306"/>
                  </a:cubicBezTo>
                  <a:lnTo>
                    <a:pt x="5960" y="2135"/>
                  </a:lnTo>
                  <a:cubicBezTo>
                    <a:pt x="5919" y="2111"/>
                    <a:pt x="5901" y="2086"/>
                    <a:pt x="5907" y="2061"/>
                  </a:cubicBezTo>
                  <a:cubicBezTo>
                    <a:pt x="5913" y="2037"/>
                    <a:pt x="5936" y="2012"/>
                    <a:pt x="5979" y="1987"/>
                  </a:cubicBezTo>
                  <a:cubicBezTo>
                    <a:pt x="6022" y="1963"/>
                    <a:pt x="6065" y="1949"/>
                    <a:pt x="6108" y="1945"/>
                  </a:cubicBezTo>
                  <a:cubicBezTo>
                    <a:pt x="6114" y="1945"/>
                    <a:pt x="6119" y="1945"/>
                    <a:pt x="6125" y="1945"/>
                  </a:cubicBezTo>
                  <a:close/>
                  <a:moveTo>
                    <a:pt x="6163" y="1821"/>
                  </a:moveTo>
                  <a:cubicBezTo>
                    <a:pt x="6147" y="1821"/>
                    <a:pt x="6132" y="1822"/>
                    <a:pt x="6116" y="1824"/>
                  </a:cubicBezTo>
                  <a:cubicBezTo>
                    <a:pt x="6071" y="1827"/>
                    <a:pt x="6025" y="1837"/>
                    <a:pt x="5980" y="1854"/>
                  </a:cubicBezTo>
                  <a:cubicBezTo>
                    <a:pt x="5935" y="1870"/>
                    <a:pt x="5891" y="1890"/>
                    <a:pt x="5851" y="1914"/>
                  </a:cubicBezTo>
                  <a:cubicBezTo>
                    <a:pt x="5765" y="1962"/>
                    <a:pt x="5713" y="2014"/>
                    <a:pt x="5694" y="2068"/>
                  </a:cubicBezTo>
                  <a:cubicBezTo>
                    <a:pt x="5675" y="2123"/>
                    <a:pt x="5710" y="2176"/>
                    <a:pt x="5800" y="2228"/>
                  </a:cubicBezTo>
                  <a:lnTo>
                    <a:pt x="6096" y="2399"/>
                  </a:lnTo>
                  <a:cubicBezTo>
                    <a:pt x="6141" y="2425"/>
                    <a:pt x="6187" y="2443"/>
                    <a:pt x="6235" y="2452"/>
                  </a:cubicBezTo>
                  <a:cubicBezTo>
                    <a:pt x="6268" y="2458"/>
                    <a:pt x="6301" y="2461"/>
                    <a:pt x="6333" y="2461"/>
                  </a:cubicBezTo>
                  <a:cubicBezTo>
                    <a:pt x="6346" y="2461"/>
                    <a:pt x="6360" y="2461"/>
                    <a:pt x="6373" y="2460"/>
                  </a:cubicBezTo>
                  <a:cubicBezTo>
                    <a:pt x="6419" y="2455"/>
                    <a:pt x="6464" y="2445"/>
                    <a:pt x="6509" y="2430"/>
                  </a:cubicBezTo>
                  <a:cubicBezTo>
                    <a:pt x="6553" y="2414"/>
                    <a:pt x="6597" y="2394"/>
                    <a:pt x="6640" y="2370"/>
                  </a:cubicBezTo>
                  <a:cubicBezTo>
                    <a:pt x="6682" y="2346"/>
                    <a:pt x="6715" y="2320"/>
                    <a:pt x="6744" y="2294"/>
                  </a:cubicBezTo>
                  <a:cubicBezTo>
                    <a:pt x="6772" y="2269"/>
                    <a:pt x="6789" y="2241"/>
                    <a:pt x="6797" y="2216"/>
                  </a:cubicBezTo>
                  <a:cubicBezTo>
                    <a:pt x="6803" y="2189"/>
                    <a:pt x="6799" y="2163"/>
                    <a:pt x="6783" y="2136"/>
                  </a:cubicBezTo>
                  <a:cubicBezTo>
                    <a:pt x="6767" y="2109"/>
                    <a:pt x="6736" y="2082"/>
                    <a:pt x="6691" y="2056"/>
                  </a:cubicBezTo>
                  <a:lnTo>
                    <a:pt x="6395" y="1885"/>
                  </a:lnTo>
                  <a:cubicBezTo>
                    <a:pt x="6348" y="1858"/>
                    <a:pt x="6302" y="1841"/>
                    <a:pt x="6256" y="1830"/>
                  </a:cubicBezTo>
                  <a:cubicBezTo>
                    <a:pt x="6224" y="1824"/>
                    <a:pt x="6193" y="1821"/>
                    <a:pt x="6163" y="1821"/>
                  </a:cubicBezTo>
                  <a:close/>
                  <a:moveTo>
                    <a:pt x="4470" y="2114"/>
                  </a:moveTo>
                  <a:cubicBezTo>
                    <a:pt x="4508" y="2114"/>
                    <a:pt x="4545" y="2124"/>
                    <a:pt x="4580" y="2145"/>
                  </a:cubicBezTo>
                  <a:lnTo>
                    <a:pt x="4878" y="2316"/>
                  </a:lnTo>
                  <a:cubicBezTo>
                    <a:pt x="4919" y="2339"/>
                    <a:pt x="4936" y="2364"/>
                    <a:pt x="4931" y="2389"/>
                  </a:cubicBezTo>
                  <a:cubicBezTo>
                    <a:pt x="4924" y="2415"/>
                    <a:pt x="4899" y="2440"/>
                    <a:pt x="4857" y="2464"/>
                  </a:cubicBezTo>
                  <a:cubicBezTo>
                    <a:pt x="4815" y="2488"/>
                    <a:pt x="4772" y="2503"/>
                    <a:pt x="4729" y="2506"/>
                  </a:cubicBezTo>
                  <a:cubicBezTo>
                    <a:pt x="4725" y="2506"/>
                    <a:pt x="4721" y="2506"/>
                    <a:pt x="4717" y="2506"/>
                  </a:cubicBezTo>
                  <a:cubicBezTo>
                    <a:pt x="4679" y="2506"/>
                    <a:pt x="4640" y="2496"/>
                    <a:pt x="4602" y="2475"/>
                  </a:cubicBezTo>
                  <a:lnTo>
                    <a:pt x="4306" y="2303"/>
                  </a:lnTo>
                  <a:cubicBezTo>
                    <a:pt x="4264" y="2280"/>
                    <a:pt x="4246" y="2255"/>
                    <a:pt x="4252" y="2230"/>
                  </a:cubicBezTo>
                  <a:cubicBezTo>
                    <a:pt x="4257" y="2205"/>
                    <a:pt x="4281" y="2181"/>
                    <a:pt x="4324" y="2156"/>
                  </a:cubicBezTo>
                  <a:cubicBezTo>
                    <a:pt x="4366" y="2132"/>
                    <a:pt x="4409" y="2118"/>
                    <a:pt x="4453" y="2114"/>
                  </a:cubicBezTo>
                  <a:cubicBezTo>
                    <a:pt x="4459" y="2114"/>
                    <a:pt x="4464" y="2114"/>
                    <a:pt x="4470" y="2114"/>
                  </a:cubicBezTo>
                  <a:close/>
                  <a:moveTo>
                    <a:pt x="4503" y="1990"/>
                  </a:moveTo>
                  <a:cubicBezTo>
                    <a:pt x="4489" y="1990"/>
                    <a:pt x="4476" y="1991"/>
                    <a:pt x="4462" y="1992"/>
                  </a:cubicBezTo>
                  <a:cubicBezTo>
                    <a:pt x="4416" y="1996"/>
                    <a:pt x="4371" y="2006"/>
                    <a:pt x="4325" y="2022"/>
                  </a:cubicBezTo>
                  <a:cubicBezTo>
                    <a:pt x="4280" y="2039"/>
                    <a:pt x="4237" y="2058"/>
                    <a:pt x="4195" y="2082"/>
                  </a:cubicBezTo>
                  <a:cubicBezTo>
                    <a:pt x="4111" y="2131"/>
                    <a:pt x="4058" y="2183"/>
                    <a:pt x="4039" y="2237"/>
                  </a:cubicBezTo>
                  <a:cubicBezTo>
                    <a:pt x="4020" y="2292"/>
                    <a:pt x="4056" y="2345"/>
                    <a:pt x="4145" y="2396"/>
                  </a:cubicBezTo>
                  <a:lnTo>
                    <a:pt x="4442" y="2568"/>
                  </a:lnTo>
                  <a:cubicBezTo>
                    <a:pt x="4487" y="2594"/>
                    <a:pt x="4533" y="2612"/>
                    <a:pt x="4579" y="2621"/>
                  </a:cubicBezTo>
                  <a:cubicBezTo>
                    <a:pt x="4613" y="2627"/>
                    <a:pt x="4646" y="2630"/>
                    <a:pt x="4679" y="2630"/>
                  </a:cubicBezTo>
                  <a:cubicBezTo>
                    <a:pt x="4692" y="2630"/>
                    <a:pt x="4705" y="2630"/>
                    <a:pt x="4719" y="2629"/>
                  </a:cubicBezTo>
                  <a:cubicBezTo>
                    <a:pt x="4764" y="2624"/>
                    <a:pt x="4810" y="2614"/>
                    <a:pt x="4854" y="2598"/>
                  </a:cubicBezTo>
                  <a:cubicBezTo>
                    <a:pt x="4899" y="2583"/>
                    <a:pt x="4943" y="2562"/>
                    <a:pt x="4985" y="2538"/>
                  </a:cubicBezTo>
                  <a:cubicBezTo>
                    <a:pt x="5026" y="2514"/>
                    <a:pt x="5061" y="2489"/>
                    <a:pt x="5088" y="2463"/>
                  </a:cubicBezTo>
                  <a:cubicBezTo>
                    <a:pt x="5116" y="2437"/>
                    <a:pt x="5134" y="2410"/>
                    <a:pt x="5141" y="2385"/>
                  </a:cubicBezTo>
                  <a:cubicBezTo>
                    <a:pt x="5148" y="2357"/>
                    <a:pt x="5143" y="2332"/>
                    <a:pt x="5128" y="2305"/>
                  </a:cubicBezTo>
                  <a:cubicBezTo>
                    <a:pt x="5112" y="2278"/>
                    <a:pt x="5082" y="2251"/>
                    <a:pt x="5036" y="2225"/>
                  </a:cubicBezTo>
                  <a:lnTo>
                    <a:pt x="4739" y="2053"/>
                  </a:lnTo>
                  <a:cubicBezTo>
                    <a:pt x="4694" y="2026"/>
                    <a:pt x="4648" y="2008"/>
                    <a:pt x="4601" y="1999"/>
                  </a:cubicBezTo>
                  <a:cubicBezTo>
                    <a:pt x="4568" y="1993"/>
                    <a:pt x="4535" y="1990"/>
                    <a:pt x="4503" y="1990"/>
                  </a:cubicBezTo>
                  <a:close/>
                  <a:moveTo>
                    <a:pt x="5110" y="1499"/>
                  </a:moveTo>
                  <a:cubicBezTo>
                    <a:pt x="5103" y="1499"/>
                    <a:pt x="5097" y="1500"/>
                    <a:pt x="5089" y="1501"/>
                  </a:cubicBezTo>
                  <a:cubicBezTo>
                    <a:pt x="5055" y="1504"/>
                    <a:pt x="5027" y="1512"/>
                    <a:pt x="5005" y="1524"/>
                  </a:cubicBezTo>
                  <a:cubicBezTo>
                    <a:pt x="4991" y="1532"/>
                    <a:pt x="4982" y="1541"/>
                    <a:pt x="4976" y="1551"/>
                  </a:cubicBezTo>
                  <a:cubicBezTo>
                    <a:pt x="4969" y="1561"/>
                    <a:pt x="4969" y="1571"/>
                    <a:pt x="4975" y="1584"/>
                  </a:cubicBezTo>
                  <a:lnTo>
                    <a:pt x="5640" y="2901"/>
                  </a:lnTo>
                  <a:cubicBezTo>
                    <a:pt x="5643" y="2909"/>
                    <a:pt x="5650" y="2917"/>
                    <a:pt x="5660" y="2923"/>
                  </a:cubicBezTo>
                  <a:cubicBezTo>
                    <a:pt x="5678" y="2933"/>
                    <a:pt x="5700" y="2939"/>
                    <a:pt x="5728" y="2939"/>
                  </a:cubicBezTo>
                  <a:cubicBezTo>
                    <a:pt x="5731" y="2939"/>
                    <a:pt x="5733" y="2939"/>
                    <a:pt x="5736" y="2939"/>
                  </a:cubicBezTo>
                  <a:cubicBezTo>
                    <a:pt x="5767" y="2939"/>
                    <a:pt x="5795" y="2931"/>
                    <a:pt x="5821" y="2916"/>
                  </a:cubicBezTo>
                  <a:cubicBezTo>
                    <a:pt x="5837" y="2907"/>
                    <a:pt x="5848" y="2897"/>
                    <a:pt x="5855" y="2886"/>
                  </a:cubicBezTo>
                  <a:cubicBezTo>
                    <a:pt x="5862" y="2873"/>
                    <a:pt x="5862" y="2862"/>
                    <a:pt x="5857" y="2851"/>
                  </a:cubicBezTo>
                  <a:lnTo>
                    <a:pt x="5200" y="1538"/>
                  </a:lnTo>
                  <a:cubicBezTo>
                    <a:pt x="5194" y="1530"/>
                    <a:pt x="5186" y="1522"/>
                    <a:pt x="5174" y="1515"/>
                  </a:cubicBezTo>
                  <a:cubicBezTo>
                    <a:pt x="5156" y="1505"/>
                    <a:pt x="5135" y="1499"/>
                    <a:pt x="5110" y="1499"/>
                  </a:cubicBezTo>
                  <a:close/>
                  <a:moveTo>
                    <a:pt x="3296" y="2850"/>
                  </a:moveTo>
                  <a:lnTo>
                    <a:pt x="3660" y="3060"/>
                  </a:lnTo>
                  <a:cubicBezTo>
                    <a:pt x="3621" y="3071"/>
                    <a:pt x="3584" y="3082"/>
                    <a:pt x="3547" y="3089"/>
                  </a:cubicBezTo>
                  <a:cubicBezTo>
                    <a:pt x="3510" y="3098"/>
                    <a:pt x="3475" y="3104"/>
                    <a:pt x="3441" y="3106"/>
                  </a:cubicBezTo>
                  <a:cubicBezTo>
                    <a:pt x="3430" y="3107"/>
                    <a:pt x="3419" y="3107"/>
                    <a:pt x="3409" y="3107"/>
                  </a:cubicBezTo>
                  <a:cubicBezTo>
                    <a:pt x="3386" y="3107"/>
                    <a:pt x="3363" y="3106"/>
                    <a:pt x="3342" y="3102"/>
                  </a:cubicBezTo>
                  <a:cubicBezTo>
                    <a:pt x="3310" y="3096"/>
                    <a:pt x="3281" y="3085"/>
                    <a:pt x="3253" y="3069"/>
                  </a:cubicBezTo>
                  <a:cubicBezTo>
                    <a:pt x="3200" y="3039"/>
                    <a:pt x="3181" y="3005"/>
                    <a:pt x="3193" y="2967"/>
                  </a:cubicBezTo>
                  <a:cubicBezTo>
                    <a:pt x="3207" y="2928"/>
                    <a:pt x="3240" y="2889"/>
                    <a:pt x="3296" y="2850"/>
                  </a:cubicBezTo>
                  <a:close/>
                  <a:moveTo>
                    <a:pt x="4260" y="3118"/>
                  </a:moveTo>
                  <a:cubicBezTo>
                    <a:pt x="4325" y="3118"/>
                    <a:pt x="4385" y="3135"/>
                    <a:pt x="4442" y="3168"/>
                  </a:cubicBezTo>
                  <a:cubicBezTo>
                    <a:pt x="4500" y="3202"/>
                    <a:pt x="4528" y="3237"/>
                    <a:pt x="4525" y="3276"/>
                  </a:cubicBezTo>
                  <a:cubicBezTo>
                    <a:pt x="4522" y="3315"/>
                    <a:pt x="4496" y="3354"/>
                    <a:pt x="4448" y="3395"/>
                  </a:cubicBezTo>
                  <a:lnTo>
                    <a:pt x="4024" y="3150"/>
                  </a:lnTo>
                  <a:cubicBezTo>
                    <a:pt x="4100" y="3132"/>
                    <a:pt x="4173" y="3121"/>
                    <a:pt x="4243" y="3119"/>
                  </a:cubicBezTo>
                  <a:cubicBezTo>
                    <a:pt x="4249" y="3118"/>
                    <a:pt x="4254" y="3118"/>
                    <a:pt x="4260" y="3118"/>
                  </a:cubicBezTo>
                  <a:close/>
                  <a:moveTo>
                    <a:pt x="3649" y="2530"/>
                  </a:moveTo>
                  <a:cubicBezTo>
                    <a:pt x="3643" y="2530"/>
                    <a:pt x="3637" y="2531"/>
                    <a:pt x="3630" y="2531"/>
                  </a:cubicBezTo>
                  <a:cubicBezTo>
                    <a:pt x="3588" y="2534"/>
                    <a:pt x="3543" y="2543"/>
                    <a:pt x="3496" y="2558"/>
                  </a:cubicBezTo>
                  <a:cubicBezTo>
                    <a:pt x="3449" y="2571"/>
                    <a:pt x="3401" y="2589"/>
                    <a:pt x="3353" y="2611"/>
                  </a:cubicBezTo>
                  <a:cubicBezTo>
                    <a:pt x="3303" y="2631"/>
                    <a:pt x="3261" y="2653"/>
                    <a:pt x="3225" y="2674"/>
                  </a:cubicBezTo>
                  <a:lnTo>
                    <a:pt x="3169" y="2642"/>
                  </a:lnTo>
                  <a:cubicBezTo>
                    <a:pt x="3161" y="2637"/>
                    <a:pt x="3149" y="2635"/>
                    <a:pt x="3133" y="2635"/>
                  </a:cubicBezTo>
                  <a:cubicBezTo>
                    <a:pt x="3128" y="2635"/>
                    <a:pt x="3122" y="2635"/>
                    <a:pt x="3117" y="2636"/>
                  </a:cubicBezTo>
                  <a:cubicBezTo>
                    <a:pt x="3093" y="2638"/>
                    <a:pt x="3074" y="2645"/>
                    <a:pt x="3057" y="2654"/>
                  </a:cubicBezTo>
                  <a:cubicBezTo>
                    <a:pt x="3038" y="2665"/>
                    <a:pt x="3028" y="2676"/>
                    <a:pt x="3025" y="2689"/>
                  </a:cubicBezTo>
                  <a:cubicBezTo>
                    <a:pt x="3023" y="2701"/>
                    <a:pt x="3028" y="2710"/>
                    <a:pt x="3039" y="2717"/>
                  </a:cubicBezTo>
                  <a:lnTo>
                    <a:pt x="3097" y="2750"/>
                  </a:lnTo>
                  <a:cubicBezTo>
                    <a:pt x="3050" y="2784"/>
                    <a:pt x="3008" y="2820"/>
                    <a:pt x="2975" y="2857"/>
                  </a:cubicBezTo>
                  <a:cubicBezTo>
                    <a:pt x="2940" y="2896"/>
                    <a:pt x="2918" y="2934"/>
                    <a:pt x="2909" y="2973"/>
                  </a:cubicBezTo>
                  <a:cubicBezTo>
                    <a:pt x="2900" y="3014"/>
                    <a:pt x="2906" y="3053"/>
                    <a:pt x="2927" y="3093"/>
                  </a:cubicBezTo>
                  <a:cubicBezTo>
                    <a:pt x="2948" y="3133"/>
                    <a:pt x="2989" y="3172"/>
                    <a:pt x="3052" y="3208"/>
                  </a:cubicBezTo>
                  <a:cubicBezTo>
                    <a:pt x="3117" y="3245"/>
                    <a:pt x="3182" y="3268"/>
                    <a:pt x="3249" y="3279"/>
                  </a:cubicBezTo>
                  <a:cubicBezTo>
                    <a:pt x="3293" y="3285"/>
                    <a:pt x="3337" y="3288"/>
                    <a:pt x="3381" y="3288"/>
                  </a:cubicBezTo>
                  <a:cubicBezTo>
                    <a:pt x="3405" y="3288"/>
                    <a:pt x="3430" y="3287"/>
                    <a:pt x="3454" y="3285"/>
                  </a:cubicBezTo>
                  <a:cubicBezTo>
                    <a:pt x="3524" y="3279"/>
                    <a:pt x="3593" y="3267"/>
                    <a:pt x="3662" y="3249"/>
                  </a:cubicBezTo>
                  <a:cubicBezTo>
                    <a:pt x="3730" y="3231"/>
                    <a:pt x="3798" y="3212"/>
                    <a:pt x="3863" y="3193"/>
                  </a:cubicBezTo>
                  <a:lnTo>
                    <a:pt x="4334" y="3464"/>
                  </a:lnTo>
                  <a:cubicBezTo>
                    <a:pt x="4274" y="3495"/>
                    <a:pt x="4218" y="3515"/>
                    <a:pt x="4164" y="3527"/>
                  </a:cubicBezTo>
                  <a:cubicBezTo>
                    <a:pt x="4110" y="3540"/>
                    <a:pt x="4059" y="3548"/>
                    <a:pt x="4014" y="3552"/>
                  </a:cubicBezTo>
                  <a:cubicBezTo>
                    <a:pt x="3969" y="3557"/>
                    <a:pt x="3930" y="3560"/>
                    <a:pt x="3897" y="3562"/>
                  </a:cubicBezTo>
                  <a:cubicBezTo>
                    <a:pt x="3864" y="3563"/>
                    <a:pt x="3838" y="3570"/>
                    <a:pt x="3821" y="3580"/>
                  </a:cubicBezTo>
                  <a:cubicBezTo>
                    <a:pt x="3808" y="3588"/>
                    <a:pt x="3799" y="3597"/>
                    <a:pt x="3793" y="3609"/>
                  </a:cubicBezTo>
                  <a:cubicBezTo>
                    <a:pt x="3789" y="3621"/>
                    <a:pt x="3787" y="3632"/>
                    <a:pt x="3789" y="3645"/>
                  </a:cubicBezTo>
                  <a:cubicBezTo>
                    <a:pt x="3790" y="3656"/>
                    <a:pt x="3796" y="3668"/>
                    <a:pt x="3803" y="3678"/>
                  </a:cubicBezTo>
                  <a:cubicBezTo>
                    <a:pt x="3812" y="3688"/>
                    <a:pt x="3823" y="3697"/>
                    <a:pt x="3834" y="3705"/>
                  </a:cubicBezTo>
                  <a:cubicBezTo>
                    <a:pt x="3859" y="3719"/>
                    <a:pt x="3896" y="3728"/>
                    <a:pt x="3945" y="3730"/>
                  </a:cubicBezTo>
                  <a:cubicBezTo>
                    <a:pt x="3958" y="3731"/>
                    <a:pt x="3971" y="3731"/>
                    <a:pt x="3984" y="3731"/>
                  </a:cubicBezTo>
                  <a:cubicBezTo>
                    <a:pt x="4023" y="3731"/>
                    <a:pt x="4067" y="3728"/>
                    <a:pt x="4114" y="3721"/>
                  </a:cubicBezTo>
                  <a:cubicBezTo>
                    <a:pt x="4178" y="3711"/>
                    <a:pt x="4246" y="3694"/>
                    <a:pt x="4317" y="3672"/>
                  </a:cubicBezTo>
                  <a:cubicBezTo>
                    <a:pt x="4389" y="3648"/>
                    <a:pt x="4459" y="3616"/>
                    <a:pt x="4528" y="3576"/>
                  </a:cubicBezTo>
                  <a:lnTo>
                    <a:pt x="4591" y="3612"/>
                  </a:lnTo>
                  <a:cubicBezTo>
                    <a:pt x="4600" y="3618"/>
                    <a:pt x="4615" y="3621"/>
                    <a:pt x="4632" y="3621"/>
                  </a:cubicBezTo>
                  <a:cubicBezTo>
                    <a:pt x="4635" y="3621"/>
                    <a:pt x="4637" y="3621"/>
                    <a:pt x="4640" y="3621"/>
                  </a:cubicBezTo>
                  <a:cubicBezTo>
                    <a:pt x="4662" y="3619"/>
                    <a:pt x="4682" y="3613"/>
                    <a:pt x="4701" y="3602"/>
                  </a:cubicBezTo>
                  <a:cubicBezTo>
                    <a:pt x="4717" y="3593"/>
                    <a:pt x="4727" y="3582"/>
                    <a:pt x="4731" y="3568"/>
                  </a:cubicBezTo>
                  <a:cubicBezTo>
                    <a:pt x="4736" y="3554"/>
                    <a:pt x="4732" y="3544"/>
                    <a:pt x="4720" y="3538"/>
                  </a:cubicBezTo>
                  <a:lnTo>
                    <a:pt x="4653" y="3498"/>
                  </a:lnTo>
                  <a:cubicBezTo>
                    <a:pt x="4757" y="3420"/>
                    <a:pt x="4811" y="3341"/>
                    <a:pt x="4817" y="3258"/>
                  </a:cubicBezTo>
                  <a:cubicBezTo>
                    <a:pt x="4823" y="3176"/>
                    <a:pt x="4763" y="3100"/>
                    <a:pt x="4640" y="3029"/>
                  </a:cubicBezTo>
                  <a:cubicBezTo>
                    <a:pt x="4573" y="2989"/>
                    <a:pt x="4503" y="2962"/>
                    <a:pt x="4433" y="2949"/>
                  </a:cubicBezTo>
                  <a:cubicBezTo>
                    <a:pt x="4378" y="2938"/>
                    <a:pt x="4322" y="2933"/>
                    <a:pt x="4267" y="2933"/>
                  </a:cubicBezTo>
                  <a:cubicBezTo>
                    <a:pt x="4252" y="2933"/>
                    <a:pt x="4237" y="2933"/>
                    <a:pt x="4222" y="2934"/>
                  </a:cubicBezTo>
                  <a:cubicBezTo>
                    <a:pt x="4151" y="2937"/>
                    <a:pt x="4083" y="2948"/>
                    <a:pt x="4014" y="2963"/>
                  </a:cubicBezTo>
                  <a:cubicBezTo>
                    <a:pt x="3945" y="2978"/>
                    <a:pt x="3879" y="2996"/>
                    <a:pt x="3815" y="3014"/>
                  </a:cubicBezTo>
                  <a:lnTo>
                    <a:pt x="3408" y="2780"/>
                  </a:lnTo>
                  <a:cubicBezTo>
                    <a:pt x="3449" y="2759"/>
                    <a:pt x="3487" y="2743"/>
                    <a:pt x="3523" y="2731"/>
                  </a:cubicBezTo>
                  <a:cubicBezTo>
                    <a:pt x="3559" y="2720"/>
                    <a:pt x="3591" y="2711"/>
                    <a:pt x="3620" y="2704"/>
                  </a:cubicBezTo>
                  <a:cubicBezTo>
                    <a:pt x="3648" y="2699"/>
                    <a:pt x="3673" y="2693"/>
                    <a:pt x="3694" y="2689"/>
                  </a:cubicBezTo>
                  <a:cubicBezTo>
                    <a:pt x="3716" y="2684"/>
                    <a:pt x="3733" y="2677"/>
                    <a:pt x="3746" y="2669"/>
                  </a:cubicBezTo>
                  <a:cubicBezTo>
                    <a:pt x="3763" y="2660"/>
                    <a:pt x="3773" y="2650"/>
                    <a:pt x="3778" y="2638"/>
                  </a:cubicBezTo>
                  <a:cubicBezTo>
                    <a:pt x="3782" y="2627"/>
                    <a:pt x="3782" y="2614"/>
                    <a:pt x="3778" y="2603"/>
                  </a:cubicBezTo>
                  <a:cubicBezTo>
                    <a:pt x="3774" y="2591"/>
                    <a:pt x="3767" y="2580"/>
                    <a:pt x="3757" y="2570"/>
                  </a:cubicBezTo>
                  <a:cubicBezTo>
                    <a:pt x="3747" y="2561"/>
                    <a:pt x="3738" y="2553"/>
                    <a:pt x="3729" y="2548"/>
                  </a:cubicBezTo>
                  <a:cubicBezTo>
                    <a:pt x="3708" y="2535"/>
                    <a:pt x="3682" y="2530"/>
                    <a:pt x="3649" y="2530"/>
                  </a:cubicBezTo>
                  <a:close/>
                  <a:moveTo>
                    <a:pt x="2399" y="3772"/>
                  </a:moveTo>
                  <a:lnTo>
                    <a:pt x="2621" y="3961"/>
                  </a:lnTo>
                  <a:lnTo>
                    <a:pt x="2368" y="4107"/>
                  </a:lnTo>
                  <a:lnTo>
                    <a:pt x="2144" y="3919"/>
                  </a:lnTo>
                  <a:lnTo>
                    <a:pt x="2399" y="3772"/>
                  </a:lnTo>
                  <a:close/>
                  <a:moveTo>
                    <a:pt x="2177" y="3324"/>
                  </a:moveTo>
                  <a:cubicBezTo>
                    <a:pt x="2169" y="3324"/>
                    <a:pt x="2162" y="3325"/>
                    <a:pt x="2154" y="3326"/>
                  </a:cubicBezTo>
                  <a:cubicBezTo>
                    <a:pt x="2119" y="3330"/>
                    <a:pt x="2087" y="3341"/>
                    <a:pt x="2059" y="3357"/>
                  </a:cubicBezTo>
                  <a:cubicBezTo>
                    <a:pt x="2038" y="3370"/>
                    <a:pt x="2021" y="3383"/>
                    <a:pt x="2010" y="3399"/>
                  </a:cubicBezTo>
                  <a:cubicBezTo>
                    <a:pt x="2000" y="3415"/>
                    <a:pt x="2000" y="3428"/>
                    <a:pt x="2011" y="3438"/>
                  </a:cubicBezTo>
                  <a:lnTo>
                    <a:pt x="2274" y="3661"/>
                  </a:lnTo>
                  <a:lnTo>
                    <a:pt x="2019" y="3809"/>
                  </a:lnTo>
                  <a:lnTo>
                    <a:pt x="1786" y="3613"/>
                  </a:lnTo>
                  <a:cubicBezTo>
                    <a:pt x="1762" y="3600"/>
                    <a:pt x="1737" y="3593"/>
                    <a:pt x="1710" y="3593"/>
                  </a:cubicBezTo>
                  <a:cubicBezTo>
                    <a:pt x="1703" y="3593"/>
                    <a:pt x="1696" y="3593"/>
                    <a:pt x="1689" y="3594"/>
                  </a:cubicBezTo>
                  <a:cubicBezTo>
                    <a:pt x="1655" y="3598"/>
                    <a:pt x="1622" y="3610"/>
                    <a:pt x="1593" y="3627"/>
                  </a:cubicBezTo>
                  <a:cubicBezTo>
                    <a:pt x="1572" y="3639"/>
                    <a:pt x="1555" y="3654"/>
                    <a:pt x="1543" y="3669"/>
                  </a:cubicBezTo>
                  <a:cubicBezTo>
                    <a:pt x="1532" y="3685"/>
                    <a:pt x="1532" y="3697"/>
                    <a:pt x="1545" y="3708"/>
                  </a:cubicBezTo>
                  <a:lnTo>
                    <a:pt x="1809" y="3929"/>
                  </a:lnTo>
                  <a:lnTo>
                    <a:pt x="1583" y="4060"/>
                  </a:lnTo>
                  <a:cubicBezTo>
                    <a:pt x="1561" y="4072"/>
                    <a:pt x="1554" y="4086"/>
                    <a:pt x="1557" y="4102"/>
                  </a:cubicBezTo>
                  <a:cubicBezTo>
                    <a:pt x="1560" y="4118"/>
                    <a:pt x="1574" y="4132"/>
                    <a:pt x="1596" y="4145"/>
                  </a:cubicBezTo>
                  <a:cubicBezTo>
                    <a:pt x="1621" y="4159"/>
                    <a:pt x="1646" y="4167"/>
                    <a:pt x="1672" y="4168"/>
                  </a:cubicBezTo>
                  <a:cubicBezTo>
                    <a:pt x="1674" y="4168"/>
                    <a:pt x="1675" y="4168"/>
                    <a:pt x="1677" y="4168"/>
                  </a:cubicBezTo>
                  <a:cubicBezTo>
                    <a:pt x="1700" y="4168"/>
                    <a:pt x="1723" y="4162"/>
                    <a:pt x="1745" y="4149"/>
                  </a:cubicBezTo>
                  <a:lnTo>
                    <a:pt x="1933" y="4041"/>
                  </a:lnTo>
                  <a:lnTo>
                    <a:pt x="2156" y="4229"/>
                  </a:lnTo>
                  <a:lnTo>
                    <a:pt x="1932" y="4358"/>
                  </a:lnTo>
                  <a:cubicBezTo>
                    <a:pt x="1913" y="4370"/>
                    <a:pt x="1905" y="4383"/>
                    <a:pt x="1908" y="4400"/>
                  </a:cubicBezTo>
                  <a:cubicBezTo>
                    <a:pt x="1912" y="4417"/>
                    <a:pt x="1925" y="4432"/>
                    <a:pt x="1948" y="4444"/>
                  </a:cubicBezTo>
                  <a:cubicBezTo>
                    <a:pt x="1970" y="4458"/>
                    <a:pt x="1995" y="4464"/>
                    <a:pt x="2022" y="4465"/>
                  </a:cubicBezTo>
                  <a:cubicBezTo>
                    <a:pt x="2026" y="4466"/>
                    <a:pt x="2029" y="4466"/>
                    <a:pt x="2033" y="4466"/>
                  </a:cubicBezTo>
                  <a:cubicBezTo>
                    <a:pt x="2056" y="4466"/>
                    <a:pt x="2077" y="4459"/>
                    <a:pt x="2096" y="4449"/>
                  </a:cubicBezTo>
                  <a:lnTo>
                    <a:pt x="2281" y="4342"/>
                  </a:lnTo>
                  <a:lnTo>
                    <a:pt x="2547" y="4559"/>
                  </a:lnTo>
                  <a:cubicBezTo>
                    <a:pt x="2567" y="4571"/>
                    <a:pt x="2590" y="4576"/>
                    <a:pt x="2616" y="4576"/>
                  </a:cubicBezTo>
                  <a:cubicBezTo>
                    <a:pt x="2625" y="4576"/>
                    <a:pt x="2633" y="4576"/>
                    <a:pt x="2643" y="4575"/>
                  </a:cubicBezTo>
                  <a:cubicBezTo>
                    <a:pt x="2679" y="4569"/>
                    <a:pt x="2712" y="4559"/>
                    <a:pt x="2742" y="4541"/>
                  </a:cubicBezTo>
                  <a:cubicBezTo>
                    <a:pt x="2760" y="4531"/>
                    <a:pt x="2773" y="4517"/>
                    <a:pt x="2782" y="4500"/>
                  </a:cubicBezTo>
                  <a:cubicBezTo>
                    <a:pt x="2792" y="4483"/>
                    <a:pt x="2791" y="4469"/>
                    <a:pt x="2778" y="4458"/>
                  </a:cubicBezTo>
                  <a:lnTo>
                    <a:pt x="2495" y="4219"/>
                  </a:lnTo>
                  <a:lnTo>
                    <a:pt x="2748" y="4072"/>
                  </a:lnTo>
                  <a:lnTo>
                    <a:pt x="3010" y="4292"/>
                  </a:lnTo>
                  <a:cubicBezTo>
                    <a:pt x="3030" y="4303"/>
                    <a:pt x="3052" y="4309"/>
                    <a:pt x="3078" y="4309"/>
                  </a:cubicBezTo>
                  <a:cubicBezTo>
                    <a:pt x="3087" y="4309"/>
                    <a:pt x="3096" y="4308"/>
                    <a:pt x="3105" y="4307"/>
                  </a:cubicBezTo>
                  <a:cubicBezTo>
                    <a:pt x="3141" y="4302"/>
                    <a:pt x="3174" y="4291"/>
                    <a:pt x="3204" y="4274"/>
                  </a:cubicBezTo>
                  <a:cubicBezTo>
                    <a:pt x="3225" y="4263"/>
                    <a:pt x="3239" y="4248"/>
                    <a:pt x="3248" y="4231"/>
                  </a:cubicBezTo>
                  <a:cubicBezTo>
                    <a:pt x="3257" y="4214"/>
                    <a:pt x="3256" y="4201"/>
                    <a:pt x="3244" y="4191"/>
                  </a:cubicBezTo>
                  <a:lnTo>
                    <a:pt x="2960" y="3950"/>
                  </a:lnTo>
                  <a:lnTo>
                    <a:pt x="3184" y="3820"/>
                  </a:lnTo>
                  <a:cubicBezTo>
                    <a:pt x="3202" y="3810"/>
                    <a:pt x="3210" y="3797"/>
                    <a:pt x="3210" y="3780"/>
                  </a:cubicBezTo>
                  <a:cubicBezTo>
                    <a:pt x="3209" y="3762"/>
                    <a:pt x="3198" y="3747"/>
                    <a:pt x="3175" y="3734"/>
                  </a:cubicBezTo>
                  <a:cubicBezTo>
                    <a:pt x="3151" y="3720"/>
                    <a:pt x="3126" y="3714"/>
                    <a:pt x="3094" y="3713"/>
                  </a:cubicBezTo>
                  <a:cubicBezTo>
                    <a:pt x="3064" y="3713"/>
                    <a:pt x="3039" y="3719"/>
                    <a:pt x="3020" y="3730"/>
                  </a:cubicBezTo>
                  <a:lnTo>
                    <a:pt x="2833" y="3838"/>
                  </a:lnTo>
                  <a:lnTo>
                    <a:pt x="2611" y="3650"/>
                  </a:lnTo>
                  <a:lnTo>
                    <a:pt x="2833" y="3521"/>
                  </a:lnTo>
                  <a:cubicBezTo>
                    <a:pt x="2851" y="3511"/>
                    <a:pt x="2859" y="3497"/>
                    <a:pt x="2858" y="3480"/>
                  </a:cubicBezTo>
                  <a:cubicBezTo>
                    <a:pt x="2856" y="3463"/>
                    <a:pt x="2844" y="3449"/>
                    <a:pt x="2822" y="3435"/>
                  </a:cubicBezTo>
                  <a:cubicBezTo>
                    <a:pt x="2799" y="3423"/>
                    <a:pt x="2772" y="3416"/>
                    <a:pt x="2743" y="3416"/>
                  </a:cubicBezTo>
                  <a:cubicBezTo>
                    <a:pt x="2713" y="3416"/>
                    <a:pt x="2690" y="3422"/>
                    <a:pt x="2671" y="3432"/>
                  </a:cubicBezTo>
                  <a:lnTo>
                    <a:pt x="2483" y="3540"/>
                  </a:lnTo>
                  <a:lnTo>
                    <a:pt x="2252" y="3343"/>
                  </a:lnTo>
                  <a:cubicBezTo>
                    <a:pt x="2228" y="3331"/>
                    <a:pt x="2203" y="3324"/>
                    <a:pt x="2177" y="3324"/>
                  </a:cubicBezTo>
                  <a:close/>
                  <a:moveTo>
                    <a:pt x="710" y="4220"/>
                  </a:moveTo>
                  <a:cubicBezTo>
                    <a:pt x="689" y="4220"/>
                    <a:pt x="668" y="4221"/>
                    <a:pt x="647" y="4223"/>
                  </a:cubicBezTo>
                  <a:cubicBezTo>
                    <a:pt x="580" y="4230"/>
                    <a:pt x="513" y="4245"/>
                    <a:pt x="446" y="4268"/>
                  </a:cubicBezTo>
                  <a:cubicBezTo>
                    <a:pt x="379" y="4293"/>
                    <a:pt x="314" y="4324"/>
                    <a:pt x="249" y="4361"/>
                  </a:cubicBezTo>
                  <a:cubicBezTo>
                    <a:pt x="157" y="4414"/>
                    <a:pt x="94" y="4463"/>
                    <a:pt x="58" y="4512"/>
                  </a:cubicBezTo>
                  <a:cubicBezTo>
                    <a:pt x="22" y="4559"/>
                    <a:pt x="3" y="4603"/>
                    <a:pt x="2" y="4643"/>
                  </a:cubicBezTo>
                  <a:cubicBezTo>
                    <a:pt x="1" y="4683"/>
                    <a:pt x="13" y="4719"/>
                    <a:pt x="39" y="4749"/>
                  </a:cubicBezTo>
                  <a:cubicBezTo>
                    <a:pt x="64" y="4780"/>
                    <a:pt x="93" y="4804"/>
                    <a:pt x="125" y="4824"/>
                  </a:cubicBezTo>
                  <a:cubicBezTo>
                    <a:pt x="164" y="4846"/>
                    <a:pt x="197" y="4856"/>
                    <a:pt x="225" y="4856"/>
                  </a:cubicBezTo>
                  <a:cubicBezTo>
                    <a:pt x="253" y="4855"/>
                    <a:pt x="292" y="4839"/>
                    <a:pt x="344" y="4810"/>
                  </a:cubicBezTo>
                  <a:cubicBezTo>
                    <a:pt x="387" y="4785"/>
                    <a:pt x="408" y="4764"/>
                    <a:pt x="408" y="4747"/>
                  </a:cubicBezTo>
                  <a:cubicBezTo>
                    <a:pt x="408" y="4729"/>
                    <a:pt x="395" y="4712"/>
                    <a:pt x="368" y="4697"/>
                  </a:cubicBezTo>
                  <a:cubicBezTo>
                    <a:pt x="348" y="4685"/>
                    <a:pt x="332" y="4672"/>
                    <a:pt x="319" y="4656"/>
                  </a:cubicBezTo>
                  <a:cubicBezTo>
                    <a:pt x="306" y="4640"/>
                    <a:pt x="301" y="4623"/>
                    <a:pt x="304" y="4604"/>
                  </a:cubicBezTo>
                  <a:cubicBezTo>
                    <a:pt x="306" y="4585"/>
                    <a:pt x="317" y="4563"/>
                    <a:pt x="336" y="4541"/>
                  </a:cubicBezTo>
                  <a:cubicBezTo>
                    <a:pt x="357" y="4520"/>
                    <a:pt x="389" y="4495"/>
                    <a:pt x="433" y="4470"/>
                  </a:cubicBezTo>
                  <a:cubicBezTo>
                    <a:pt x="505" y="4428"/>
                    <a:pt x="576" y="4406"/>
                    <a:pt x="645" y="4402"/>
                  </a:cubicBezTo>
                  <a:cubicBezTo>
                    <a:pt x="649" y="4402"/>
                    <a:pt x="652" y="4402"/>
                    <a:pt x="656" y="4402"/>
                  </a:cubicBezTo>
                  <a:cubicBezTo>
                    <a:pt x="722" y="4402"/>
                    <a:pt x="790" y="4422"/>
                    <a:pt x="860" y="4462"/>
                  </a:cubicBezTo>
                  <a:cubicBezTo>
                    <a:pt x="905" y="4488"/>
                    <a:pt x="937" y="4513"/>
                    <a:pt x="955" y="4535"/>
                  </a:cubicBezTo>
                  <a:cubicBezTo>
                    <a:pt x="971" y="4559"/>
                    <a:pt x="978" y="4580"/>
                    <a:pt x="974" y="4602"/>
                  </a:cubicBezTo>
                  <a:cubicBezTo>
                    <a:pt x="969" y="4623"/>
                    <a:pt x="956" y="4643"/>
                    <a:pt x="934" y="4663"/>
                  </a:cubicBezTo>
                  <a:cubicBezTo>
                    <a:pt x="913" y="4683"/>
                    <a:pt x="885" y="4702"/>
                    <a:pt x="851" y="4721"/>
                  </a:cubicBezTo>
                  <a:cubicBezTo>
                    <a:pt x="823" y="4738"/>
                    <a:pt x="813" y="4754"/>
                    <a:pt x="818" y="4771"/>
                  </a:cubicBezTo>
                  <a:cubicBezTo>
                    <a:pt x="825" y="4786"/>
                    <a:pt x="840" y="4801"/>
                    <a:pt x="862" y="4815"/>
                  </a:cubicBezTo>
                  <a:cubicBezTo>
                    <a:pt x="884" y="4827"/>
                    <a:pt x="908" y="4835"/>
                    <a:pt x="937" y="4838"/>
                  </a:cubicBezTo>
                  <a:cubicBezTo>
                    <a:pt x="943" y="4839"/>
                    <a:pt x="948" y="4840"/>
                    <a:pt x="954" y="4840"/>
                  </a:cubicBezTo>
                  <a:cubicBezTo>
                    <a:pt x="977" y="4840"/>
                    <a:pt x="999" y="4833"/>
                    <a:pt x="1021" y="4820"/>
                  </a:cubicBezTo>
                  <a:cubicBezTo>
                    <a:pt x="1102" y="4773"/>
                    <a:pt x="1183" y="4745"/>
                    <a:pt x="1265" y="4736"/>
                  </a:cubicBezTo>
                  <a:cubicBezTo>
                    <a:pt x="1280" y="4734"/>
                    <a:pt x="1294" y="4733"/>
                    <a:pt x="1308" y="4733"/>
                  </a:cubicBezTo>
                  <a:cubicBezTo>
                    <a:pt x="1376" y="4733"/>
                    <a:pt x="1443" y="4753"/>
                    <a:pt x="1509" y="4791"/>
                  </a:cubicBezTo>
                  <a:lnTo>
                    <a:pt x="1547" y="4812"/>
                  </a:lnTo>
                  <a:cubicBezTo>
                    <a:pt x="1635" y="4864"/>
                    <a:pt x="1676" y="4913"/>
                    <a:pt x="1672" y="4960"/>
                  </a:cubicBezTo>
                  <a:cubicBezTo>
                    <a:pt x="1667" y="5007"/>
                    <a:pt x="1620" y="5058"/>
                    <a:pt x="1529" y="5111"/>
                  </a:cubicBezTo>
                  <a:cubicBezTo>
                    <a:pt x="1439" y="5161"/>
                    <a:pt x="1355" y="5190"/>
                    <a:pt x="1278" y="5192"/>
                  </a:cubicBezTo>
                  <a:cubicBezTo>
                    <a:pt x="1268" y="5192"/>
                    <a:pt x="1258" y="5192"/>
                    <a:pt x="1249" y="5192"/>
                  </a:cubicBezTo>
                  <a:cubicBezTo>
                    <a:pt x="1184" y="5192"/>
                    <a:pt x="1133" y="5182"/>
                    <a:pt x="1094" y="5159"/>
                  </a:cubicBezTo>
                  <a:cubicBezTo>
                    <a:pt x="1071" y="5145"/>
                    <a:pt x="1046" y="5138"/>
                    <a:pt x="1021" y="5138"/>
                  </a:cubicBezTo>
                  <a:cubicBezTo>
                    <a:pt x="1017" y="5138"/>
                    <a:pt x="1013" y="5139"/>
                    <a:pt x="1010" y="5139"/>
                  </a:cubicBezTo>
                  <a:cubicBezTo>
                    <a:pt x="980" y="5140"/>
                    <a:pt x="941" y="5155"/>
                    <a:pt x="893" y="5183"/>
                  </a:cubicBezTo>
                  <a:cubicBezTo>
                    <a:pt x="853" y="5205"/>
                    <a:pt x="832" y="5226"/>
                    <a:pt x="828" y="5242"/>
                  </a:cubicBezTo>
                  <a:cubicBezTo>
                    <a:pt x="825" y="5258"/>
                    <a:pt x="841" y="5277"/>
                    <a:pt x="876" y="5296"/>
                  </a:cubicBezTo>
                  <a:cubicBezTo>
                    <a:pt x="915" y="5320"/>
                    <a:pt x="966" y="5338"/>
                    <a:pt x="1025" y="5352"/>
                  </a:cubicBezTo>
                  <a:cubicBezTo>
                    <a:pt x="1075" y="5363"/>
                    <a:pt x="1130" y="5368"/>
                    <a:pt x="1190" y="5368"/>
                  </a:cubicBezTo>
                  <a:cubicBezTo>
                    <a:pt x="1201" y="5368"/>
                    <a:pt x="1213" y="5368"/>
                    <a:pt x="1225" y="5367"/>
                  </a:cubicBezTo>
                  <a:cubicBezTo>
                    <a:pt x="1299" y="5364"/>
                    <a:pt x="1378" y="5351"/>
                    <a:pt x="1460" y="5328"/>
                  </a:cubicBezTo>
                  <a:cubicBezTo>
                    <a:pt x="1543" y="5305"/>
                    <a:pt x="1628" y="5269"/>
                    <a:pt x="1715" y="5220"/>
                  </a:cubicBezTo>
                  <a:cubicBezTo>
                    <a:pt x="1783" y="5179"/>
                    <a:pt x="1841" y="5138"/>
                    <a:pt x="1887" y="5094"/>
                  </a:cubicBezTo>
                  <a:cubicBezTo>
                    <a:pt x="1932" y="5050"/>
                    <a:pt x="1960" y="5005"/>
                    <a:pt x="1971" y="4959"/>
                  </a:cubicBezTo>
                  <a:cubicBezTo>
                    <a:pt x="1982" y="4913"/>
                    <a:pt x="1973" y="4865"/>
                    <a:pt x="1943" y="4818"/>
                  </a:cubicBezTo>
                  <a:cubicBezTo>
                    <a:pt x="1915" y="4771"/>
                    <a:pt x="1860" y="4724"/>
                    <a:pt x="1780" y="4677"/>
                  </a:cubicBezTo>
                  <a:lnTo>
                    <a:pt x="1742" y="4656"/>
                  </a:lnTo>
                  <a:cubicBezTo>
                    <a:pt x="1656" y="4606"/>
                    <a:pt x="1568" y="4579"/>
                    <a:pt x="1477" y="4575"/>
                  </a:cubicBezTo>
                  <a:cubicBezTo>
                    <a:pt x="1464" y="4574"/>
                    <a:pt x="1451" y="4574"/>
                    <a:pt x="1438" y="4574"/>
                  </a:cubicBezTo>
                  <a:cubicBezTo>
                    <a:pt x="1360" y="4574"/>
                    <a:pt x="1283" y="4585"/>
                    <a:pt x="1207" y="4606"/>
                  </a:cubicBezTo>
                  <a:cubicBezTo>
                    <a:pt x="1237" y="4562"/>
                    <a:pt x="1239" y="4515"/>
                    <a:pt x="1214" y="4462"/>
                  </a:cubicBezTo>
                  <a:cubicBezTo>
                    <a:pt x="1188" y="4410"/>
                    <a:pt x="1132" y="4360"/>
                    <a:pt x="1048" y="4311"/>
                  </a:cubicBezTo>
                  <a:cubicBezTo>
                    <a:pt x="983" y="4273"/>
                    <a:pt x="916" y="4248"/>
                    <a:pt x="849" y="4235"/>
                  </a:cubicBezTo>
                  <a:cubicBezTo>
                    <a:pt x="802" y="4225"/>
                    <a:pt x="756" y="4220"/>
                    <a:pt x="710" y="42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347460" y="4201845"/>
              <a:ext cx="309277" cy="178519"/>
            </a:xfrm>
            <a:custGeom>
              <a:avLst/>
              <a:gdLst/>
              <a:ahLst/>
              <a:cxnLst/>
              <a:rect l="l" t="t" r="r" b="b"/>
              <a:pathLst>
                <a:path w="6741" h="3891" extrusionOk="0">
                  <a:moveTo>
                    <a:pt x="3938" y="146"/>
                  </a:moveTo>
                  <a:lnTo>
                    <a:pt x="6489" y="1619"/>
                  </a:lnTo>
                  <a:lnTo>
                    <a:pt x="2804" y="3747"/>
                  </a:lnTo>
                  <a:lnTo>
                    <a:pt x="252" y="2273"/>
                  </a:lnTo>
                  <a:lnTo>
                    <a:pt x="3938" y="146"/>
                  </a:lnTo>
                  <a:close/>
                  <a:moveTo>
                    <a:pt x="3938" y="0"/>
                  </a:moveTo>
                  <a:lnTo>
                    <a:pt x="1" y="2273"/>
                  </a:lnTo>
                  <a:lnTo>
                    <a:pt x="2804" y="3891"/>
                  </a:lnTo>
                  <a:lnTo>
                    <a:pt x="6740" y="1619"/>
                  </a:lnTo>
                  <a:lnTo>
                    <a:pt x="3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395543" y="4230016"/>
              <a:ext cx="165627" cy="94834"/>
            </a:xfrm>
            <a:custGeom>
              <a:avLst/>
              <a:gdLst/>
              <a:ahLst/>
              <a:cxnLst/>
              <a:rect l="l" t="t" r="r" b="b"/>
              <a:pathLst>
                <a:path w="3610" h="2067" extrusionOk="0">
                  <a:moveTo>
                    <a:pt x="2940" y="0"/>
                  </a:moveTo>
                  <a:cubicBezTo>
                    <a:pt x="2898" y="0"/>
                    <a:pt x="2855" y="10"/>
                    <a:pt x="2823" y="28"/>
                  </a:cubicBezTo>
                  <a:lnTo>
                    <a:pt x="65" y="1620"/>
                  </a:lnTo>
                  <a:cubicBezTo>
                    <a:pt x="0" y="1659"/>
                    <a:pt x="0" y="1720"/>
                    <a:pt x="65" y="1757"/>
                  </a:cubicBezTo>
                  <a:lnTo>
                    <a:pt x="552" y="2037"/>
                  </a:lnTo>
                  <a:cubicBezTo>
                    <a:pt x="571" y="2048"/>
                    <a:pt x="595" y="2056"/>
                    <a:pt x="618" y="2062"/>
                  </a:cubicBezTo>
                  <a:cubicBezTo>
                    <a:pt x="634" y="2065"/>
                    <a:pt x="651" y="2066"/>
                    <a:pt x="668" y="2066"/>
                  </a:cubicBezTo>
                  <a:cubicBezTo>
                    <a:pt x="711" y="2066"/>
                    <a:pt x="754" y="2057"/>
                    <a:pt x="786" y="2037"/>
                  </a:cubicBezTo>
                  <a:lnTo>
                    <a:pt x="3544" y="445"/>
                  </a:lnTo>
                  <a:cubicBezTo>
                    <a:pt x="3609" y="408"/>
                    <a:pt x="3609" y="347"/>
                    <a:pt x="3544" y="310"/>
                  </a:cubicBezTo>
                  <a:lnTo>
                    <a:pt x="3057" y="28"/>
                  </a:lnTo>
                  <a:cubicBezTo>
                    <a:pt x="3025" y="10"/>
                    <a:pt x="2983" y="0"/>
                    <a:pt x="2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439680" y="4255526"/>
              <a:ext cx="165627" cy="94788"/>
            </a:xfrm>
            <a:custGeom>
              <a:avLst/>
              <a:gdLst/>
              <a:ahLst/>
              <a:cxnLst/>
              <a:rect l="l" t="t" r="r" b="b"/>
              <a:pathLst>
                <a:path w="3610" h="2066" extrusionOk="0">
                  <a:moveTo>
                    <a:pt x="2941" y="1"/>
                  </a:moveTo>
                  <a:cubicBezTo>
                    <a:pt x="2898" y="1"/>
                    <a:pt x="2856" y="10"/>
                    <a:pt x="2824" y="29"/>
                  </a:cubicBezTo>
                  <a:lnTo>
                    <a:pt x="66" y="1621"/>
                  </a:lnTo>
                  <a:cubicBezTo>
                    <a:pt x="1" y="1658"/>
                    <a:pt x="1" y="1719"/>
                    <a:pt x="66" y="1757"/>
                  </a:cubicBezTo>
                  <a:lnTo>
                    <a:pt x="553" y="2037"/>
                  </a:lnTo>
                  <a:cubicBezTo>
                    <a:pt x="585" y="2056"/>
                    <a:pt x="627" y="2065"/>
                    <a:pt x="670" y="2065"/>
                  </a:cubicBezTo>
                  <a:cubicBezTo>
                    <a:pt x="713" y="2065"/>
                    <a:pt x="755" y="2056"/>
                    <a:pt x="788" y="2037"/>
                  </a:cubicBezTo>
                  <a:lnTo>
                    <a:pt x="3546" y="445"/>
                  </a:lnTo>
                  <a:cubicBezTo>
                    <a:pt x="3610" y="408"/>
                    <a:pt x="3610" y="347"/>
                    <a:pt x="3546" y="309"/>
                  </a:cubicBezTo>
                  <a:lnTo>
                    <a:pt x="3058" y="29"/>
                  </a:lnTo>
                  <a:cubicBezTo>
                    <a:pt x="3026" y="10"/>
                    <a:pt x="2984" y="1"/>
                    <a:pt x="2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1130322" y="4274383"/>
              <a:ext cx="743210" cy="430767"/>
            </a:xfrm>
            <a:custGeom>
              <a:avLst/>
              <a:gdLst/>
              <a:ahLst/>
              <a:cxnLst/>
              <a:rect l="l" t="t" r="r" b="b"/>
              <a:pathLst>
                <a:path w="16199" h="9389" extrusionOk="0">
                  <a:moveTo>
                    <a:pt x="62" y="1"/>
                  </a:moveTo>
                  <a:cubicBezTo>
                    <a:pt x="44" y="1"/>
                    <a:pt x="26" y="10"/>
                    <a:pt x="16" y="27"/>
                  </a:cubicBezTo>
                  <a:cubicBezTo>
                    <a:pt x="1" y="52"/>
                    <a:pt x="9" y="86"/>
                    <a:pt x="35" y="101"/>
                  </a:cubicBezTo>
                  <a:lnTo>
                    <a:pt x="589" y="420"/>
                  </a:lnTo>
                  <a:cubicBezTo>
                    <a:pt x="598" y="425"/>
                    <a:pt x="607" y="427"/>
                    <a:pt x="616" y="427"/>
                  </a:cubicBezTo>
                  <a:cubicBezTo>
                    <a:pt x="634" y="427"/>
                    <a:pt x="652" y="418"/>
                    <a:pt x="662" y="400"/>
                  </a:cubicBezTo>
                  <a:cubicBezTo>
                    <a:pt x="677" y="375"/>
                    <a:pt x="668" y="343"/>
                    <a:pt x="643" y="328"/>
                  </a:cubicBezTo>
                  <a:lnTo>
                    <a:pt x="88" y="7"/>
                  </a:lnTo>
                  <a:cubicBezTo>
                    <a:pt x="80" y="3"/>
                    <a:pt x="71" y="1"/>
                    <a:pt x="62" y="1"/>
                  </a:cubicBezTo>
                  <a:close/>
                  <a:moveTo>
                    <a:pt x="1170" y="641"/>
                  </a:moveTo>
                  <a:cubicBezTo>
                    <a:pt x="1151" y="641"/>
                    <a:pt x="1133" y="650"/>
                    <a:pt x="1124" y="667"/>
                  </a:cubicBezTo>
                  <a:cubicBezTo>
                    <a:pt x="1109" y="693"/>
                    <a:pt x="1118" y="726"/>
                    <a:pt x="1144" y="740"/>
                  </a:cubicBezTo>
                  <a:lnTo>
                    <a:pt x="1698" y="1060"/>
                  </a:lnTo>
                  <a:cubicBezTo>
                    <a:pt x="1706" y="1066"/>
                    <a:pt x="1715" y="1068"/>
                    <a:pt x="1725" y="1068"/>
                  </a:cubicBezTo>
                  <a:cubicBezTo>
                    <a:pt x="1743" y="1068"/>
                    <a:pt x="1761" y="1058"/>
                    <a:pt x="1771" y="1041"/>
                  </a:cubicBezTo>
                  <a:cubicBezTo>
                    <a:pt x="1786" y="1015"/>
                    <a:pt x="1777" y="982"/>
                    <a:pt x="1751" y="968"/>
                  </a:cubicBezTo>
                  <a:lnTo>
                    <a:pt x="1197" y="648"/>
                  </a:lnTo>
                  <a:cubicBezTo>
                    <a:pt x="1188" y="643"/>
                    <a:pt x="1179" y="641"/>
                    <a:pt x="1170" y="641"/>
                  </a:cubicBezTo>
                  <a:close/>
                  <a:moveTo>
                    <a:pt x="2280" y="1281"/>
                  </a:moveTo>
                  <a:cubicBezTo>
                    <a:pt x="2261" y="1281"/>
                    <a:pt x="2243" y="1290"/>
                    <a:pt x="2233" y="1308"/>
                  </a:cubicBezTo>
                  <a:cubicBezTo>
                    <a:pt x="2218" y="1332"/>
                    <a:pt x="2226" y="1365"/>
                    <a:pt x="2252" y="1381"/>
                  </a:cubicBezTo>
                  <a:lnTo>
                    <a:pt x="2806" y="1701"/>
                  </a:lnTo>
                  <a:cubicBezTo>
                    <a:pt x="2815" y="1705"/>
                    <a:pt x="2824" y="1707"/>
                    <a:pt x="2833" y="1707"/>
                  </a:cubicBezTo>
                  <a:cubicBezTo>
                    <a:pt x="2851" y="1707"/>
                    <a:pt x="2869" y="1697"/>
                    <a:pt x="2879" y="1680"/>
                  </a:cubicBezTo>
                  <a:cubicBezTo>
                    <a:pt x="2894" y="1656"/>
                    <a:pt x="2885" y="1623"/>
                    <a:pt x="2860" y="1608"/>
                  </a:cubicBezTo>
                  <a:lnTo>
                    <a:pt x="2306" y="1287"/>
                  </a:lnTo>
                  <a:cubicBezTo>
                    <a:pt x="2298" y="1283"/>
                    <a:pt x="2289" y="1281"/>
                    <a:pt x="2280" y="1281"/>
                  </a:cubicBezTo>
                  <a:close/>
                  <a:moveTo>
                    <a:pt x="3387" y="1921"/>
                  </a:moveTo>
                  <a:cubicBezTo>
                    <a:pt x="3369" y="1921"/>
                    <a:pt x="3351" y="1931"/>
                    <a:pt x="3341" y="1947"/>
                  </a:cubicBezTo>
                  <a:cubicBezTo>
                    <a:pt x="3326" y="1973"/>
                    <a:pt x="3335" y="2006"/>
                    <a:pt x="3361" y="2021"/>
                  </a:cubicBezTo>
                  <a:lnTo>
                    <a:pt x="3915" y="2340"/>
                  </a:lnTo>
                  <a:cubicBezTo>
                    <a:pt x="3923" y="2345"/>
                    <a:pt x="3932" y="2347"/>
                    <a:pt x="3942" y="2347"/>
                  </a:cubicBezTo>
                  <a:cubicBezTo>
                    <a:pt x="3960" y="2347"/>
                    <a:pt x="3978" y="2338"/>
                    <a:pt x="3988" y="2321"/>
                  </a:cubicBezTo>
                  <a:cubicBezTo>
                    <a:pt x="4003" y="2295"/>
                    <a:pt x="3994" y="2263"/>
                    <a:pt x="3968" y="2248"/>
                  </a:cubicBezTo>
                  <a:lnTo>
                    <a:pt x="3414" y="1928"/>
                  </a:lnTo>
                  <a:cubicBezTo>
                    <a:pt x="3406" y="1923"/>
                    <a:pt x="3396" y="1921"/>
                    <a:pt x="3387" y="1921"/>
                  </a:cubicBezTo>
                  <a:close/>
                  <a:moveTo>
                    <a:pt x="4497" y="2561"/>
                  </a:moveTo>
                  <a:cubicBezTo>
                    <a:pt x="4478" y="2561"/>
                    <a:pt x="4460" y="2571"/>
                    <a:pt x="4450" y="2588"/>
                  </a:cubicBezTo>
                  <a:cubicBezTo>
                    <a:pt x="4435" y="2613"/>
                    <a:pt x="4443" y="2645"/>
                    <a:pt x="4469" y="2660"/>
                  </a:cubicBezTo>
                  <a:lnTo>
                    <a:pt x="5023" y="2981"/>
                  </a:lnTo>
                  <a:cubicBezTo>
                    <a:pt x="5032" y="2986"/>
                    <a:pt x="5041" y="2988"/>
                    <a:pt x="5050" y="2988"/>
                  </a:cubicBezTo>
                  <a:cubicBezTo>
                    <a:pt x="5068" y="2988"/>
                    <a:pt x="5086" y="2978"/>
                    <a:pt x="5096" y="2961"/>
                  </a:cubicBezTo>
                  <a:cubicBezTo>
                    <a:pt x="5111" y="2935"/>
                    <a:pt x="5103" y="2902"/>
                    <a:pt x="5077" y="2888"/>
                  </a:cubicBezTo>
                  <a:lnTo>
                    <a:pt x="4523" y="2568"/>
                  </a:lnTo>
                  <a:cubicBezTo>
                    <a:pt x="4515" y="2563"/>
                    <a:pt x="4506" y="2561"/>
                    <a:pt x="4497" y="2561"/>
                  </a:cubicBezTo>
                  <a:close/>
                  <a:moveTo>
                    <a:pt x="5604" y="3201"/>
                  </a:moveTo>
                  <a:cubicBezTo>
                    <a:pt x="5586" y="3201"/>
                    <a:pt x="5568" y="3210"/>
                    <a:pt x="5558" y="3228"/>
                  </a:cubicBezTo>
                  <a:cubicBezTo>
                    <a:pt x="5543" y="3254"/>
                    <a:pt x="5552" y="3286"/>
                    <a:pt x="5578" y="3301"/>
                  </a:cubicBezTo>
                  <a:lnTo>
                    <a:pt x="6132" y="3621"/>
                  </a:lnTo>
                  <a:cubicBezTo>
                    <a:pt x="6140" y="3625"/>
                    <a:pt x="6150" y="3627"/>
                    <a:pt x="6159" y="3627"/>
                  </a:cubicBezTo>
                  <a:cubicBezTo>
                    <a:pt x="6177" y="3627"/>
                    <a:pt x="6195" y="3618"/>
                    <a:pt x="6206" y="3602"/>
                  </a:cubicBezTo>
                  <a:cubicBezTo>
                    <a:pt x="6220" y="3576"/>
                    <a:pt x="6211" y="3543"/>
                    <a:pt x="6185" y="3528"/>
                  </a:cubicBezTo>
                  <a:lnTo>
                    <a:pt x="5631" y="3209"/>
                  </a:lnTo>
                  <a:cubicBezTo>
                    <a:pt x="5623" y="3204"/>
                    <a:pt x="5614" y="3201"/>
                    <a:pt x="5604" y="3201"/>
                  </a:cubicBezTo>
                  <a:close/>
                  <a:moveTo>
                    <a:pt x="6714" y="3841"/>
                  </a:moveTo>
                  <a:cubicBezTo>
                    <a:pt x="6695" y="3841"/>
                    <a:pt x="6677" y="3851"/>
                    <a:pt x="6667" y="3867"/>
                  </a:cubicBezTo>
                  <a:cubicBezTo>
                    <a:pt x="6653" y="3893"/>
                    <a:pt x="6660" y="3926"/>
                    <a:pt x="6686" y="3940"/>
                  </a:cubicBezTo>
                  <a:lnTo>
                    <a:pt x="7240" y="4261"/>
                  </a:lnTo>
                  <a:cubicBezTo>
                    <a:pt x="7249" y="4266"/>
                    <a:pt x="7258" y="4268"/>
                    <a:pt x="7267" y="4268"/>
                  </a:cubicBezTo>
                  <a:cubicBezTo>
                    <a:pt x="7285" y="4268"/>
                    <a:pt x="7305" y="4258"/>
                    <a:pt x="7314" y="4241"/>
                  </a:cubicBezTo>
                  <a:cubicBezTo>
                    <a:pt x="7328" y="4216"/>
                    <a:pt x="7320" y="4183"/>
                    <a:pt x="7294" y="4168"/>
                  </a:cubicBezTo>
                  <a:lnTo>
                    <a:pt x="6740" y="3848"/>
                  </a:lnTo>
                  <a:cubicBezTo>
                    <a:pt x="6732" y="3843"/>
                    <a:pt x="6723" y="3841"/>
                    <a:pt x="6714" y="3841"/>
                  </a:cubicBezTo>
                  <a:close/>
                  <a:moveTo>
                    <a:pt x="7821" y="4482"/>
                  </a:moveTo>
                  <a:cubicBezTo>
                    <a:pt x="7803" y="4482"/>
                    <a:pt x="7785" y="4491"/>
                    <a:pt x="7775" y="4508"/>
                  </a:cubicBezTo>
                  <a:cubicBezTo>
                    <a:pt x="7761" y="4534"/>
                    <a:pt x="7770" y="4567"/>
                    <a:pt x="7796" y="4581"/>
                  </a:cubicBezTo>
                  <a:lnTo>
                    <a:pt x="8350" y="4901"/>
                  </a:lnTo>
                  <a:cubicBezTo>
                    <a:pt x="8357" y="4905"/>
                    <a:pt x="8368" y="4908"/>
                    <a:pt x="8377" y="4908"/>
                  </a:cubicBezTo>
                  <a:cubicBezTo>
                    <a:pt x="8395" y="4908"/>
                    <a:pt x="8413" y="4899"/>
                    <a:pt x="8423" y="4882"/>
                  </a:cubicBezTo>
                  <a:cubicBezTo>
                    <a:pt x="8437" y="4856"/>
                    <a:pt x="8428" y="4823"/>
                    <a:pt x="8402" y="4809"/>
                  </a:cubicBezTo>
                  <a:lnTo>
                    <a:pt x="7848" y="4489"/>
                  </a:lnTo>
                  <a:cubicBezTo>
                    <a:pt x="7840" y="4484"/>
                    <a:pt x="7831" y="4482"/>
                    <a:pt x="7821" y="4482"/>
                  </a:cubicBezTo>
                  <a:close/>
                  <a:moveTo>
                    <a:pt x="8930" y="5121"/>
                  </a:moveTo>
                  <a:cubicBezTo>
                    <a:pt x="8912" y="5121"/>
                    <a:pt x="8894" y="5130"/>
                    <a:pt x="8884" y="5148"/>
                  </a:cubicBezTo>
                  <a:cubicBezTo>
                    <a:pt x="8870" y="5173"/>
                    <a:pt x="8879" y="5206"/>
                    <a:pt x="8904" y="5221"/>
                  </a:cubicBezTo>
                  <a:lnTo>
                    <a:pt x="9459" y="5541"/>
                  </a:lnTo>
                  <a:cubicBezTo>
                    <a:pt x="9467" y="5546"/>
                    <a:pt x="9476" y="5548"/>
                    <a:pt x="9485" y="5548"/>
                  </a:cubicBezTo>
                  <a:cubicBezTo>
                    <a:pt x="9504" y="5548"/>
                    <a:pt x="9522" y="5538"/>
                    <a:pt x="9531" y="5521"/>
                  </a:cubicBezTo>
                  <a:cubicBezTo>
                    <a:pt x="9545" y="5496"/>
                    <a:pt x="9538" y="5463"/>
                    <a:pt x="9512" y="5448"/>
                  </a:cubicBezTo>
                  <a:lnTo>
                    <a:pt x="8958" y="5128"/>
                  </a:lnTo>
                  <a:cubicBezTo>
                    <a:pt x="8949" y="5124"/>
                    <a:pt x="8939" y="5121"/>
                    <a:pt x="8930" y="5121"/>
                  </a:cubicBezTo>
                  <a:close/>
                  <a:moveTo>
                    <a:pt x="10040" y="5762"/>
                  </a:moveTo>
                  <a:cubicBezTo>
                    <a:pt x="10021" y="5762"/>
                    <a:pt x="10003" y="5771"/>
                    <a:pt x="9992" y="5788"/>
                  </a:cubicBezTo>
                  <a:cubicBezTo>
                    <a:pt x="9978" y="5813"/>
                    <a:pt x="9987" y="5847"/>
                    <a:pt x="10013" y="5861"/>
                  </a:cubicBezTo>
                  <a:lnTo>
                    <a:pt x="10567" y="6181"/>
                  </a:lnTo>
                  <a:cubicBezTo>
                    <a:pt x="10576" y="6186"/>
                    <a:pt x="10585" y="6188"/>
                    <a:pt x="10594" y="6188"/>
                  </a:cubicBezTo>
                  <a:cubicBezTo>
                    <a:pt x="10612" y="6188"/>
                    <a:pt x="10630" y="6179"/>
                    <a:pt x="10640" y="6162"/>
                  </a:cubicBezTo>
                  <a:cubicBezTo>
                    <a:pt x="10655" y="6136"/>
                    <a:pt x="10646" y="6104"/>
                    <a:pt x="10621" y="6089"/>
                  </a:cubicBezTo>
                  <a:lnTo>
                    <a:pt x="10066" y="5768"/>
                  </a:lnTo>
                  <a:cubicBezTo>
                    <a:pt x="10058" y="5764"/>
                    <a:pt x="10049" y="5762"/>
                    <a:pt x="10040" y="5762"/>
                  </a:cubicBezTo>
                  <a:close/>
                  <a:moveTo>
                    <a:pt x="11148" y="6402"/>
                  </a:moveTo>
                  <a:cubicBezTo>
                    <a:pt x="11129" y="6402"/>
                    <a:pt x="11111" y="6411"/>
                    <a:pt x="11102" y="6428"/>
                  </a:cubicBezTo>
                  <a:cubicBezTo>
                    <a:pt x="11087" y="6454"/>
                    <a:pt x="11096" y="6486"/>
                    <a:pt x="11121" y="6501"/>
                  </a:cubicBezTo>
                  <a:lnTo>
                    <a:pt x="11676" y="6821"/>
                  </a:lnTo>
                  <a:cubicBezTo>
                    <a:pt x="11684" y="6827"/>
                    <a:pt x="11693" y="6829"/>
                    <a:pt x="11702" y="6829"/>
                  </a:cubicBezTo>
                  <a:cubicBezTo>
                    <a:pt x="11721" y="6829"/>
                    <a:pt x="11739" y="6819"/>
                    <a:pt x="11748" y="6802"/>
                  </a:cubicBezTo>
                  <a:cubicBezTo>
                    <a:pt x="11764" y="6776"/>
                    <a:pt x="11755" y="6743"/>
                    <a:pt x="11729" y="6729"/>
                  </a:cubicBezTo>
                  <a:lnTo>
                    <a:pt x="11175" y="6409"/>
                  </a:lnTo>
                  <a:cubicBezTo>
                    <a:pt x="11166" y="6404"/>
                    <a:pt x="11157" y="6402"/>
                    <a:pt x="11148" y="6402"/>
                  </a:cubicBezTo>
                  <a:close/>
                  <a:moveTo>
                    <a:pt x="12256" y="7041"/>
                  </a:moveTo>
                  <a:cubicBezTo>
                    <a:pt x="12238" y="7041"/>
                    <a:pt x="12220" y="7051"/>
                    <a:pt x="12210" y="7069"/>
                  </a:cubicBezTo>
                  <a:cubicBezTo>
                    <a:pt x="12195" y="7093"/>
                    <a:pt x="12204" y="7126"/>
                    <a:pt x="12230" y="7142"/>
                  </a:cubicBezTo>
                  <a:lnTo>
                    <a:pt x="12784" y="7462"/>
                  </a:lnTo>
                  <a:cubicBezTo>
                    <a:pt x="12793" y="7466"/>
                    <a:pt x="12802" y="7468"/>
                    <a:pt x="12811" y="7468"/>
                  </a:cubicBezTo>
                  <a:cubicBezTo>
                    <a:pt x="12829" y="7468"/>
                    <a:pt x="12847" y="7458"/>
                    <a:pt x="12857" y="7441"/>
                  </a:cubicBezTo>
                  <a:cubicBezTo>
                    <a:pt x="12872" y="7417"/>
                    <a:pt x="12863" y="7384"/>
                    <a:pt x="12837" y="7368"/>
                  </a:cubicBezTo>
                  <a:lnTo>
                    <a:pt x="12283" y="7048"/>
                  </a:lnTo>
                  <a:cubicBezTo>
                    <a:pt x="12274" y="7044"/>
                    <a:pt x="12265" y="7041"/>
                    <a:pt x="12256" y="7041"/>
                  </a:cubicBezTo>
                  <a:close/>
                  <a:moveTo>
                    <a:pt x="13365" y="7682"/>
                  </a:moveTo>
                  <a:cubicBezTo>
                    <a:pt x="13346" y="7682"/>
                    <a:pt x="13329" y="7691"/>
                    <a:pt x="13319" y="7708"/>
                  </a:cubicBezTo>
                  <a:cubicBezTo>
                    <a:pt x="13304" y="7734"/>
                    <a:pt x="13313" y="7767"/>
                    <a:pt x="13338" y="7781"/>
                  </a:cubicBezTo>
                  <a:lnTo>
                    <a:pt x="13893" y="8101"/>
                  </a:lnTo>
                  <a:cubicBezTo>
                    <a:pt x="13901" y="8106"/>
                    <a:pt x="13910" y="8108"/>
                    <a:pt x="13919" y="8108"/>
                  </a:cubicBezTo>
                  <a:cubicBezTo>
                    <a:pt x="13938" y="8108"/>
                    <a:pt x="13956" y="8099"/>
                    <a:pt x="13965" y="8082"/>
                  </a:cubicBezTo>
                  <a:cubicBezTo>
                    <a:pt x="13980" y="8056"/>
                    <a:pt x="13972" y="8024"/>
                    <a:pt x="13946" y="8009"/>
                  </a:cubicBezTo>
                  <a:lnTo>
                    <a:pt x="13392" y="7689"/>
                  </a:lnTo>
                  <a:cubicBezTo>
                    <a:pt x="13383" y="7684"/>
                    <a:pt x="13374" y="7682"/>
                    <a:pt x="13365" y="7682"/>
                  </a:cubicBezTo>
                  <a:close/>
                  <a:moveTo>
                    <a:pt x="14474" y="8322"/>
                  </a:moveTo>
                  <a:cubicBezTo>
                    <a:pt x="14456" y="8322"/>
                    <a:pt x="14438" y="8331"/>
                    <a:pt x="14428" y="8349"/>
                  </a:cubicBezTo>
                  <a:cubicBezTo>
                    <a:pt x="14412" y="8374"/>
                    <a:pt x="14421" y="8406"/>
                    <a:pt x="14447" y="8421"/>
                  </a:cubicBezTo>
                  <a:lnTo>
                    <a:pt x="15001" y="8742"/>
                  </a:lnTo>
                  <a:cubicBezTo>
                    <a:pt x="15010" y="8746"/>
                    <a:pt x="15019" y="8749"/>
                    <a:pt x="15028" y="8749"/>
                  </a:cubicBezTo>
                  <a:cubicBezTo>
                    <a:pt x="15046" y="8749"/>
                    <a:pt x="15064" y="8739"/>
                    <a:pt x="15074" y="8722"/>
                  </a:cubicBezTo>
                  <a:cubicBezTo>
                    <a:pt x="15089" y="8697"/>
                    <a:pt x="15080" y="8664"/>
                    <a:pt x="15055" y="8648"/>
                  </a:cubicBezTo>
                  <a:lnTo>
                    <a:pt x="14500" y="8329"/>
                  </a:lnTo>
                  <a:cubicBezTo>
                    <a:pt x="14492" y="8324"/>
                    <a:pt x="14483" y="8322"/>
                    <a:pt x="14474" y="8322"/>
                  </a:cubicBezTo>
                  <a:close/>
                  <a:moveTo>
                    <a:pt x="15582" y="8962"/>
                  </a:moveTo>
                  <a:cubicBezTo>
                    <a:pt x="15563" y="8962"/>
                    <a:pt x="15546" y="8971"/>
                    <a:pt x="15536" y="8989"/>
                  </a:cubicBezTo>
                  <a:cubicBezTo>
                    <a:pt x="15521" y="9014"/>
                    <a:pt x="15530" y="9047"/>
                    <a:pt x="15555" y="9062"/>
                  </a:cubicBezTo>
                  <a:lnTo>
                    <a:pt x="16110" y="9382"/>
                  </a:lnTo>
                  <a:cubicBezTo>
                    <a:pt x="16118" y="9386"/>
                    <a:pt x="16127" y="9388"/>
                    <a:pt x="16136" y="9388"/>
                  </a:cubicBezTo>
                  <a:cubicBezTo>
                    <a:pt x="16155" y="9388"/>
                    <a:pt x="16173" y="9379"/>
                    <a:pt x="16183" y="9362"/>
                  </a:cubicBezTo>
                  <a:cubicBezTo>
                    <a:pt x="16198" y="9337"/>
                    <a:pt x="16189" y="9304"/>
                    <a:pt x="16163" y="9289"/>
                  </a:cubicBezTo>
                  <a:lnTo>
                    <a:pt x="15609" y="8969"/>
                  </a:lnTo>
                  <a:cubicBezTo>
                    <a:pt x="15600" y="8964"/>
                    <a:pt x="15591" y="8962"/>
                    <a:pt x="15582" y="89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209589" y="3106491"/>
              <a:ext cx="1798771" cy="1033814"/>
            </a:xfrm>
            <a:custGeom>
              <a:avLst/>
              <a:gdLst/>
              <a:ahLst/>
              <a:cxnLst/>
              <a:rect l="l" t="t" r="r" b="b"/>
              <a:pathLst>
                <a:path w="39206" h="22533" extrusionOk="0">
                  <a:moveTo>
                    <a:pt x="23092" y="1"/>
                  </a:moveTo>
                  <a:lnTo>
                    <a:pt x="23043" y="29"/>
                  </a:lnTo>
                  <a:cubicBezTo>
                    <a:pt x="23017" y="44"/>
                    <a:pt x="23008" y="76"/>
                    <a:pt x="23023" y="102"/>
                  </a:cubicBezTo>
                  <a:cubicBezTo>
                    <a:pt x="23032" y="120"/>
                    <a:pt x="23050" y="129"/>
                    <a:pt x="23068" y="129"/>
                  </a:cubicBezTo>
                  <a:cubicBezTo>
                    <a:pt x="23076" y="129"/>
                    <a:pt x="23084" y="127"/>
                    <a:pt x="23091" y="124"/>
                  </a:cubicBezTo>
                  <a:lnTo>
                    <a:pt x="23597" y="415"/>
                  </a:lnTo>
                  <a:cubicBezTo>
                    <a:pt x="23605" y="420"/>
                    <a:pt x="23614" y="422"/>
                    <a:pt x="23624" y="422"/>
                  </a:cubicBezTo>
                  <a:cubicBezTo>
                    <a:pt x="23642" y="422"/>
                    <a:pt x="23660" y="413"/>
                    <a:pt x="23670" y="396"/>
                  </a:cubicBezTo>
                  <a:cubicBezTo>
                    <a:pt x="23685" y="370"/>
                    <a:pt x="23676" y="338"/>
                    <a:pt x="23650" y="323"/>
                  </a:cubicBezTo>
                  <a:lnTo>
                    <a:pt x="23092" y="1"/>
                  </a:lnTo>
                  <a:close/>
                  <a:moveTo>
                    <a:pt x="22514" y="342"/>
                  </a:moveTo>
                  <a:cubicBezTo>
                    <a:pt x="22505" y="342"/>
                    <a:pt x="22496" y="344"/>
                    <a:pt x="22488" y="349"/>
                  </a:cubicBezTo>
                  <a:lnTo>
                    <a:pt x="21934" y="670"/>
                  </a:lnTo>
                  <a:cubicBezTo>
                    <a:pt x="21908" y="684"/>
                    <a:pt x="21899" y="717"/>
                    <a:pt x="21915" y="743"/>
                  </a:cubicBezTo>
                  <a:cubicBezTo>
                    <a:pt x="21924" y="760"/>
                    <a:pt x="21942" y="769"/>
                    <a:pt x="21961" y="769"/>
                  </a:cubicBezTo>
                  <a:cubicBezTo>
                    <a:pt x="21970" y="769"/>
                    <a:pt x="21979" y="767"/>
                    <a:pt x="21987" y="762"/>
                  </a:cubicBezTo>
                  <a:lnTo>
                    <a:pt x="22542" y="442"/>
                  </a:lnTo>
                  <a:cubicBezTo>
                    <a:pt x="22567" y="428"/>
                    <a:pt x="22576" y="394"/>
                    <a:pt x="22561" y="369"/>
                  </a:cubicBezTo>
                  <a:cubicBezTo>
                    <a:pt x="22551" y="352"/>
                    <a:pt x="22533" y="342"/>
                    <a:pt x="22514" y="342"/>
                  </a:cubicBezTo>
                  <a:close/>
                  <a:moveTo>
                    <a:pt x="24178" y="636"/>
                  </a:moveTo>
                  <a:cubicBezTo>
                    <a:pt x="24160" y="636"/>
                    <a:pt x="24142" y="645"/>
                    <a:pt x="24132" y="663"/>
                  </a:cubicBezTo>
                  <a:cubicBezTo>
                    <a:pt x="24117" y="688"/>
                    <a:pt x="24125" y="720"/>
                    <a:pt x="24151" y="735"/>
                  </a:cubicBezTo>
                  <a:lnTo>
                    <a:pt x="24705" y="1056"/>
                  </a:lnTo>
                  <a:cubicBezTo>
                    <a:pt x="24714" y="1060"/>
                    <a:pt x="24723" y="1063"/>
                    <a:pt x="24732" y="1063"/>
                  </a:cubicBezTo>
                  <a:cubicBezTo>
                    <a:pt x="24750" y="1063"/>
                    <a:pt x="24768" y="1053"/>
                    <a:pt x="24778" y="1036"/>
                  </a:cubicBezTo>
                  <a:cubicBezTo>
                    <a:pt x="24793" y="1011"/>
                    <a:pt x="24784" y="977"/>
                    <a:pt x="24759" y="963"/>
                  </a:cubicBezTo>
                  <a:lnTo>
                    <a:pt x="24204" y="643"/>
                  </a:lnTo>
                  <a:cubicBezTo>
                    <a:pt x="24196" y="638"/>
                    <a:pt x="24187" y="636"/>
                    <a:pt x="24178" y="636"/>
                  </a:cubicBezTo>
                  <a:close/>
                  <a:moveTo>
                    <a:pt x="21406" y="982"/>
                  </a:moveTo>
                  <a:cubicBezTo>
                    <a:pt x="21397" y="982"/>
                    <a:pt x="21388" y="985"/>
                    <a:pt x="21380" y="990"/>
                  </a:cubicBezTo>
                  <a:lnTo>
                    <a:pt x="20825" y="1309"/>
                  </a:lnTo>
                  <a:cubicBezTo>
                    <a:pt x="20800" y="1324"/>
                    <a:pt x="20791" y="1357"/>
                    <a:pt x="20805" y="1383"/>
                  </a:cubicBezTo>
                  <a:cubicBezTo>
                    <a:pt x="20816" y="1399"/>
                    <a:pt x="20834" y="1410"/>
                    <a:pt x="20852" y="1410"/>
                  </a:cubicBezTo>
                  <a:cubicBezTo>
                    <a:pt x="20861" y="1410"/>
                    <a:pt x="20870" y="1407"/>
                    <a:pt x="20879" y="1402"/>
                  </a:cubicBezTo>
                  <a:lnTo>
                    <a:pt x="21433" y="1082"/>
                  </a:lnTo>
                  <a:cubicBezTo>
                    <a:pt x="21459" y="1067"/>
                    <a:pt x="21468" y="1035"/>
                    <a:pt x="21452" y="1009"/>
                  </a:cubicBezTo>
                  <a:cubicBezTo>
                    <a:pt x="21442" y="992"/>
                    <a:pt x="21424" y="982"/>
                    <a:pt x="21406" y="982"/>
                  </a:cubicBezTo>
                  <a:close/>
                  <a:moveTo>
                    <a:pt x="25286" y="1276"/>
                  </a:moveTo>
                  <a:cubicBezTo>
                    <a:pt x="25267" y="1276"/>
                    <a:pt x="25250" y="1285"/>
                    <a:pt x="25240" y="1303"/>
                  </a:cubicBezTo>
                  <a:cubicBezTo>
                    <a:pt x="25225" y="1328"/>
                    <a:pt x="25234" y="1361"/>
                    <a:pt x="25260" y="1376"/>
                  </a:cubicBezTo>
                  <a:lnTo>
                    <a:pt x="25814" y="1696"/>
                  </a:lnTo>
                  <a:cubicBezTo>
                    <a:pt x="25822" y="1700"/>
                    <a:pt x="25832" y="1702"/>
                    <a:pt x="25841" y="1702"/>
                  </a:cubicBezTo>
                  <a:cubicBezTo>
                    <a:pt x="25859" y="1702"/>
                    <a:pt x="25877" y="1693"/>
                    <a:pt x="25887" y="1676"/>
                  </a:cubicBezTo>
                  <a:cubicBezTo>
                    <a:pt x="25902" y="1651"/>
                    <a:pt x="25893" y="1618"/>
                    <a:pt x="25867" y="1603"/>
                  </a:cubicBezTo>
                  <a:lnTo>
                    <a:pt x="25313" y="1283"/>
                  </a:lnTo>
                  <a:cubicBezTo>
                    <a:pt x="25304" y="1278"/>
                    <a:pt x="25295" y="1276"/>
                    <a:pt x="25286" y="1276"/>
                  </a:cubicBezTo>
                  <a:close/>
                  <a:moveTo>
                    <a:pt x="20297" y="1622"/>
                  </a:moveTo>
                  <a:cubicBezTo>
                    <a:pt x="20288" y="1622"/>
                    <a:pt x="20279" y="1624"/>
                    <a:pt x="20271" y="1629"/>
                  </a:cubicBezTo>
                  <a:lnTo>
                    <a:pt x="19717" y="1949"/>
                  </a:lnTo>
                  <a:cubicBezTo>
                    <a:pt x="19691" y="1965"/>
                    <a:pt x="19682" y="1997"/>
                    <a:pt x="19697" y="2022"/>
                  </a:cubicBezTo>
                  <a:cubicBezTo>
                    <a:pt x="19706" y="2040"/>
                    <a:pt x="19724" y="2049"/>
                    <a:pt x="19744" y="2049"/>
                  </a:cubicBezTo>
                  <a:cubicBezTo>
                    <a:pt x="19753" y="2049"/>
                    <a:pt x="19762" y="2047"/>
                    <a:pt x="19769" y="2042"/>
                  </a:cubicBezTo>
                  <a:lnTo>
                    <a:pt x="20325" y="1721"/>
                  </a:lnTo>
                  <a:cubicBezTo>
                    <a:pt x="20349" y="1707"/>
                    <a:pt x="20358" y="1674"/>
                    <a:pt x="20344" y="1649"/>
                  </a:cubicBezTo>
                  <a:cubicBezTo>
                    <a:pt x="20334" y="1632"/>
                    <a:pt x="20316" y="1622"/>
                    <a:pt x="20297" y="1622"/>
                  </a:cubicBezTo>
                  <a:close/>
                  <a:moveTo>
                    <a:pt x="26395" y="1916"/>
                  </a:moveTo>
                  <a:cubicBezTo>
                    <a:pt x="26377" y="1916"/>
                    <a:pt x="26359" y="1926"/>
                    <a:pt x="26349" y="1942"/>
                  </a:cubicBezTo>
                  <a:cubicBezTo>
                    <a:pt x="26334" y="1968"/>
                    <a:pt x="26342" y="2001"/>
                    <a:pt x="26368" y="2015"/>
                  </a:cubicBezTo>
                  <a:lnTo>
                    <a:pt x="26922" y="2336"/>
                  </a:lnTo>
                  <a:cubicBezTo>
                    <a:pt x="26931" y="2341"/>
                    <a:pt x="26940" y="2343"/>
                    <a:pt x="26949" y="2343"/>
                  </a:cubicBezTo>
                  <a:cubicBezTo>
                    <a:pt x="26968" y="2343"/>
                    <a:pt x="26986" y="2333"/>
                    <a:pt x="26995" y="2316"/>
                  </a:cubicBezTo>
                  <a:cubicBezTo>
                    <a:pt x="27010" y="2290"/>
                    <a:pt x="27002" y="2257"/>
                    <a:pt x="26976" y="2243"/>
                  </a:cubicBezTo>
                  <a:lnTo>
                    <a:pt x="26422" y="1923"/>
                  </a:lnTo>
                  <a:cubicBezTo>
                    <a:pt x="26414" y="1918"/>
                    <a:pt x="26404" y="1916"/>
                    <a:pt x="26395" y="1916"/>
                  </a:cubicBezTo>
                  <a:close/>
                  <a:moveTo>
                    <a:pt x="19189" y="2263"/>
                  </a:moveTo>
                  <a:cubicBezTo>
                    <a:pt x="19180" y="2263"/>
                    <a:pt x="19171" y="2265"/>
                    <a:pt x="19162" y="2270"/>
                  </a:cubicBezTo>
                  <a:lnTo>
                    <a:pt x="18607" y="2590"/>
                  </a:lnTo>
                  <a:cubicBezTo>
                    <a:pt x="18583" y="2604"/>
                    <a:pt x="18574" y="2637"/>
                    <a:pt x="18588" y="2663"/>
                  </a:cubicBezTo>
                  <a:cubicBezTo>
                    <a:pt x="18598" y="2680"/>
                    <a:pt x="18616" y="2689"/>
                    <a:pt x="18634" y="2689"/>
                  </a:cubicBezTo>
                  <a:cubicBezTo>
                    <a:pt x="18643" y="2689"/>
                    <a:pt x="18652" y="2687"/>
                    <a:pt x="18661" y="2682"/>
                  </a:cubicBezTo>
                  <a:lnTo>
                    <a:pt x="19215" y="2362"/>
                  </a:lnTo>
                  <a:cubicBezTo>
                    <a:pt x="19241" y="2348"/>
                    <a:pt x="19250" y="2315"/>
                    <a:pt x="19235" y="2289"/>
                  </a:cubicBezTo>
                  <a:cubicBezTo>
                    <a:pt x="19225" y="2272"/>
                    <a:pt x="19207" y="2263"/>
                    <a:pt x="19189" y="2263"/>
                  </a:cubicBezTo>
                  <a:close/>
                  <a:moveTo>
                    <a:pt x="27504" y="2556"/>
                  </a:moveTo>
                  <a:cubicBezTo>
                    <a:pt x="27486" y="2556"/>
                    <a:pt x="27467" y="2565"/>
                    <a:pt x="27457" y="2583"/>
                  </a:cubicBezTo>
                  <a:cubicBezTo>
                    <a:pt x="27442" y="2608"/>
                    <a:pt x="27451" y="2641"/>
                    <a:pt x="27477" y="2656"/>
                  </a:cubicBezTo>
                  <a:lnTo>
                    <a:pt x="28031" y="2976"/>
                  </a:lnTo>
                  <a:cubicBezTo>
                    <a:pt x="28039" y="2980"/>
                    <a:pt x="28049" y="2983"/>
                    <a:pt x="28058" y="2983"/>
                  </a:cubicBezTo>
                  <a:cubicBezTo>
                    <a:pt x="28076" y="2983"/>
                    <a:pt x="28094" y="2974"/>
                    <a:pt x="28104" y="2957"/>
                  </a:cubicBezTo>
                  <a:cubicBezTo>
                    <a:pt x="28119" y="2931"/>
                    <a:pt x="28110" y="2898"/>
                    <a:pt x="28084" y="2884"/>
                  </a:cubicBezTo>
                  <a:lnTo>
                    <a:pt x="27530" y="2563"/>
                  </a:lnTo>
                  <a:cubicBezTo>
                    <a:pt x="27522" y="2558"/>
                    <a:pt x="27513" y="2556"/>
                    <a:pt x="27504" y="2556"/>
                  </a:cubicBezTo>
                  <a:close/>
                  <a:moveTo>
                    <a:pt x="18080" y="2902"/>
                  </a:moveTo>
                  <a:cubicBezTo>
                    <a:pt x="18071" y="2902"/>
                    <a:pt x="18062" y="2905"/>
                    <a:pt x="18053" y="2909"/>
                  </a:cubicBezTo>
                  <a:lnTo>
                    <a:pt x="17499" y="3229"/>
                  </a:lnTo>
                  <a:cubicBezTo>
                    <a:pt x="17473" y="3244"/>
                    <a:pt x="17464" y="3277"/>
                    <a:pt x="17479" y="3302"/>
                  </a:cubicBezTo>
                  <a:cubicBezTo>
                    <a:pt x="17489" y="3319"/>
                    <a:pt x="17507" y="3330"/>
                    <a:pt x="17526" y="3330"/>
                  </a:cubicBezTo>
                  <a:cubicBezTo>
                    <a:pt x="17535" y="3330"/>
                    <a:pt x="17544" y="3327"/>
                    <a:pt x="17552" y="3322"/>
                  </a:cubicBezTo>
                  <a:lnTo>
                    <a:pt x="18107" y="3002"/>
                  </a:lnTo>
                  <a:cubicBezTo>
                    <a:pt x="18132" y="2987"/>
                    <a:pt x="18141" y="2955"/>
                    <a:pt x="18127" y="2929"/>
                  </a:cubicBezTo>
                  <a:cubicBezTo>
                    <a:pt x="18117" y="2912"/>
                    <a:pt x="18099" y="2902"/>
                    <a:pt x="18080" y="2902"/>
                  </a:cubicBezTo>
                  <a:close/>
                  <a:moveTo>
                    <a:pt x="28613" y="3196"/>
                  </a:moveTo>
                  <a:cubicBezTo>
                    <a:pt x="28594" y="3196"/>
                    <a:pt x="28576" y="3206"/>
                    <a:pt x="28566" y="3223"/>
                  </a:cubicBezTo>
                  <a:cubicBezTo>
                    <a:pt x="28552" y="3248"/>
                    <a:pt x="28561" y="3281"/>
                    <a:pt x="28585" y="3296"/>
                  </a:cubicBezTo>
                  <a:lnTo>
                    <a:pt x="29139" y="3616"/>
                  </a:lnTo>
                  <a:cubicBezTo>
                    <a:pt x="29148" y="3621"/>
                    <a:pt x="29157" y="3623"/>
                    <a:pt x="29166" y="3623"/>
                  </a:cubicBezTo>
                  <a:cubicBezTo>
                    <a:pt x="29186" y="3623"/>
                    <a:pt x="29204" y="3613"/>
                    <a:pt x="29213" y="3596"/>
                  </a:cubicBezTo>
                  <a:cubicBezTo>
                    <a:pt x="29227" y="3570"/>
                    <a:pt x="29219" y="3538"/>
                    <a:pt x="29193" y="3523"/>
                  </a:cubicBezTo>
                  <a:lnTo>
                    <a:pt x="28639" y="3203"/>
                  </a:lnTo>
                  <a:cubicBezTo>
                    <a:pt x="28631" y="3199"/>
                    <a:pt x="28622" y="3196"/>
                    <a:pt x="28613" y="3196"/>
                  </a:cubicBezTo>
                  <a:close/>
                  <a:moveTo>
                    <a:pt x="16972" y="3542"/>
                  </a:moveTo>
                  <a:cubicBezTo>
                    <a:pt x="16963" y="3542"/>
                    <a:pt x="16954" y="3545"/>
                    <a:pt x="16945" y="3550"/>
                  </a:cubicBezTo>
                  <a:lnTo>
                    <a:pt x="16390" y="3870"/>
                  </a:lnTo>
                  <a:cubicBezTo>
                    <a:pt x="16365" y="3885"/>
                    <a:pt x="16356" y="3917"/>
                    <a:pt x="16371" y="3943"/>
                  </a:cubicBezTo>
                  <a:cubicBezTo>
                    <a:pt x="16381" y="3960"/>
                    <a:pt x="16399" y="3969"/>
                    <a:pt x="16417" y="3969"/>
                  </a:cubicBezTo>
                  <a:cubicBezTo>
                    <a:pt x="16426" y="3969"/>
                    <a:pt x="16435" y="3967"/>
                    <a:pt x="16444" y="3962"/>
                  </a:cubicBezTo>
                  <a:lnTo>
                    <a:pt x="16998" y="3643"/>
                  </a:lnTo>
                  <a:cubicBezTo>
                    <a:pt x="17024" y="3628"/>
                    <a:pt x="17033" y="3595"/>
                    <a:pt x="17017" y="3569"/>
                  </a:cubicBezTo>
                  <a:cubicBezTo>
                    <a:pt x="17008" y="3552"/>
                    <a:pt x="16990" y="3542"/>
                    <a:pt x="16972" y="3542"/>
                  </a:cubicBezTo>
                  <a:close/>
                  <a:moveTo>
                    <a:pt x="29721" y="3836"/>
                  </a:moveTo>
                  <a:cubicBezTo>
                    <a:pt x="29702" y="3836"/>
                    <a:pt x="29684" y="3846"/>
                    <a:pt x="29674" y="3863"/>
                  </a:cubicBezTo>
                  <a:cubicBezTo>
                    <a:pt x="29660" y="3888"/>
                    <a:pt x="29669" y="3921"/>
                    <a:pt x="29694" y="3936"/>
                  </a:cubicBezTo>
                  <a:lnTo>
                    <a:pt x="30249" y="4256"/>
                  </a:lnTo>
                  <a:cubicBezTo>
                    <a:pt x="30256" y="4261"/>
                    <a:pt x="30267" y="4263"/>
                    <a:pt x="30276" y="4263"/>
                  </a:cubicBezTo>
                  <a:cubicBezTo>
                    <a:pt x="30294" y="4263"/>
                    <a:pt x="30312" y="4253"/>
                    <a:pt x="30322" y="4236"/>
                  </a:cubicBezTo>
                  <a:cubicBezTo>
                    <a:pt x="30336" y="4211"/>
                    <a:pt x="30327" y="4177"/>
                    <a:pt x="30301" y="4163"/>
                  </a:cubicBezTo>
                  <a:lnTo>
                    <a:pt x="29747" y="3843"/>
                  </a:lnTo>
                  <a:cubicBezTo>
                    <a:pt x="29739" y="3838"/>
                    <a:pt x="29730" y="3836"/>
                    <a:pt x="29721" y="3836"/>
                  </a:cubicBezTo>
                  <a:close/>
                  <a:moveTo>
                    <a:pt x="15862" y="4183"/>
                  </a:moveTo>
                  <a:cubicBezTo>
                    <a:pt x="15853" y="4183"/>
                    <a:pt x="15844" y="4185"/>
                    <a:pt x="15836" y="4190"/>
                  </a:cubicBezTo>
                  <a:lnTo>
                    <a:pt x="15282" y="4510"/>
                  </a:lnTo>
                  <a:cubicBezTo>
                    <a:pt x="15256" y="4524"/>
                    <a:pt x="15247" y="4557"/>
                    <a:pt x="15262" y="4583"/>
                  </a:cubicBezTo>
                  <a:cubicBezTo>
                    <a:pt x="15272" y="4600"/>
                    <a:pt x="15290" y="4610"/>
                    <a:pt x="15308" y="4610"/>
                  </a:cubicBezTo>
                  <a:cubicBezTo>
                    <a:pt x="15318" y="4610"/>
                    <a:pt x="15327" y="4608"/>
                    <a:pt x="15335" y="4602"/>
                  </a:cubicBezTo>
                  <a:lnTo>
                    <a:pt x="15889" y="4282"/>
                  </a:lnTo>
                  <a:cubicBezTo>
                    <a:pt x="15915" y="4268"/>
                    <a:pt x="15924" y="4235"/>
                    <a:pt x="15909" y="4209"/>
                  </a:cubicBezTo>
                  <a:cubicBezTo>
                    <a:pt x="15899" y="4192"/>
                    <a:pt x="15881" y="4183"/>
                    <a:pt x="15862" y="4183"/>
                  </a:cubicBezTo>
                  <a:close/>
                  <a:moveTo>
                    <a:pt x="30830" y="4477"/>
                  </a:moveTo>
                  <a:cubicBezTo>
                    <a:pt x="30811" y="4477"/>
                    <a:pt x="30793" y="4486"/>
                    <a:pt x="30783" y="4503"/>
                  </a:cubicBezTo>
                  <a:cubicBezTo>
                    <a:pt x="30769" y="4529"/>
                    <a:pt x="30778" y="4561"/>
                    <a:pt x="30803" y="4576"/>
                  </a:cubicBezTo>
                  <a:lnTo>
                    <a:pt x="31358" y="4896"/>
                  </a:lnTo>
                  <a:cubicBezTo>
                    <a:pt x="31366" y="4901"/>
                    <a:pt x="31375" y="4904"/>
                    <a:pt x="31384" y="4904"/>
                  </a:cubicBezTo>
                  <a:cubicBezTo>
                    <a:pt x="31403" y="4904"/>
                    <a:pt x="31421" y="4894"/>
                    <a:pt x="31430" y="4877"/>
                  </a:cubicBezTo>
                  <a:cubicBezTo>
                    <a:pt x="31444" y="4851"/>
                    <a:pt x="31436" y="4818"/>
                    <a:pt x="31411" y="4804"/>
                  </a:cubicBezTo>
                  <a:lnTo>
                    <a:pt x="30857" y="4484"/>
                  </a:lnTo>
                  <a:cubicBezTo>
                    <a:pt x="30848" y="4479"/>
                    <a:pt x="30839" y="4477"/>
                    <a:pt x="30830" y="4477"/>
                  </a:cubicBezTo>
                  <a:close/>
                  <a:moveTo>
                    <a:pt x="14755" y="4823"/>
                  </a:moveTo>
                  <a:cubicBezTo>
                    <a:pt x="14746" y="4823"/>
                    <a:pt x="14736" y="4825"/>
                    <a:pt x="14728" y="4831"/>
                  </a:cubicBezTo>
                  <a:lnTo>
                    <a:pt x="14173" y="5150"/>
                  </a:lnTo>
                  <a:cubicBezTo>
                    <a:pt x="14148" y="5165"/>
                    <a:pt x="14139" y="5198"/>
                    <a:pt x="14154" y="5224"/>
                  </a:cubicBezTo>
                  <a:cubicBezTo>
                    <a:pt x="14164" y="5240"/>
                    <a:pt x="14182" y="5249"/>
                    <a:pt x="14200" y="5249"/>
                  </a:cubicBezTo>
                  <a:cubicBezTo>
                    <a:pt x="14209" y="5249"/>
                    <a:pt x="14218" y="5247"/>
                    <a:pt x="14227" y="5243"/>
                  </a:cubicBezTo>
                  <a:lnTo>
                    <a:pt x="14781" y="4923"/>
                  </a:lnTo>
                  <a:cubicBezTo>
                    <a:pt x="14807" y="4908"/>
                    <a:pt x="14816" y="4876"/>
                    <a:pt x="14800" y="4850"/>
                  </a:cubicBezTo>
                  <a:cubicBezTo>
                    <a:pt x="14790" y="4832"/>
                    <a:pt x="14773" y="4823"/>
                    <a:pt x="14755" y="4823"/>
                  </a:cubicBezTo>
                  <a:close/>
                  <a:moveTo>
                    <a:pt x="31938" y="5116"/>
                  </a:moveTo>
                  <a:cubicBezTo>
                    <a:pt x="31919" y="5116"/>
                    <a:pt x="31901" y="5126"/>
                    <a:pt x="31891" y="5144"/>
                  </a:cubicBezTo>
                  <a:cubicBezTo>
                    <a:pt x="31877" y="5168"/>
                    <a:pt x="31886" y="5201"/>
                    <a:pt x="31912" y="5216"/>
                  </a:cubicBezTo>
                  <a:lnTo>
                    <a:pt x="32466" y="5537"/>
                  </a:lnTo>
                  <a:cubicBezTo>
                    <a:pt x="32475" y="5541"/>
                    <a:pt x="32484" y="5543"/>
                    <a:pt x="32493" y="5543"/>
                  </a:cubicBezTo>
                  <a:cubicBezTo>
                    <a:pt x="32511" y="5543"/>
                    <a:pt x="32529" y="5533"/>
                    <a:pt x="32539" y="5516"/>
                  </a:cubicBezTo>
                  <a:cubicBezTo>
                    <a:pt x="32554" y="5492"/>
                    <a:pt x="32545" y="5459"/>
                    <a:pt x="32520" y="5443"/>
                  </a:cubicBezTo>
                  <a:lnTo>
                    <a:pt x="31965" y="5123"/>
                  </a:lnTo>
                  <a:cubicBezTo>
                    <a:pt x="31956" y="5119"/>
                    <a:pt x="31947" y="5116"/>
                    <a:pt x="31938" y="5116"/>
                  </a:cubicBezTo>
                  <a:close/>
                  <a:moveTo>
                    <a:pt x="13646" y="5463"/>
                  </a:moveTo>
                  <a:cubicBezTo>
                    <a:pt x="13637" y="5463"/>
                    <a:pt x="13627" y="5465"/>
                    <a:pt x="13619" y="5470"/>
                  </a:cubicBezTo>
                  <a:lnTo>
                    <a:pt x="13065" y="5790"/>
                  </a:lnTo>
                  <a:cubicBezTo>
                    <a:pt x="13039" y="5805"/>
                    <a:pt x="13030" y="5837"/>
                    <a:pt x="13045" y="5863"/>
                  </a:cubicBezTo>
                  <a:cubicBezTo>
                    <a:pt x="13055" y="5880"/>
                    <a:pt x="13073" y="5890"/>
                    <a:pt x="13092" y="5890"/>
                  </a:cubicBezTo>
                  <a:cubicBezTo>
                    <a:pt x="13101" y="5890"/>
                    <a:pt x="13110" y="5888"/>
                    <a:pt x="13118" y="5882"/>
                  </a:cubicBezTo>
                  <a:lnTo>
                    <a:pt x="13673" y="5562"/>
                  </a:lnTo>
                  <a:cubicBezTo>
                    <a:pt x="13698" y="5548"/>
                    <a:pt x="13707" y="5515"/>
                    <a:pt x="13692" y="5489"/>
                  </a:cubicBezTo>
                  <a:cubicBezTo>
                    <a:pt x="13682" y="5473"/>
                    <a:pt x="13664" y="5463"/>
                    <a:pt x="13646" y="5463"/>
                  </a:cubicBezTo>
                  <a:close/>
                  <a:moveTo>
                    <a:pt x="33046" y="5757"/>
                  </a:moveTo>
                  <a:cubicBezTo>
                    <a:pt x="33028" y="5757"/>
                    <a:pt x="33010" y="5766"/>
                    <a:pt x="33001" y="5783"/>
                  </a:cubicBezTo>
                  <a:cubicBezTo>
                    <a:pt x="32986" y="5809"/>
                    <a:pt x="32995" y="5842"/>
                    <a:pt x="33020" y="5856"/>
                  </a:cubicBezTo>
                  <a:lnTo>
                    <a:pt x="33575" y="6176"/>
                  </a:lnTo>
                  <a:cubicBezTo>
                    <a:pt x="33583" y="6181"/>
                    <a:pt x="33592" y="6183"/>
                    <a:pt x="33601" y="6183"/>
                  </a:cubicBezTo>
                  <a:cubicBezTo>
                    <a:pt x="33620" y="6183"/>
                    <a:pt x="33638" y="6174"/>
                    <a:pt x="33647" y="6157"/>
                  </a:cubicBezTo>
                  <a:cubicBezTo>
                    <a:pt x="33663" y="6131"/>
                    <a:pt x="33654" y="6098"/>
                    <a:pt x="33628" y="6084"/>
                  </a:cubicBezTo>
                  <a:lnTo>
                    <a:pt x="33074" y="5764"/>
                  </a:lnTo>
                  <a:cubicBezTo>
                    <a:pt x="33065" y="5759"/>
                    <a:pt x="33056" y="5757"/>
                    <a:pt x="33046" y="5757"/>
                  </a:cubicBezTo>
                  <a:close/>
                  <a:moveTo>
                    <a:pt x="12536" y="6103"/>
                  </a:moveTo>
                  <a:cubicBezTo>
                    <a:pt x="12527" y="6103"/>
                    <a:pt x="12518" y="6105"/>
                    <a:pt x="12510" y="6110"/>
                  </a:cubicBezTo>
                  <a:lnTo>
                    <a:pt x="11956" y="6431"/>
                  </a:lnTo>
                  <a:cubicBezTo>
                    <a:pt x="11930" y="6445"/>
                    <a:pt x="11922" y="6478"/>
                    <a:pt x="11937" y="6503"/>
                  </a:cubicBezTo>
                  <a:cubicBezTo>
                    <a:pt x="11947" y="6521"/>
                    <a:pt x="11965" y="6530"/>
                    <a:pt x="11983" y="6530"/>
                  </a:cubicBezTo>
                  <a:cubicBezTo>
                    <a:pt x="11992" y="6530"/>
                    <a:pt x="12001" y="6528"/>
                    <a:pt x="12010" y="6523"/>
                  </a:cubicBezTo>
                  <a:lnTo>
                    <a:pt x="12564" y="6203"/>
                  </a:lnTo>
                  <a:cubicBezTo>
                    <a:pt x="12590" y="6187"/>
                    <a:pt x="12598" y="6155"/>
                    <a:pt x="12583" y="6130"/>
                  </a:cubicBezTo>
                  <a:cubicBezTo>
                    <a:pt x="12573" y="6113"/>
                    <a:pt x="12555" y="6103"/>
                    <a:pt x="12536" y="6103"/>
                  </a:cubicBezTo>
                  <a:close/>
                  <a:moveTo>
                    <a:pt x="34156" y="6397"/>
                  </a:moveTo>
                  <a:cubicBezTo>
                    <a:pt x="34137" y="6397"/>
                    <a:pt x="34120" y="6406"/>
                    <a:pt x="34110" y="6424"/>
                  </a:cubicBezTo>
                  <a:cubicBezTo>
                    <a:pt x="34094" y="6449"/>
                    <a:pt x="34103" y="6481"/>
                    <a:pt x="34129" y="6496"/>
                  </a:cubicBezTo>
                  <a:lnTo>
                    <a:pt x="34683" y="6817"/>
                  </a:lnTo>
                  <a:cubicBezTo>
                    <a:pt x="34692" y="6821"/>
                    <a:pt x="34701" y="6824"/>
                    <a:pt x="34710" y="6824"/>
                  </a:cubicBezTo>
                  <a:cubicBezTo>
                    <a:pt x="34728" y="6824"/>
                    <a:pt x="34746" y="6814"/>
                    <a:pt x="34756" y="6797"/>
                  </a:cubicBezTo>
                  <a:cubicBezTo>
                    <a:pt x="34771" y="6772"/>
                    <a:pt x="34762" y="6738"/>
                    <a:pt x="34737" y="6723"/>
                  </a:cubicBezTo>
                  <a:lnTo>
                    <a:pt x="34182" y="6404"/>
                  </a:lnTo>
                  <a:cubicBezTo>
                    <a:pt x="34173" y="6399"/>
                    <a:pt x="34164" y="6397"/>
                    <a:pt x="34156" y="6397"/>
                  </a:cubicBezTo>
                  <a:close/>
                  <a:moveTo>
                    <a:pt x="11429" y="6743"/>
                  </a:moveTo>
                  <a:cubicBezTo>
                    <a:pt x="11420" y="6743"/>
                    <a:pt x="11410" y="6746"/>
                    <a:pt x="11402" y="6750"/>
                  </a:cubicBezTo>
                  <a:lnTo>
                    <a:pt x="10848" y="7070"/>
                  </a:lnTo>
                  <a:cubicBezTo>
                    <a:pt x="10822" y="7085"/>
                    <a:pt x="10813" y="7118"/>
                    <a:pt x="10827" y="7143"/>
                  </a:cubicBezTo>
                  <a:cubicBezTo>
                    <a:pt x="10838" y="7160"/>
                    <a:pt x="10856" y="7170"/>
                    <a:pt x="10874" y="7170"/>
                  </a:cubicBezTo>
                  <a:cubicBezTo>
                    <a:pt x="10883" y="7170"/>
                    <a:pt x="10893" y="7168"/>
                    <a:pt x="10901" y="7163"/>
                  </a:cubicBezTo>
                  <a:lnTo>
                    <a:pt x="11455" y="6843"/>
                  </a:lnTo>
                  <a:cubicBezTo>
                    <a:pt x="11481" y="6828"/>
                    <a:pt x="11490" y="6796"/>
                    <a:pt x="11475" y="6770"/>
                  </a:cubicBezTo>
                  <a:cubicBezTo>
                    <a:pt x="11465" y="6752"/>
                    <a:pt x="11448" y="6743"/>
                    <a:pt x="11429" y="6743"/>
                  </a:cubicBezTo>
                  <a:close/>
                  <a:moveTo>
                    <a:pt x="35265" y="7037"/>
                  </a:moveTo>
                  <a:cubicBezTo>
                    <a:pt x="35246" y="7037"/>
                    <a:pt x="35228" y="7046"/>
                    <a:pt x="35218" y="7064"/>
                  </a:cubicBezTo>
                  <a:cubicBezTo>
                    <a:pt x="35203" y="7089"/>
                    <a:pt x="35212" y="7122"/>
                    <a:pt x="35237" y="7137"/>
                  </a:cubicBezTo>
                  <a:lnTo>
                    <a:pt x="35792" y="7456"/>
                  </a:lnTo>
                  <a:cubicBezTo>
                    <a:pt x="35800" y="7461"/>
                    <a:pt x="35809" y="7463"/>
                    <a:pt x="35818" y="7463"/>
                  </a:cubicBezTo>
                  <a:cubicBezTo>
                    <a:pt x="35837" y="7463"/>
                    <a:pt x="35855" y="7454"/>
                    <a:pt x="35864" y="7436"/>
                  </a:cubicBezTo>
                  <a:cubicBezTo>
                    <a:pt x="35880" y="7411"/>
                    <a:pt x="35871" y="7379"/>
                    <a:pt x="35845" y="7364"/>
                  </a:cubicBezTo>
                  <a:lnTo>
                    <a:pt x="35291" y="7043"/>
                  </a:lnTo>
                  <a:cubicBezTo>
                    <a:pt x="35283" y="7039"/>
                    <a:pt x="35273" y="7037"/>
                    <a:pt x="35265" y="7037"/>
                  </a:cubicBezTo>
                  <a:close/>
                  <a:moveTo>
                    <a:pt x="10319" y="7383"/>
                  </a:moveTo>
                  <a:cubicBezTo>
                    <a:pt x="10310" y="7383"/>
                    <a:pt x="10301" y="7385"/>
                    <a:pt x="10293" y="7390"/>
                  </a:cubicBezTo>
                  <a:lnTo>
                    <a:pt x="9739" y="7710"/>
                  </a:lnTo>
                  <a:cubicBezTo>
                    <a:pt x="9713" y="7726"/>
                    <a:pt x="9705" y="7758"/>
                    <a:pt x="9719" y="7783"/>
                  </a:cubicBezTo>
                  <a:cubicBezTo>
                    <a:pt x="9730" y="7801"/>
                    <a:pt x="9748" y="7810"/>
                    <a:pt x="9766" y="7810"/>
                  </a:cubicBezTo>
                  <a:cubicBezTo>
                    <a:pt x="9775" y="7810"/>
                    <a:pt x="9784" y="7808"/>
                    <a:pt x="9793" y="7803"/>
                  </a:cubicBezTo>
                  <a:lnTo>
                    <a:pt x="10347" y="7484"/>
                  </a:lnTo>
                  <a:cubicBezTo>
                    <a:pt x="10373" y="7468"/>
                    <a:pt x="10380" y="7435"/>
                    <a:pt x="10366" y="7410"/>
                  </a:cubicBezTo>
                  <a:cubicBezTo>
                    <a:pt x="10356" y="7393"/>
                    <a:pt x="10338" y="7383"/>
                    <a:pt x="10319" y="7383"/>
                  </a:cubicBezTo>
                  <a:close/>
                  <a:moveTo>
                    <a:pt x="36373" y="7677"/>
                  </a:moveTo>
                  <a:cubicBezTo>
                    <a:pt x="36355" y="7677"/>
                    <a:pt x="36337" y="7686"/>
                    <a:pt x="36327" y="7703"/>
                  </a:cubicBezTo>
                  <a:cubicBezTo>
                    <a:pt x="36311" y="7729"/>
                    <a:pt x="36320" y="7762"/>
                    <a:pt x="36346" y="7776"/>
                  </a:cubicBezTo>
                  <a:lnTo>
                    <a:pt x="36900" y="8097"/>
                  </a:lnTo>
                  <a:cubicBezTo>
                    <a:pt x="36909" y="8102"/>
                    <a:pt x="36918" y="8104"/>
                    <a:pt x="36927" y="8104"/>
                  </a:cubicBezTo>
                  <a:cubicBezTo>
                    <a:pt x="36945" y="8104"/>
                    <a:pt x="36963" y="8094"/>
                    <a:pt x="36973" y="8077"/>
                  </a:cubicBezTo>
                  <a:cubicBezTo>
                    <a:pt x="36988" y="8052"/>
                    <a:pt x="36979" y="8018"/>
                    <a:pt x="36954" y="8004"/>
                  </a:cubicBezTo>
                  <a:lnTo>
                    <a:pt x="36399" y="7684"/>
                  </a:lnTo>
                  <a:cubicBezTo>
                    <a:pt x="36391" y="7679"/>
                    <a:pt x="36382" y="7677"/>
                    <a:pt x="36373" y="7677"/>
                  </a:cubicBezTo>
                  <a:close/>
                  <a:moveTo>
                    <a:pt x="9212" y="8023"/>
                  </a:moveTo>
                  <a:cubicBezTo>
                    <a:pt x="9202" y="8023"/>
                    <a:pt x="9193" y="8026"/>
                    <a:pt x="9185" y="8031"/>
                  </a:cubicBezTo>
                  <a:lnTo>
                    <a:pt x="8631" y="8351"/>
                  </a:lnTo>
                  <a:cubicBezTo>
                    <a:pt x="8605" y="8365"/>
                    <a:pt x="8596" y="8398"/>
                    <a:pt x="8610" y="8424"/>
                  </a:cubicBezTo>
                  <a:cubicBezTo>
                    <a:pt x="8620" y="8441"/>
                    <a:pt x="8638" y="8450"/>
                    <a:pt x="8656" y="8450"/>
                  </a:cubicBezTo>
                  <a:cubicBezTo>
                    <a:pt x="8665" y="8450"/>
                    <a:pt x="8676" y="8447"/>
                    <a:pt x="8683" y="8443"/>
                  </a:cubicBezTo>
                  <a:lnTo>
                    <a:pt x="9237" y="8123"/>
                  </a:lnTo>
                  <a:cubicBezTo>
                    <a:pt x="9263" y="8108"/>
                    <a:pt x="9272" y="8076"/>
                    <a:pt x="9258" y="8050"/>
                  </a:cubicBezTo>
                  <a:cubicBezTo>
                    <a:pt x="9248" y="8033"/>
                    <a:pt x="9230" y="8023"/>
                    <a:pt x="9212" y="8023"/>
                  </a:cubicBezTo>
                  <a:close/>
                  <a:moveTo>
                    <a:pt x="37482" y="8317"/>
                  </a:moveTo>
                  <a:cubicBezTo>
                    <a:pt x="37463" y="8317"/>
                    <a:pt x="37445" y="8326"/>
                    <a:pt x="37435" y="8344"/>
                  </a:cubicBezTo>
                  <a:cubicBezTo>
                    <a:pt x="37420" y="8369"/>
                    <a:pt x="37429" y="8402"/>
                    <a:pt x="37454" y="8417"/>
                  </a:cubicBezTo>
                  <a:lnTo>
                    <a:pt x="38009" y="8737"/>
                  </a:lnTo>
                  <a:cubicBezTo>
                    <a:pt x="38017" y="8741"/>
                    <a:pt x="38026" y="8744"/>
                    <a:pt x="38035" y="8744"/>
                  </a:cubicBezTo>
                  <a:cubicBezTo>
                    <a:pt x="38054" y="8744"/>
                    <a:pt x="38072" y="8735"/>
                    <a:pt x="38082" y="8718"/>
                  </a:cubicBezTo>
                  <a:cubicBezTo>
                    <a:pt x="38097" y="8692"/>
                    <a:pt x="38088" y="8659"/>
                    <a:pt x="38062" y="8644"/>
                  </a:cubicBezTo>
                  <a:lnTo>
                    <a:pt x="37508" y="8324"/>
                  </a:lnTo>
                  <a:cubicBezTo>
                    <a:pt x="37500" y="8319"/>
                    <a:pt x="37491" y="8317"/>
                    <a:pt x="37482" y="8317"/>
                  </a:cubicBezTo>
                  <a:close/>
                  <a:moveTo>
                    <a:pt x="8102" y="8663"/>
                  </a:moveTo>
                  <a:cubicBezTo>
                    <a:pt x="8093" y="8663"/>
                    <a:pt x="8084" y="8666"/>
                    <a:pt x="8075" y="8670"/>
                  </a:cubicBezTo>
                  <a:lnTo>
                    <a:pt x="7521" y="8990"/>
                  </a:lnTo>
                  <a:cubicBezTo>
                    <a:pt x="7495" y="9005"/>
                    <a:pt x="7488" y="9039"/>
                    <a:pt x="7502" y="9063"/>
                  </a:cubicBezTo>
                  <a:cubicBezTo>
                    <a:pt x="7511" y="9080"/>
                    <a:pt x="7530" y="9090"/>
                    <a:pt x="7548" y="9090"/>
                  </a:cubicBezTo>
                  <a:cubicBezTo>
                    <a:pt x="7557" y="9090"/>
                    <a:pt x="7566" y="9088"/>
                    <a:pt x="7575" y="9084"/>
                  </a:cubicBezTo>
                  <a:lnTo>
                    <a:pt x="8129" y="8763"/>
                  </a:lnTo>
                  <a:cubicBezTo>
                    <a:pt x="8155" y="8748"/>
                    <a:pt x="8163" y="8715"/>
                    <a:pt x="8149" y="8690"/>
                  </a:cubicBezTo>
                  <a:cubicBezTo>
                    <a:pt x="8139" y="8673"/>
                    <a:pt x="8121" y="8663"/>
                    <a:pt x="8102" y="8663"/>
                  </a:cubicBezTo>
                  <a:close/>
                  <a:moveTo>
                    <a:pt x="38590" y="8957"/>
                  </a:moveTo>
                  <a:cubicBezTo>
                    <a:pt x="38572" y="8957"/>
                    <a:pt x="38554" y="8967"/>
                    <a:pt x="38544" y="8983"/>
                  </a:cubicBezTo>
                  <a:cubicBezTo>
                    <a:pt x="38530" y="9009"/>
                    <a:pt x="38537" y="9042"/>
                    <a:pt x="38563" y="9057"/>
                  </a:cubicBezTo>
                  <a:lnTo>
                    <a:pt x="39117" y="9376"/>
                  </a:lnTo>
                  <a:cubicBezTo>
                    <a:pt x="39126" y="9382"/>
                    <a:pt x="39135" y="9384"/>
                    <a:pt x="39144" y="9384"/>
                  </a:cubicBezTo>
                  <a:cubicBezTo>
                    <a:pt x="39162" y="9384"/>
                    <a:pt x="39180" y="9374"/>
                    <a:pt x="39190" y="9357"/>
                  </a:cubicBezTo>
                  <a:cubicBezTo>
                    <a:pt x="39205" y="9331"/>
                    <a:pt x="39196" y="9299"/>
                    <a:pt x="39171" y="9284"/>
                  </a:cubicBezTo>
                  <a:lnTo>
                    <a:pt x="38616" y="8964"/>
                  </a:lnTo>
                  <a:cubicBezTo>
                    <a:pt x="38608" y="8959"/>
                    <a:pt x="38599" y="8957"/>
                    <a:pt x="38590" y="8957"/>
                  </a:cubicBezTo>
                  <a:close/>
                  <a:moveTo>
                    <a:pt x="6994" y="9304"/>
                  </a:moveTo>
                  <a:cubicBezTo>
                    <a:pt x="6985" y="9304"/>
                    <a:pt x="6976" y="9306"/>
                    <a:pt x="6967" y="9311"/>
                  </a:cubicBezTo>
                  <a:lnTo>
                    <a:pt x="6413" y="9631"/>
                  </a:lnTo>
                  <a:cubicBezTo>
                    <a:pt x="6387" y="9646"/>
                    <a:pt x="6378" y="9678"/>
                    <a:pt x="6393" y="9704"/>
                  </a:cubicBezTo>
                  <a:cubicBezTo>
                    <a:pt x="6403" y="9721"/>
                    <a:pt x="6421" y="9730"/>
                    <a:pt x="6439" y="9730"/>
                  </a:cubicBezTo>
                  <a:cubicBezTo>
                    <a:pt x="6448" y="9730"/>
                    <a:pt x="6457" y="9728"/>
                    <a:pt x="6466" y="9723"/>
                  </a:cubicBezTo>
                  <a:lnTo>
                    <a:pt x="7020" y="9403"/>
                  </a:lnTo>
                  <a:cubicBezTo>
                    <a:pt x="7046" y="9389"/>
                    <a:pt x="7055" y="9355"/>
                    <a:pt x="7041" y="9330"/>
                  </a:cubicBezTo>
                  <a:cubicBezTo>
                    <a:pt x="7031" y="9313"/>
                    <a:pt x="7013" y="9304"/>
                    <a:pt x="6994" y="9304"/>
                  </a:cubicBezTo>
                  <a:close/>
                  <a:moveTo>
                    <a:pt x="5885" y="9944"/>
                  </a:moveTo>
                  <a:cubicBezTo>
                    <a:pt x="5876" y="9944"/>
                    <a:pt x="5867" y="9946"/>
                    <a:pt x="5858" y="9951"/>
                  </a:cubicBezTo>
                  <a:lnTo>
                    <a:pt x="5304" y="10271"/>
                  </a:lnTo>
                  <a:cubicBezTo>
                    <a:pt x="5278" y="10285"/>
                    <a:pt x="5269" y="10318"/>
                    <a:pt x="5285" y="10344"/>
                  </a:cubicBezTo>
                  <a:cubicBezTo>
                    <a:pt x="5294" y="10361"/>
                    <a:pt x="5312" y="10371"/>
                    <a:pt x="5331" y="10371"/>
                  </a:cubicBezTo>
                  <a:cubicBezTo>
                    <a:pt x="5340" y="10371"/>
                    <a:pt x="5349" y="10368"/>
                    <a:pt x="5357" y="10363"/>
                  </a:cubicBezTo>
                  <a:lnTo>
                    <a:pt x="5912" y="10043"/>
                  </a:lnTo>
                  <a:cubicBezTo>
                    <a:pt x="5937" y="10028"/>
                    <a:pt x="5946" y="9996"/>
                    <a:pt x="5931" y="9970"/>
                  </a:cubicBezTo>
                  <a:cubicBezTo>
                    <a:pt x="5922" y="9953"/>
                    <a:pt x="5904" y="9944"/>
                    <a:pt x="5885" y="9944"/>
                  </a:cubicBezTo>
                  <a:close/>
                  <a:moveTo>
                    <a:pt x="4776" y="10583"/>
                  </a:moveTo>
                  <a:cubicBezTo>
                    <a:pt x="4767" y="10583"/>
                    <a:pt x="4758" y="10586"/>
                    <a:pt x="4750" y="10590"/>
                  </a:cubicBezTo>
                  <a:lnTo>
                    <a:pt x="4196" y="10911"/>
                  </a:lnTo>
                  <a:cubicBezTo>
                    <a:pt x="4170" y="10926"/>
                    <a:pt x="4161" y="10959"/>
                    <a:pt x="4176" y="10983"/>
                  </a:cubicBezTo>
                  <a:cubicBezTo>
                    <a:pt x="4186" y="11001"/>
                    <a:pt x="4204" y="11010"/>
                    <a:pt x="4222" y="11010"/>
                  </a:cubicBezTo>
                  <a:cubicBezTo>
                    <a:pt x="4231" y="11010"/>
                    <a:pt x="4240" y="11008"/>
                    <a:pt x="4249" y="11004"/>
                  </a:cubicBezTo>
                  <a:lnTo>
                    <a:pt x="4803" y="10684"/>
                  </a:lnTo>
                  <a:cubicBezTo>
                    <a:pt x="4829" y="10669"/>
                    <a:pt x="4838" y="10635"/>
                    <a:pt x="4823" y="10611"/>
                  </a:cubicBezTo>
                  <a:cubicBezTo>
                    <a:pt x="4813" y="10593"/>
                    <a:pt x="4794" y="10583"/>
                    <a:pt x="4776" y="10583"/>
                  </a:cubicBezTo>
                  <a:close/>
                  <a:moveTo>
                    <a:pt x="3668" y="11224"/>
                  </a:moveTo>
                  <a:cubicBezTo>
                    <a:pt x="3659" y="11224"/>
                    <a:pt x="3649" y="11226"/>
                    <a:pt x="3641" y="11231"/>
                  </a:cubicBezTo>
                  <a:lnTo>
                    <a:pt x="3087" y="11551"/>
                  </a:lnTo>
                  <a:cubicBezTo>
                    <a:pt x="3061" y="11565"/>
                    <a:pt x="3053" y="11598"/>
                    <a:pt x="3068" y="11624"/>
                  </a:cubicBezTo>
                  <a:cubicBezTo>
                    <a:pt x="3077" y="11641"/>
                    <a:pt x="3095" y="11651"/>
                    <a:pt x="3114" y="11651"/>
                  </a:cubicBezTo>
                  <a:cubicBezTo>
                    <a:pt x="3123" y="11651"/>
                    <a:pt x="3132" y="11649"/>
                    <a:pt x="3141" y="11643"/>
                  </a:cubicBezTo>
                  <a:lnTo>
                    <a:pt x="3695" y="11323"/>
                  </a:lnTo>
                  <a:cubicBezTo>
                    <a:pt x="3721" y="11309"/>
                    <a:pt x="3729" y="11276"/>
                    <a:pt x="3714" y="11250"/>
                  </a:cubicBezTo>
                  <a:cubicBezTo>
                    <a:pt x="3704" y="11234"/>
                    <a:pt x="3686" y="11224"/>
                    <a:pt x="3668" y="11224"/>
                  </a:cubicBezTo>
                  <a:close/>
                  <a:moveTo>
                    <a:pt x="2559" y="11864"/>
                  </a:moveTo>
                  <a:cubicBezTo>
                    <a:pt x="2550" y="11864"/>
                    <a:pt x="2541" y="11866"/>
                    <a:pt x="2533" y="11871"/>
                  </a:cubicBezTo>
                  <a:lnTo>
                    <a:pt x="1979" y="12192"/>
                  </a:lnTo>
                  <a:cubicBezTo>
                    <a:pt x="1953" y="12206"/>
                    <a:pt x="1944" y="12239"/>
                    <a:pt x="1959" y="12264"/>
                  </a:cubicBezTo>
                  <a:cubicBezTo>
                    <a:pt x="1969" y="12282"/>
                    <a:pt x="1987" y="12291"/>
                    <a:pt x="2005" y="12291"/>
                  </a:cubicBezTo>
                  <a:cubicBezTo>
                    <a:pt x="2014" y="12291"/>
                    <a:pt x="2023" y="12288"/>
                    <a:pt x="2032" y="12284"/>
                  </a:cubicBezTo>
                  <a:lnTo>
                    <a:pt x="2586" y="11964"/>
                  </a:lnTo>
                  <a:cubicBezTo>
                    <a:pt x="2612" y="11948"/>
                    <a:pt x="2621" y="11916"/>
                    <a:pt x="2606" y="11891"/>
                  </a:cubicBezTo>
                  <a:cubicBezTo>
                    <a:pt x="2595" y="11873"/>
                    <a:pt x="2577" y="11864"/>
                    <a:pt x="2559" y="11864"/>
                  </a:cubicBezTo>
                  <a:close/>
                  <a:moveTo>
                    <a:pt x="1451" y="12504"/>
                  </a:moveTo>
                  <a:cubicBezTo>
                    <a:pt x="1442" y="12504"/>
                    <a:pt x="1432" y="12506"/>
                    <a:pt x="1424" y="12511"/>
                  </a:cubicBezTo>
                  <a:lnTo>
                    <a:pt x="870" y="12831"/>
                  </a:lnTo>
                  <a:cubicBezTo>
                    <a:pt x="844" y="12846"/>
                    <a:pt x="835" y="12878"/>
                    <a:pt x="849" y="12904"/>
                  </a:cubicBezTo>
                  <a:cubicBezTo>
                    <a:pt x="860" y="12921"/>
                    <a:pt x="878" y="12931"/>
                    <a:pt x="897" y="12931"/>
                  </a:cubicBezTo>
                  <a:cubicBezTo>
                    <a:pt x="906" y="12931"/>
                    <a:pt x="915" y="12929"/>
                    <a:pt x="923" y="12923"/>
                  </a:cubicBezTo>
                  <a:lnTo>
                    <a:pt x="1478" y="12604"/>
                  </a:lnTo>
                  <a:cubicBezTo>
                    <a:pt x="1503" y="12589"/>
                    <a:pt x="1512" y="12556"/>
                    <a:pt x="1497" y="12531"/>
                  </a:cubicBezTo>
                  <a:cubicBezTo>
                    <a:pt x="1487" y="12513"/>
                    <a:pt x="1470" y="12504"/>
                    <a:pt x="1451" y="12504"/>
                  </a:cubicBezTo>
                  <a:close/>
                  <a:moveTo>
                    <a:pt x="341" y="13144"/>
                  </a:moveTo>
                  <a:cubicBezTo>
                    <a:pt x="332" y="13144"/>
                    <a:pt x="323" y="13146"/>
                    <a:pt x="315" y="13151"/>
                  </a:cubicBezTo>
                  <a:lnTo>
                    <a:pt x="0" y="13333"/>
                  </a:lnTo>
                  <a:lnTo>
                    <a:pt x="400" y="13564"/>
                  </a:lnTo>
                  <a:cubicBezTo>
                    <a:pt x="409" y="13569"/>
                    <a:pt x="418" y="13571"/>
                    <a:pt x="427" y="13571"/>
                  </a:cubicBezTo>
                  <a:cubicBezTo>
                    <a:pt x="445" y="13571"/>
                    <a:pt x="463" y="13561"/>
                    <a:pt x="473" y="13544"/>
                  </a:cubicBezTo>
                  <a:cubicBezTo>
                    <a:pt x="488" y="13518"/>
                    <a:pt x="479" y="13485"/>
                    <a:pt x="454" y="13471"/>
                  </a:cubicBezTo>
                  <a:lnTo>
                    <a:pt x="214" y="13332"/>
                  </a:lnTo>
                  <a:lnTo>
                    <a:pt x="369" y="13243"/>
                  </a:lnTo>
                  <a:cubicBezTo>
                    <a:pt x="395" y="13229"/>
                    <a:pt x="402" y="13196"/>
                    <a:pt x="388" y="13171"/>
                  </a:cubicBezTo>
                  <a:cubicBezTo>
                    <a:pt x="378" y="13154"/>
                    <a:pt x="360" y="13144"/>
                    <a:pt x="341" y="13144"/>
                  </a:cubicBezTo>
                  <a:close/>
                  <a:moveTo>
                    <a:pt x="981" y="13784"/>
                  </a:moveTo>
                  <a:cubicBezTo>
                    <a:pt x="963" y="13784"/>
                    <a:pt x="945" y="13794"/>
                    <a:pt x="935" y="13811"/>
                  </a:cubicBezTo>
                  <a:cubicBezTo>
                    <a:pt x="920" y="13837"/>
                    <a:pt x="929" y="13869"/>
                    <a:pt x="955" y="13884"/>
                  </a:cubicBezTo>
                  <a:lnTo>
                    <a:pt x="1509" y="14204"/>
                  </a:lnTo>
                  <a:cubicBezTo>
                    <a:pt x="1517" y="14208"/>
                    <a:pt x="1527" y="14211"/>
                    <a:pt x="1536" y="14211"/>
                  </a:cubicBezTo>
                  <a:cubicBezTo>
                    <a:pt x="1554" y="14211"/>
                    <a:pt x="1572" y="14202"/>
                    <a:pt x="1583" y="14185"/>
                  </a:cubicBezTo>
                  <a:cubicBezTo>
                    <a:pt x="1597" y="14159"/>
                    <a:pt x="1588" y="14126"/>
                    <a:pt x="1562" y="14111"/>
                  </a:cubicBezTo>
                  <a:lnTo>
                    <a:pt x="1008" y="13792"/>
                  </a:lnTo>
                  <a:cubicBezTo>
                    <a:pt x="1000" y="13787"/>
                    <a:pt x="991" y="13784"/>
                    <a:pt x="981" y="13784"/>
                  </a:cubicBezTo>
                  <a:close/>
                  <a:moveTo>
                    <a:pt x="2091" y="14424"/>
                  </a:moveTo>
                  <a:cubicBezTo>
                    <a:pt x="2072" y="14424"/>
                    <a:pt x="2054" y="14434"/>
                    <a:pt x="2044" y="14452"/>
                  </a:cubicBezTo>
                  <a:cubicBezTo>
                    <a:pt x="2030" y="14476"/>
                    <a:pt x="2037" y="14509"/>
                    <a:pt x="2063" y="14524"/>
                  </a:cubicBezTo>
                  <a:lnTo>
                    <a:pt x="2617" y="14845"/>
                  </a:lnTo>
                  <a:cubicBezTo>
                    <a:pt x="2626" y="14849"/>
                    <a:pt x="2635" y="14851"/>
                    <a:pt x="2644" y="14851"/>
                  </a:cubicBezTo>
                  <a:cubicBezTo>
                    <a:pt x="2664" y="14851"/>
                    <a:pt x="2680" y="14841"/>
                    <a:pt x="2691" y="14824"/>
                  </a:cubicBezTo>
                  <a:cubicBezTo>
                    <a:pt x="2705" y="14800"/>
                    <a:pt x="2697" y="14767"/>
                    <a:pt x="2671" y="14751"/>
                  </a:cubicBezTo>
                  <a:lnTo>
                    <a:pt x="2117" y="14431"/>
                  </a:lnTo>
                  <a:cubicBezTo>
                    <a:pt x="2109" y="14427"/>
                    <a:pt x="2100" y="14424"/>
                    <a:pt x="2091" y="14424"/>
                  </a:cubicBezTo>
                  <a:close/>
                  <a:moveTo>
                    <a:pt x="3199" y="15064"/>
                  </a:moveTo>
                  <a:cubicBezTo>
                    <a:pt x="3181" y="15064"/>
                    <a:pt x="3162" y="15074"/>
                    <a:pt x="3152" y="15091"/>
                  </a:cubicBezTo>
                  <a:cubicBezTo>
                    <a:pt x="3138" y="15117"/>
                    <a:pt x="3147" y="15150"/>
                    <a:pt x="3173" y="15164"/>
                  </a:cubicBezTo>
                  <a:lnTo>
                    <a:pt x="3727" y="15484"/>
                  </a:lnTo>
                  <a:cubicBezTo>
                    <a:pt x="3734" y="15489"/>
                    <a:pt x="3745" y="15491"/>
                    <a:pt x="3754" y="15491"/>
                  </a:cubicBezTo>
                  <a:cubicBezTo>
                    <a:pt x="3772" y="15491"/>
                    <a:pt x="3790" y="15482"/>
                    <a:pt x="3800" y="15465"/>
                  </a:cubicBezTo>
                  <a:cubicBezTo>
                    <a:pt x="3814" y="15439"/>
                    <a:pt x="3805" y="15406"/>
                    <a:pt x="3779" y="15392"/>
                  </a:cubicBezTo>
                  <a:lnTo>
                    <a:pt x="3225" y="15071"/>
                  </a:lnTo>
                  <a:cubicBezTo>
                    <a:pt x="3217" y="15067"/>
                    <a:pt x="3208" y="15064"/>
                    <a:pt x="3199" y="15064"/>
                  </a:cubicBezTo>
                  <a:close/>
                  <a:moveTo>
                    <a:pt x="4308" y="15705"/>
                  </a:moveTo>
                  <a:cubicBezTo>
                    <a:pt x="4289" y="15705"/>
                    <a:pt x="4271" y="15714"/>
                    <a:pt x="4261" y="15731"/>
                  </a:cubicBezTo>
                  <a:cubicBezTo>
                    <a:pt x="4247" y="15757"/>
                    <a:pt x="4256" y="15789"/>
                    <a:pt x="4281" y="15804"/>
                  </a:cubicBezTo>
                  <a:lnTo>
                    <a:pt x="4836" y="16124"/>
                  </a:lnTo>
                  <a:cubicBezTo>
                    <a:pt x="4844" y="16129"/>
                    <a:pt x="4853" y="16132"/>
                    <a:pt x="4862" y="16132"/>
                  </a:cubicBezTo>
                  <a:cubicBezTo>
                    <a:pt x="4881" y="16132"/>
                    <a:pt x="4899" y="16121"/>
                    <a:pt x="4908" y="16105"/>
                  </a:cubicBezTo>
                  <a:cubicBezTo>
                    <a:pt x="4922" y="16079"/>
                    <a:pt x="4915" y="16046"/>
                    <a:pt x="4889" y="16031"/>
                  </a:cubicBezTo>
                  <a:lnTo>
                    <a:pt x="4335" y="15712"/>
                  </a:lnTo>
                  <a:cubicBezTo>
                    <a:pt x="4326" y="15707"/>
                    <a:pt x="4317" y="15705"/>
                    <a:pt x="4308" y="15705"/>
                  </a:cubicBezTo>
                  <a:close/>
                  <a:moveTo>
                    <a:pt x="5416" y="16345"/>
                  </a:moveTo>
                  <a:cubicBezTo>
                    <a:pt x="5398" y="16345"/>
                    <a:pt x="5380" y="16354"/>
                    <a:pt x="5369" y="16371"/>
                  </a:cubicBezTo>
                  <a:cubicBezTo>
                    <a:pt x="5355" y="16397"/>
                    <a:pt x="5364" y="16430"/>
                    <a:pt x="5390" y="16445"/>
                  </a:cubicBezTo>
                  <a:lnTo>
                    <a:pt x="5944" y="16764"/>
                  </a:lnTo>
                  <a:cubicBezTo>
                    <a:pt x="5953" y="16769"/>
                    <a:pt x="5962" y="16771"/>
                    <a:pt x="5971" y="16771"/>
                  </a:cubicBezTo>
                  <a:cubicBezTo>
                    <a:pt x="5989" y="16771"/>
                    <a:pt x="6007" y="16762"/>
                    <a:pt x="6017" y="16745"/>
                  </a:cubicBezTo>
                  <a:cubicBezTo>
                    <a:pt x="6032" y="16719"/>
                    <a:pt x="6023" y="16687"/>
                    <a:pt x="5998" y="16672"/>
                  </a:cubicBezTo>
                  <a:lnTo>
                    <a:pt x="5443" y="16352"/>
                  </a:lnTo>
                  <a:cubicBezTo>
                    <a:pt x="5434" y="16347"/>
                    <a:pt x="5425" y="16345"/>
                    <a:pt x="5416" y="16345"/>
                  </a:cubicBezTo>
                  <a:close/>
                  <a:moveTo>
                    <a:pt x="6525" y="16985"/>
                  </a:moveTo>
                  <a:cubicBezTo>
                    <a:pt x="6506" y="16985"/>
                    <a:pt x="6488" y="16994"/>
                    <a:pt x="6479" y="17011"/>
                  </a:cubicBezTo>
                  <a:cubicBezTo>
                    <a:pt x="6464" y="17037"/>
                    <a:pt x="6473" y="17070"/>
                    <a:pt x="6498" y="17084"/>
                  </a:cubicBezTo>
                  <a:lnTo>
                    <a:pt x="7053" y="17404"/>
                  </a:lnTo>
                  <a:cubicBezTo>
                    <a:pt x="7061" y="17410"/>
                    <a:pt x="7070" y="17412"/>
                    <a:pt x="7079" y="17412"/>
                  </a:cubicBezTo>
                  <a:cubicBezTo>
                    <a:pt x="7098" y="17412"/>
                    <a:pt x="7116" y="17402"/>
                    <a:pt x="7125" y="17385"/>
                  </a:cubicBezTo>
                  <a:cubicBezTo>
                    <a:pt x="7140" y="17359"/>
                    <a:pt x="7132" y="17326"/>
                    <a:pt x="7106" y="17312"/>
                  </a:cubicBezTo>
                  <a:lnTo>
                    <a:pt x="6552" y="16992"/>
                  </a:lnTo>
                  <a:cubicBezTo>
                    <a:pt x="6543" y="16987"/>
                    <a:pt x="6534" y="16985"/>
                    <a:pt x="6525" y="16985"/>
                  </a:cubicBezTo>
                  <a:close/>
                  <a:moveTo>
                    <a:pt x="7633" y="17625"/>
                  </a:moveTo>
                  <a:cubicBezTo>
                    <a:pt x="7615" y="17625"/>
                    <a:pt x="7597" y="17634"/>
                    <a:pt x="7588" y="17652"/>
                  </a:cubicBezTo>
                  <a:cubicBezTo>
                    <a:pt x="7572" y="17677"/>
                    <a:pt x="7581" y="17709"/>
                    <a:pt x="7607" y="17725"/>
                  </a:cubicBezTo>
                  <a:lnTo>
                    <a:pt x="8161" y="18045"/>
                  </a:lnTo>
                  <a:cubicBezTo>
                    <a:pt x="8170" y="18049"/>
                    <a:pt x="8179" y="18052"/>
                    <a:pt x="8188" y="18052"/>
                  </a:cubicBezTo>
                  <a:cubicBezTo>
                    <a:pt x="8206" y="18052"/>
                    <a:pt x="8224" y="18041"/>
                    <a:pt x="8234" y="18025"/>
                  </a:cubicBezTo>
                  <a:cubicBezTo>
                    <a:pt x="8249" y="18000"/>
                    <a:pt x="8240" y="17967"/>
                    <a:pt x="8215" y="17951"/>
                  </a:cubicBezTo>
                  <a:lnTo>
                    <a:pt x="7660" y="17632"/>
                  </a:lnTo>
                  <a:cubicBezTo>
                    <a:pt x="7651" y="17627"/>
                    <a:pt x="7642" y="17625"/>
                    <a:pt x="7633" y="17625"/>
                  </a:cubicBezTo>
                  <a:close/>
                  <a:moveTo>
                    <a:pt x="8742" y="18265"/>
                  </a:moveTo>
                  <a:cubicBezTo>
                    <a:pt x="8724" y="18265"/>
                    <a:pt x="8706" y="18275"/>
                    <a:pt x="8696" y="18291"/>
                  </a:cubicBezTo>
                  <a:cubicBezTo>
                    <a:pt x="8681" y="18317"/>
                    <a:pt x="8690" y="18350"/>
                    <a:pt x="8715" y="18365"/>
                  </a:cubicBezTo>
                  <a:lnTo>
                    <a:pt x="9270" y="18684"/>
                  </a:lnTo>
                  <a:cubicBezTo>
                    <a:pt x="9278" y="18690"/>
                    <a:pt x="9287" y="18692"/>
                    <a:pt x="9296" y="18692"/>
                  </a:cubicBezTo>
                  <a:cubicBezTo>
                    <a:pt x="9315" y="18692"/>
                    <a:pt x="9333" y="18682"/>
                    <a:pt x="9343" y="18665"/>
                  </a:cubicBezTo>
                  <a:cubicBezTo>
                    <a:pt x="9358" y="18639"/>
                    <a:pt x="9349" y="18607"/>
                    <a:pt x="9323" y="18592"/>
                  </a:cubicBezTo>
                  <a:lnTo>
                    <a:pt x="8769" y="18272"/>
                  </a:lnTo>
                  <a:cubicBezTo>
                    <a:pt x="8761" y="18267"/>
                    <a:pt x="8751" y="18265"/>
                    <a:pt x="8742" y="18265"/>
                  </a:cubicBezTo>
                  <a:close/>
                  <a:moveTo>
                    <a:pt x="9851" y="18905"/>
                  </a:moveTo>
                  <a:cubicBezTo>
                    <a:pt x="9833" y="18905"/>
                    <a:pt x="9815" y="18915"/>
                    <a:pt x="9805" y="18932"/>
                  </a:cubicBezTo>
                  <a:cubicBezTo>
                    <a:pt x="9790" y="18957"/>
                    <a:pt x="9798" y="18990"/>
                    <a:pt x="9824" y="19004"/>
                  </a:cubicBezTo>
                  <a:lnTo>
                    <a:pt x="10378" y="19325"/>
                  </a:lnTo>
                  <a:cubicBezTo>
                    <a:pt x="10387" y="19330"/>
                    <a:pt x="10396" y="19332"/>
                    <a:pt x="10405" y="19332"/>
                  </a:cubicBezTo>
                  <a:cubicBezTo>
                    <a:pt x="10423" y="19332"/>
                    <a:pt x="10441" y="19322"/>
                    <a:pt x="10451" y="19305"/>
                  </a:cubicBezTo>
                  <a:cubicBezTo>
                    <a:pt x="10466" y="19280"/>
                    <a:pt x="10457" y="19247"/>
                    <a:pt x="10432" y="19232"/>
                  </a:cubicBezTo>
                  <a:lnTo>
                    <a:pt x="9877" y="18912"/>
                  </a:lnTo>
                  <a:cubicBezTo>
                    <a:pt x="9869" y="18907"/>
                    <a:pt x="9860" y="18905"/>
                    <a:pt x="9851" y="18905"/>
                  </a:cubicBezTo>
                  <a:close/>
                  <a:moveTo>
                    <a:pt x="10959" y="19545"/>
                  </a:moveTo>
                  <a:cubicBezTo>
                    <a:pt x="10941" y="19545"/>
                    <a:pt x="10923" y="19555"/>
                    <a:pt x="10913" y="19572"/>
                  </a:cubicBezTo>
                  <a:cubicBezTo>
                    <a:pt x="10898" y="19598"/>
                    <a:pt x="10907" y="19630"/>
                    <a:pt x="10933" y="19645"/>
                  </a:cubicBezTo>
                  <a:lnTo>
                    <a:pt x="11487" y="19965"/>
                  </a:lnTo>
                  <a:cubicBezTo>
                    <a:pt x="11495" y="19969"/>
                    <a:pt x="11505" y="19971"/>
                    <a:pt x="11514" y="19971"/>
                  </a:cubicBezTo>
                  <a:cubicBezTo>
                    <a:pt x="11532" y="19971"/>
                    <a:pt x="11550" y="19962"/>
                    <a:pt x="11561" y="19946"/>
                  </a:cubicBezTo>
                  <a:cubicBezTo>
                    <a:pt x="11575" y="19920"/>
                    <a:pt x="11566" y="19887"/>
                    <a:pt x="11540" y="19872"/>
                  </a:cubicBezTo>
                  <a:lnTo>
                    <a:pt x="10986" y="19553"/>
                  </a:lnTo>
                  <a:cubicBezTo>
                    <a:pt x="10978" y="19548"/>
                    <a:pt x="10969" y="19545"/>
                    <a:pt x="10959" y="19545"/>
                  </a:cubicBezTo>
                  <a:close/>
                  <a:moveTo>
                    <a:pt x="12069" y="20185"/>
                  </a:moveTo>
                  <a:cubicBezTo>
                    <a:pt x="12050" y="20185"/>
                    <a:pt x="12032" y="20195"/>
                    <a:pt x="12022" y="20211"/>
                  </a:cubicBezTo>
                  <a:cubicBezTo>
                    <a:pt x="12008" y="20237"/>
                    <a:pt x="12015" y="20270"/>
                    <a:pt x="12041" y="20285"/>
                  </a:cubicBezTo>
                  <a:lnTo>
                    <a:pt x="12595" y="20604"/>
                  </a:lnTo>
                  <a:cubicBezTo>
                    <a:pt x="12604" y="20610"/>
                    <a:pt x="12613" y="20612"/>
                    <a:pt x="12622" y="20612"/>
                  </a:cubicBezTo>
                  <a:cubicBezTo>
                    <a:pt x="12640" y="20612"/>
                    <a:pt x="12658" y="20602"/>
                    <a:pt x="12669" y="20585"/>
                  </a:cubicBezTo>
                  <a:cubicBezTo>
                    <a:pt x="12683" y="20559"/>
                    <a:pt x="12675" y="20527"/>
                    <a:pt x="12649" y="20512"/>
                  </a:cubicBezTo>
                  <a:lnTo>
                    <a:pt x="12095" y="20192"/>
                  </a:lnTo>
                  <a:cubicBezTo>
                    <a:pt x="12087" y="20187"/>
                    <a:pt x="12078" y="20185"/>
                    <a:pt x="12069" y="20185"/>
                  </a:cubicBezTo>
                  <a:close/>
                  <a:moveTo>
                    <a:pt x="13177" y="20825"/>
                  </a:moveTo>
                  <a:cubicBezTo>
                    <a:pt x="13158" y="20825"/>
                    <a:pt x="13140" y="20835"/>
                    <a:pt x="13130" y="20852"/>
                  </a:cubicBezTo>
                  <a:cubicBezTo>
                    <a:pt x="13116" y="20877"/>
                    <a:pt x="13125" y="20911"/>
                    <a:pt x="13150" y="20925"/>
                  </a:cubicBezTo>
                  <a:lnTo>
                    <a:pt x="13705" y="21245"/>
                  </a:lnTo>
                  <a:cubicBezTo>
                    <a:pt x="13712" y="21250"/>
                    <a:pt x="13723" y="21252"/>
                    <a:pt x="13732" y="21252"/>
                  </a:cubicBezTo>
                  <a:cubicBezTo>
                    <a:pt x="13750" y="21252"/>
                    <a:pt x="13768" y="21243"/>
                    <a:pt x="13778" y="21225"/>
                  </a:cubicBezTo>
                  <a:cubicBezTo>
                    <a:pt x="13792" y="21200"/>
                    <a:pt x="13783" y="21167"/>
                    <a:pt x="13757" y="21153"/>
                  </a:cubicBezTo>
                  <a:lnTo>
                    <a:pt x="13203" y="20832"/>
                  </a:lnTo>
                  <a:cubicBezTo>
                    <a:pt x="13195" y="20827"/>
                    <a:pt x="13186" y="20825"/>
                    <a:pt x="13177" y="20825"/>
                  </a:cubicBezTo>
                  <a:close/>
                  <a:moveTo>
                    <a:pt x="14286" y="21465"/>
                  </a:moveTo>
                  <a:cubicBezTo>
                    <a:pt x="14267" y="21465"/>
                    <a:pt x="14249" y="21475"/>
                    <a:pt x="14239" y="21492"/>
                  </a:cubicBezTo>
                  <a:cubicBezTo>
                    <a:pt x="14225" y="21518"/>
                    <a:pt x="14233" y="21550"/>
                    <a:pt x="14259" y="21565"/>
                  </a:cubicBezTo>
                  <a:lnTo>
                    <a:pt x="14813" y="21885"/>
                  </a:lnTo>
                  <a:cubicBezTo>
                    <a:pt x="14822" y="21890"/>
                    <a:pt x="14831" y="21893"/>
                    <a:pt x="14840" y="21893"/>
                  </a:cubicBezTo>
                  <a:cubicBezTo>
                    <a:pt x="14858" y="21893"/>
                    <a:pt x="14877" y="21882"/>
                    <a:pt x="14886" y="21866"/>
                  </a:cubicBezTo>
                  <a:cubicBezTo>
                    <a:pt x="14900" y="21840"/>
                    <a:pt x="14892" y="21807"/>
                    <a:pt x="14867" y="21792"/>
                  </a:cubicBezTo>
                  <a:lnTo>
                    <a:pt x="14313" y="21473"/>
                  </a:lnTo>
                  <a:cubicBezTo>
                    <a:pt x="14304" y="21468"/>
                    <a:pt x="14295" y="21465"/>
                    <a:pt x="14286" y="21465"/>
                  </a:cubicBezTo>
                  <a:close/>
                  <a:moveTo>
                    <a:pt x="15395" y="22105"/>
                  </a:moveTo>
                  <a:cubicBezTo>
                    <a:pt x="15376" y="22105"/>
                    <a:pt x="15357" y="22115"/>
                    <a:pt x="15347" y="22132"/>
                  </a:cubicBezTo>
                  <a:cubicBezTo>
                    <a:pt x="15333" y="22157"/>
                    <a:pt x="15342" y="22190"/>
                    <a:pt x="15368" y="22206"/>
                  </a:cubicBezTo>
                  <a:lnTo>
                    <a:pt x="15922" y="22525"/>
                  </a:lnTo>
                  <a:cubicBezTo>
                    <a:pt x="15930" y="22530"/>
                    <a:pt x="15940" y="22532"/>
                    <a:pt x="15949" y="22532"/>
                  </a:cubicBezTo>
                  <a:cubicBezTo>
                    <a:pt x="15967" y="22532"/>
                    <a:pt x="15985" y="22523"/>
                    <a:pt x="15995" y="22505"/>
                  </a:cubicBezTo>
                  <a:cubicBezTo>
                    <a:pt x="16010" y="22480"/>
                    <a:pt x="16001" y="22448"/>
                    <a:pt x="15975" y="22433"/>
                  </a:cubicBezTo>
                  <a:lnTo>
                    <a:pt x="15421" y="22112"/>
                  </a:lnTo>
                  <a:cubicBezTo>
                    <a:pt x="15413" y="22107"/>
                    <a:pt x="15404" y="22105"/>
                    <a:pt x="15395" y="22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258544" y="3789516"/>
              <a:ext cx="890806" cy="755689"/>
            </a:xfrm>
            <a:custGeom>
              <a:avLst/>
              <a:gdLst/>
              <a:ahLst/>
              <a:cxnLst/>
              <a:rect l="l" t="t" r="r" b="b"/>
              <a:pathLst>
                <a:path w="19416" h="16471" extrusionOk="0">
                  <a:moveTo>
                    <a:pt x="19354" y="0"/>
                  </a:moveTo>
                  <a:cubicBezTo>
                    <a:pt x="19345" y="0"/>
                    <a:pt x="19336" y="3"/>
                    <a:pt x="19327" y="8"/>
                  </a:cubicBezTo>
                  <a:lnTo>
                    <a:pt x="18772" y="328"/>
                  </a:lnTo>
                  <a:cubicBezTo>
                    <a:pt x="18747" y="343"/>
                    <a:pt x="18738" y="375"/>
                    <a:pt x="18753" y="401"/>
                  </a:cubicBezTo>
                  <a:cubicBezTo>
                    <a:pt x="18763" y="418"/>
                    <a:pt x="18781" y="427"/>
                    <a:pt x="18799" y="427"/>
                  </a:cubicBezTo>
                  <a:cubicBezTo>
                    <a:pt x="18808" y="427"/>
                    <a:pt x="18817" y="425"/>
                    <a:pt x="18826" y="420"/>
                  </a:cubicBezTo>
                  <a:lnTo>
                    <a:pt x="19380" y="101"/>
                  </a:lnTo>
                  <a:cubicBezTo>
                    <a:pt x="19406" y="86"/>
                    <a:pt x="19415" y="53"/>
                    <a:pt x="19401" y="27"/>
                  </a:cubicBezTo>
                  <a:cubicBezTo>
                    <a:pt x="19390" y="10"/>
                    <a:pt x="19372" y="0"/>
                    <a:pt x="19354" y="0"/>
                  </a:cubicBezTo>
                  <a:close/>
                  <a:moveTo>
                    <a:pt x="18245" y="641"/>
                  </a:moveTo>
                  <a:cubicBezTo>
                    <a:pt x="18236" y="641"/>
                    <a:pt x="18227" y="643"/>
                    <a:pt x="18218" y="648"/>
                  </a:cubicBezTo>
                  <a:lnTo>
                    <a:pt x="17664" y="968"/>
                  </a:lnTo>
                  <a:cubicBezTo>
                    <a:pt x="17638" y="982"/>
                    <a:pt x="17629" y="1015"/>
                    <a:pt x="17645" y="1041"/>
                  </a:cubicBezTo>
                  <a:cubicBezTo>
                    <a:pt x="17654" y="1058"/>
                    <a:pt x="17672" y="1068"/>
                    <a:pt x="17691" y="1068"/>
                  </a:cubicBezTo>
                  <a:cubicBezTo>
                    <a:pt x="17700" y="1068"/>
                    <a:pt x="17709" y="1066"/>
                    <a:pt x="17717" y="1060"/>
                  </a:cubicBezTo>
                  <a:lnTo>
                    <a:pt x="18272" y="740"/>
                  </a:lnTo>
                  <a:cubicBezTo>
                    <a:pt x="18297" y="726"/>
                    <a:pt x="18306" y="693"/>
                    <a:pt x="18291" y="667"/>
                  </a:cubicBezTo>
                  <a:cubicBezTo>
                    <a:pt x="18282" y="650"/>
                    <a:pt x="18264" y="641"/>
                    <a:pt x="18245" y="641"/>
                  </a:cubicBezTo>
                  <a:close/>
                  <a:moveTo>
                    <a:pt x="17136" y="1280"/>
                  </a:moveTo>
                  <a:cubicBezTo>
                    <a:pt x="17127" y="1280"/>
                    <a:pt x="17118" y="1283"/>
                    <a:pt x="17110" y="1287"/>
                  </a:cubicBezTo>
                  <a:lnTo>
                    <a:pt x="16555" y="1608"/>
                  </a:lnTo>
                  <a:cubicBezTo>
                    <a:pt x="16530" y="1623"/>
                    <a:pt x="16521" y="1656"/>
                    <a:pt x="16536" y="1682"/>
                  </a:cubicBezTo>
                  <a:cubicBezTo>
                    <a:pt x="16546" y="1698"/>
                    <a:pt x="16564" y="1707"/>
                    <a:pt x="16582" y="1707"/>
                  </a:cubicBezTo>
                  <a:cubicBezTo>
                    <a:pt x="16591" y="1707"/>
                    <a:pt x="16600" y="1705"/>
                    <a:pt x="16609" y="1701"/>
                  </a:cubicBezTo>
                  <a:lnTo>
                    <a:pt x="17163" y="1381"/>
                  </a:lnTo>
                  <a:cubicBezTo>
                    <a:pt x="17189" y="1365"/>
                    <a:pt x="17197" y="1332"/>
                    <a:pt x="17182" y="1308"/>
                  </a:cubicBezTo>
                  <a:cubicBezTo>
                    <a:pt x="17172" y="1290"/>
                    <a:pt x="17154" y="1280"/>
                    <a:pt x="17136" y="1280"/>
                  </a:cubicBezTo>
                  <a:close/>
                  <a:moveTo>
                    <a:pt x="16029" y="1921"/>
                  </a:moveTo>
                  <a:cubicBezTo>
                    <a:pt x="16019" y="1921"/>
                    <a:pt x="16010" y="1923"/>
                    <a:pt x="16001" y="1928"/>
                  </a:cubicBezTo>
                  <a:lnTo>
                    <a:pt x="15447" y="2248"/>
                  </a:lnTo>
                  <a:cubicBezTo>
                    <a:pt x="15421" y="2263"/>
                    <a:pt x="15412" y="2295"/>
                    <a:pt x="15427" y="2321"/>
                  </a:cubicBezTo>
                  <a:cubicBezTo>
                    <a:pt x="15437" y="2338"/>
                    <a:pt x="15455" y="2348"/>
                    <a:pt x="15474" y="2348"/>
                  </a:cubicBezTo>
                  <a:cubicBezTo>
                    <a:pt x="15483" y="2348"/>
                    <a:pt x="15492" y="2346"/>
                    <a:pt x="15500" y="2340"/>
                  </a:cubicBezTo>
                  <a:lnTo>
                    <a:pt x="16055" y="2020"/>
                  </a:lnTo>
                  <a:cubicBezTo>
                    <a:pt x="16080" y="2006"/>
                    <a:pt x="16089" y="1973"/>
                    <a:pt x="16074" y="1947"/>
                  </a:cubicBezTo>
                  <a:cubicBezTo>
                    <a:pt x="16065" y="1930"/>
                    <a:pt x="16047" y="1921"/>
                    <a:pt x="16029" y="1921"/>
                  </a:cubicBezTo>
                  <a:close/>
                  <a:moveTo>
                    <a:pt x="14919" y="2561"/>
                  </a:moveTo>
                  <a:cubicBezTo>
                    <a:pt x="14910" y="2561"/>
                    <a:pt x="14901" y="2563"/>
                    <a:pt x="14893" y="2568"/>
                  </a:cubicBezTo>
                  <a:lnTo>
                    <a:pt x="14338" y="2888"/>
                  </a:lnTo>
                  <a:cubicBezTo>
                    <a:pt x="14313" y="2903"/>
                    <a:pt x="14304" y="2936"/>
                    <a:pt x="14319" y="2961"/>
                  </a:cubicBezTo>
                  <a:cubicBezTo>
                    <a:pt x="14329" y="2979"/>
                    <a:pt x="14347" y="2988"/>
                    <a:pt x="14365" y="2988"/>
                  </a:cubicBezTo>
                  <a:cubicBezTo>
                    <a:pt x="14374" y="2988"/>
                    <a:pt x="14383" y="2986"/>
                    <a:pt x="14392" y="2981"/>
                  </a:cubicBezTo>
                  <a:lnTo>
                    <a:pt x="14946" y="2660"/>
                  </a:lnTo>
                  <a:cubicBezTo>
                    <a:pt x="14972" y="2645"/>
                    <a:pt x="14981" y="2613"/>
                    <a:pt x="14965" y="2588"/>
                  </a:cubicBezTo>
                  <a:cubicBezTo>
                    <a:pt x="14955" y="2571"/>
                    <a:pt x="14937" y="2561"/>
                    <a:pt x="14919" y="2561"/>
                  </a:cubicBezTo>
                  <a:close/>
                  <a:moveTo>
                    <a:pt x="13810" y="3201"/>
                  </a:moveTo>
                  <a:cubicBezTo>
                    <a:pt x="13801" y="3201"/>
                    <a:pt x="13792" y="3204"/>
                    <a:pt x="13784" y="3208"/>
                  </a:cubicBezTo>
                  <a:lnTo>
                    <a:pt x="13230" y="3528"/>
                  </a:lnTo>
                  <a:cubicBezTo>
                    <a:pt x="13204" y="3543"/>
                    <a:pt x="13195" y="3576"/>
                    <a:pt x="13210" y="3601"/>
                  </a:cubicBezTo>
                  <a:cubicBezTo>
                    <a:pt x="13220" y="3618"/>
                    <a:pt x="13238" y="3628"/>
                    <a:pt x="13256" y="3628"/>
                  </a:cubicBezTo>
                  <a:cubicBezTo>
                    <a:pt x="13266" y="3628"/>
                    <a:pt x="13275" y="3626"/>
                    <a:pt x="13283" y="3621"/>
                  </a:cubicBezTo>
                  <a:lnTo>
                    <a:pt x="13837" y="3301"/>
                  </a:lnTo>
                  <a:cubicBezTo>
                    <a:pt x="13863" y="3286"/>
                    <a:pt x="13872" y="3254"/>
                    <a:pt x="13857" y="3228"/>
                  </a:cubicBezTo>
                  <a:cubicBezTo>
                    <a:pt x="13847" y="3211"/>
                    <a:pt x="13829" y="3201"/>
                    <a:pt x="13810" y="3201"/>
                  </a:cubicBezTo>
                  <a:close/>
                  <a:moveTo>
                    <a:pt x="12701" y="3841"/>
                  </a:moveTo>
                  <a:cubicBezTo>
                    <a:pt x="12692" y="3841"/>
                    <a:pt x="12683" y="3843"/>
                    <a:pt x="12675" y="3848"/>
                  </a:cubicBezTo>
                  <a:lnTo>
                    <a:pt x="12121" y="4168"/>
                  </a:lnTo>
                  <a:cubicBezTo>
                    <a:pt x="12095" y="4184"/>
                    <a:pt x="12087" y="4216"/>
                    <a:pt x="12102" y="4241"/>
                  </a:cubicBezTo>
                  <a:cubicBezTo>
                    <a:pt x="12112" y="4259"/>
                    <a:pt x="12130" y="4268"/>
                    <a:pt x="12148" y="4268"/>
                  </a:cubicBezTo>
                  <a:cubicBezTo>
                    <a:pt x="12157" y="4268"/>
                    <a:pt x="12166" y="4266"/>
                    <a:pt x="12175" y="4261"/>
                  </a:cubicBezTo>
                  <a:lnTo>
                    <a:pt x="12729" y="3940"/>
                  </a:lnTo>
                  <a:cubicBezTo>
                    <a:pt x="12755" y="3926"/>
                    <a:pt x="12763" y="3893"/>
                    <a:pt x="12748" y="3868"/>
                  </a:cubicBezTo>
                  <a:cubicBezTo>
                    <a:pt x="12738" y="3851"/>
                    <a:pt x="12720" y="3841"/>
                    <a:pt x="12701" y="3841"/>
                  </a:cubicBezTo>
                  <a:close/>
                  <a:moveTo>
                    <a:pt x="11594" y="4481"/>
                  </a:moveTo>
                  <a:cubicBezTo>
                    <a:pt x="11585" y="4481"/>
                    <a:pt x="11575" y="4484"/>
                    <a:pt x="11567" y="4489"/>
                  </a:cubicBezTo>
                  <a:lnTo>
                    <a:pt x="11013" y="4809"/>
                  </a:lnTo>
                  <a:cubicBezTo>
                    <a:pt x="10987" y="4823"/>
                    <a:pt x="10978" y="4856"/>
                    <a:pt x="10992" y="4882"/>
                  </a:cubicBezTo>
                  <a:cubicBezTo>
                    <a:pt x="11002" y="4899"/>
                    <a:pt x="11020" y="4908"/>
                    <a:pt x="11039" y="4908"/>
                  </a:cubicBezTo>
                  <a:cubicBezTo>
                    <a:pt x="11048" y="4908"/>
                    <a:pt x="11058" y="4905"/>
                    <a:pt x="11066" y="4901"/>
                  </a:cubicBezTo>
                  <a:lnTo>
                    <a:pt x="11620" y="4581"/>
                  </a:lnTo>
                  <a:cubicBezTo>
                    <a:pt x="11645" y="4566"/>
                    <a:pt x="11654" y="4534"/>
                    <a:pt x="11640" y="4508"/>
                  </a:cubicBezTo>
                  <a:cubicBezTo>
                    <a:pt x="11630" y="4491"/>
                    <a:pt x="11612" y="4481"/>
                    <a:pt x="11594" y="4481"/>
                  </a:cubicBezTo>
                  <a:close/>
                  <a:moveTo>
                    <a:pt x="10484" y="5121"/>
                  </a:moveTo>
                  <a:cubicBezTo>
                    <a:pt x="10475" y="5121"/>
                    <a:pt x="10466" y="5124"/>
                    <a:pt x="10457" y="5128"/>
                  </a:cubicBezTo>
                  <a:lnTo>
                    <a:pt x="9903" y="5448"/>
                  </a:lnTo>
                  <a:cubicBezTo>
                    <a:pt x="9878" y="5464"/>
                    <a:pt x="9870" y="5497"/>
                    <a:pt x="9884" y="5521"/>
                  </a:cubicBezTo>
                  <a:cubicBezTo>
                    <a:pt x="9894" y="5539"/>
                    <a:pt x="9912" y="5548"/>
                    <a:pt x="9930" y="5548"/>
                  </a:cubicBezTo>
                  <a:cubicBezTo>
                    <a:pt x="9939" y="5548"/>
                    <a:pt x="9948" y="5546"/>
                    <a:pt x="9958" y="5542"/>
                  </a:cubicBezTo>
                  <a:lnTo>
                    <a:pt x="10512" y="5222"/>
                  </a:lnTo>
                  <a:cubicBezTo>
                    <a:pt x="10537" y="5206"/>
                    <a:pt x="10545" y="5173"/>
                    <a:pt x="10531" y="5149"/>
                  </a:cubicBezTo>
                  <a:cubicBezTo>
                    <a:pt x="10521" y="5131"/>
                    <a:pt x="10503" y="5121"/>
                    <a:pt x="10484" y="5121"/>
                  </a:cubicBezTo>
                  <a:close/>
                  <a:moveTo>
                    <a:pt x="9376" y="5762"/>
                  </a:moveTo>
                  <a:cubicBezTo>
                    <a:pt x="9367" y="5762"/>
                    <a:pt x="9358" y="5764"/>
                    <a:pt x="9349" y="5769"/>
                  </a:cubicBezTo>
                  <a:lnTo>
                    <a:pt x="8795" y="6089"/>
                  </a:lnTo>
                  <a:cubicBezTo>
                    <a:pt x="8770" y="6104"/>
                    <a:pt x="8761" y="6136"/>
                    <a:pt x="8775" y="6162"/>
                  </a:cubicBezTo>
                  <a:cubicBezTo>
                    <a:pt x="8785" y="6179"/>
                    <a:pt x="8803" y="6188"/>
                    <a:pt x="8821" y="6188"/>
                  </a:cubicBezTo>
                  <a:cubicBezTo>
                    <a:pt x="8830" y="6188"/>
                    <a:pt x="8840" y="6186"/>
                    <a:pt x="8848" y="6181"/>
                  </a:cubicBezTo>
                  <a:lnTo>
                    <a:pt x="9402" y="5861"/>
                  </a:lnTo>
                  <a:cubicBezTo>
                    <a:pt x="9428" y="5847"/>
                    <a:pt x="9437" y="5813"/>
                    <a:pt x="9423" y="5788"/>
                  </a:cubicBezTo>
                  <a:cubicBezTo>
                    <a:pt x="9413" y="5771"/>
                    <a:pt x="9395" y="5762"/>
                    <a:pt x="9376" y="5762"/>
                  </a:cubicBezTo>
                  <a:close/>
                  <a:moveTo>
                    <a:pt x="8267" y="6402"/>
                  </a:moveTo>
                  <a:cubicBezTo>
                    <a:pt x="8258" y="6402"/>
                    <a:pt x="8249" y="6404"/>
                    <a:pt x="8240" y="6409"/>
                  </a:cubicBezTo>
                  <a:lnTo>
                    <a:pt x="7686" y="6729"/>
                  </a:lnTo>
                  <a:cubicBezTo>
                    <a:pt x="7660" y="6743"/>
                    <a:pt x="7652" y="6776"/>
                    <a:pt x="7667" y="6802"/>
                  </a:cubicBezTo>
                  <a:cubicBezTo>
                    <a:pt x="7677" y="6819"/>
                    <a:pt x="7694" y="6829"/>
                    <a:pt x="7713" y="6829"/>
                  </a:cubicBezTo>
                  <a:cubicBezTo>
                    <a:pt x="7722" y="6829"/>
                    <a:pt x="7731" y="6826"/>
                    <a:pt x="7739" y="6821"/>
                  </a:cubicBezTo>
                  <a:lnTo>
                    <a:pt x="8294" y="6501"/>
                  </a:lnTo>
                  <a:cubicBezTo>
                    <a:pt x="8320" y="6486"/>
                    <a:pt x="8328" y="6454"/>
                    <a:pt x="8313" y="6428"/>
                  </a:cubicBezTo>
                  <a:cubicBezTo>
                    <a:pt x="8304" y="6411"/>
                    <a:pt x="8286" y="6402"/>
                    <a:pt x="8267" y="6402"/>
                  </a:cubicBezTo>
                  <a:close/>
                  <a:moveTo>
                    <a:pt x="7158" y="7041"/>
                  </a:moveTo>
                  <a:cubicBezTo>
                    <a:pt x="7149" y="7041"/>
                    <a:pt x="7140" y="7044"/>
                    <a:pt x="7132" y="7048"/>
                  </a:cubicBezTo>
                  <a:lnTo>
                    <a:pt x="6578" y="7369"/>
                  </a:lnTo>
                  <a:cubicBezTo>
                    <a:pt x="6552" y="7384"/>
                    <a:pt x="6543" y="7417"/>
                    <a:pt x="6558" y="7441"/>
                  </a:cubicBezTo>
                  <a:cubicBezTo>
                    <a:pt x="6568" y="7459"/>
                    <a:pt x="6586" y="7468"/>
                    <a:pt x="6604" y="7468"/>
                  </a:cubicBezTo>
                  <a:cubicBezTo>
                    <a:pt x="6613" y="7468"/>
                    <a:pt x="6623" y="7466"/>
                    <a:pt x="6631" y="7462"/>
                  </a:cubicBezTo>
                  <a:lnTo>
                    <a:pt x="7185" y="7142"/>
                  </a:lnTo>
                  <a:cubicBezTo>
                    <a:pt x="7211" y="7126"/>
                    <a:pt x="7220" y="7093"/>
                    <a:pt x="7205" y="7069"/>
                  </a:cubicBezTo>
                  <a:cubicBezTo>
                    <a:pt x="7196" y="7051"/>
                    <a:pt x="7177" y="7041"/>
                    <a:pt x="7158" y="7041"/>
                  </a:cubicBezTo>
                  <a:close/>
                  <a:moveTo>
                    <a:pt x="6051" y="7682"/>
                  </a:moveTo>
                  <a:cubicBezTo>
                    <a:pt x="6041" y="7682"/>
                    <a:pt x="6032" y="7684"/>
                    <a:pt x="6023" y="7689"/>
                  </a:cubicBezTo>
                  <a:lnTo>
                    <a:pt x="5469" y="8009"/>
                  </a:lnTo>
                  <a:cubicBezTo>
                    <a:pt x="5443" y="8023"/>
                    <a:pt x="5435" y="8056"/>
                    <a:pt x="5450" y="8082"/>
                  </a:cubicBezTo>
                  <a:cubicBezTo>
                    <a:pt x="5460" y="8099"/>
                    <a:pt x="5478" y="8109"/>
                    <a:pt x="5496" y="8109"/>
                  </a:cubicBezTo>
                  <a:cubicBezTo>
                    <a:pt x="5505" y="8109"/>
                    <a:pt x="5514" y="8107"/>
                    <a:pt x="5523" y="8101"/>
                  </a:cubicBezTo>
                  <a:lnTo>
                    <a:pt x="6077" y="7781"/>
                  </a:lnTo>
                  <a:cubicBezTo>
                    <a:pt x="6103" y="7767"/>
                    <a:pt x="6111" y="7734"/>
                    <a:pt x="6096" y="7708"/>
                  </a:cubicBezTo>
                  <a:cubicBezTo>
                    <a:pt x="6087" y="7691"/>
                    <a:pt x="6069" y="7682"/>
                    <a:pt x="6051" y="7682"/>
                  </a:cubicBezTo>
                  <a:close/>
                  <a:moveTo>
                    <a:pt x="4941" y="8322"/>
                  </a:moveTo>
                  <a:cubicBezTo>
                    <a:pt x="4932" y="8322"/>
                    <a:pt x="4923" y="8324"/>
                    <a:pt x="4915" y="8329"/>
                  </a:cubicBezTo>
                  <a:lnTo>
                    <a:pt x="4361" y="8650"/>
                  </a:lnTo>
                  <a:cubicBezTo>
                    <a:pt x="4335" y="8664"/>
                    <a:pt x="4326" y="8697"/>
                    <a:pt x="4341" y="8722"/>
                  </a:cubicBezTo>
                  <a:cubicBezTo>
                    <a:pt x="4351" y="8740"/>
                    <a:pt x="4369" y="8749"/>
                    <a:pt x="4387" y="8749"/>
                  </a:cubicBezTo>
                  <a:cubicBezTo>
                    <a:pt x="4396" y="8749"/>
                    <a:pt x="4406" y="8746"/>
                    <a:pt x="4414" y="8742"/>
                  </a:cubicBezTo>
                  <a:lnTo>
                    <a:pt x="4968" y="8422"/>
                  </a:lnTo>
                  <a:cubicBezTo>
                    <a:pt x="4994" y="8406"/>
                    <a:pt x="5003" y="8374"/>
                    <a:pt x="4988" y="8349"/>
                  </a:cubicBezTo>
                  <a:cubicBezTo>
                    <a:pt x="4978" y="8331"/>
                    <a:pt x="4960" y="8322"/>
                    <a:pt x="4941" y="8322"/>
                  </a:cubicBezTo>
                  <a:close/>
                  <a:moveTo>
                    <a:pt x="3833" y="8962"/>
                  </a:moveTo>
                  <a:cubicBezTo>
                    <a:pt x="3824" y="8962"/>
                    <a:pt x="3815" y="8964"/>
                    <a:pt x="3806" y="8969"/>
                  </a:cubicBezTo>
                  <a:lnTo>
                    <a:pt x="3252" y="9289"/>
                  </a:lnTo>
                  <a:cubicBezTo>
                    <a:pt x="3226" y="9304"/>
                    <a:pt x="3217" y="9336"/>
                    <a:pt x="3232" y="9362"/>
                  </a:cubicBezTo>
                  <a:cubicBezTo>
                    <a:pt x="3242" y="9379"/>
                    <a:pt x="3260" y="9388"/>
                    <a:pt x="3279" y="9388"/>
                  </a:cubicBezTo>
                  <a:cubicBezTo>
                    <a:pt x="3288" y="9388"/>
                    <a:pt x="3297" y="9386"/>
                    <a:pt x="3305" y="9382"/>
                  </a:cubicBezTo>
                  <a:lnTo>
                    <a:pt x="3860" y="9062"/>
                  </a:lnTo>
                  <a:cubicBezTo>
                    <a:pt x="3885" y="9047"/>
                    <a:pt x="3894" y="9014"/>
                    <a:pt x="3879" y="8989"/>
                  </a:cubicBezTo>
                  <a:cubicBezTo>
                    <a:pt x="3869" y="8971"/>
                    <a:pt x="3852" y="8962"/>
                    <a:pt x="3833" y="8962"/>
                  </a:cubicBezTo>
                  <a:close/>
                  <a:moveTo>
                    <a:pt x="2724" y="9602"/>
                  </a:moveTo>
                  <a:cubicBezTo>
                    <a:pt x="2715" y="9602"/>
                    <a:pt x="2706" y="9604"/>
                    <a:pt x="2698" y="9609"/>
                  </a:cubicBezTo>
                  <a:lnTo>
                    <a:pt x="2143" y="9929"/>
                  </a:lnTo>
                  <a:cubicBezTo>
                    <a:pt x="2118" y="9943"/>
                    <a:pt x="2109" y="9977"/>
                    <a:pt x="2124" y="10002"/>
                  </a:cubicBezTo>
                  <a:cubicBezTo>
                    <a:pt x="2134" y="10019"/>
                    <a:pt x="2152" y="10029"/>
                    <a:pt x="2170" y="10029"/>
                  </a:cubicBezTo>
                  <a:cubicBezTo>
                    <a:pt x="2179" y="10029"/>
                    <a:pt x="2188" y="10027"/>
                    <a:pt x="2197" y="10022"/>
                  </a:cubicBezTo>
                  <a:lnTo>
                    <a:pt x="2751" y="9701"/>
                  </a:lnTo>
                  <a:cubicBezTo>
                    <a:pt x="2777" y="9687"/>
                    <a:pt x="2786" y="9654"/>
                    <a:pt x="2770" y="9628"/>
                  </a:cubicBezTo>
                  <a:cubicBezTo>
                    <a:pt x="2760" y="9611"/>
                    <a:pt x="2742" y="9602"/>
                    <a:pt x="2724" y="9602"/>
                  </a:cubicBezTo>
                  <a:close/>
                  <a:moveTo>
                    <a:pt x="1616" y="10242"/>
                  </a:moveTo>
                  <a:cubicBezTo>
                    <a:pt x="1607" y="10242"/>
                    <a:pt x="1597" y="10245"/>
                    <a:pt x="1589" y="10250"/>
                  </a:cubicBezTo>
                  <a:lnTo>
                    <a:pt x="1035" y="10570"/>
                  </a:lnTo>
                  <a:cubicBezTo>
                    <a:pt x="1009" y="10584"/>
                    <a:pt x="1000" y="10617"/>
                    <a:pt x="1014" y="10643"/>
                  </a:cubicBezTo>
                  <a:cubicBezTo>
                    <a:pt x="1025" y="10660"/>
                    <a:pt x="1043" y="10670"/>
                    <a:pt x="1062" y="10670"/>
                  </a:cubicBezTo>
                  <a:cubicBezTo>
                    <a:pt x="1071" y="10670"/>
                    <a:pt x="1080" y="10667"/>
                    <a:pt x="1088" y="10662"/>
                  </a:cubicBezTo>
                  <a:lnTo>
                    <a:pt x="1642" y="10342"/>
                  </a:lnTo>
                  <a:cubicBezTo>
                    <a:pt x="1667" y="10327"/>
                    <a:pt x="1677" y="10295"/>
                    <a:pt x="1662" y="10269"/>
                  </a:cubicBezTo>
                  <a:cubicBezTo>
                    <a:pt x="1652" y="10252"/>
                    <a:pt x="1634" y="10242"/>
                    <a:pt x="1616" y="10242"/>
                  </a:cubicBezTo>
                  <a:close/>
                  <a:moveTo>
                    <a:pt x="506" y="10882"/>
                  </a:moveTo>
                  <a:cubicBezTo>
                    <a:pt x="498" y="10882"/>
                    <a:pt x="489" y="10885"/>
                    <a:pt x="481" y="10889"/>
                  </a:cubicBezTo>
                  <a:lnTo>
                    <a:pt x="1" y="11166"/>
                  </a:lnTo>
                  <a:lnTo>
                    <a:pt x="235" y="11303"/>
                  </a:lnTo>
                  <a:cubicBezTo>
                    <a:pt x="244" y="11307"/>
                    <a:pt x="253" y="11309"/>
                    <a:pt x="262" y="11309"/>
                  </a:cubicBezTo>
                  <a:cubicBezTo>
                    <a:pt x="281" y="11309"/>
                    <a:pt x="299" y="11299"/>
                    <a:pt x="308" y="11282"/>
                  </a:cubicBezTo>
                  <a:cubicBezTo>
                    <a:pt x="323" y="11256"/>
                    <a:pt x="314" y="11224"/>
                    <a:pt x="289" y="11209"/>
                  </a:cubicBezTo>
                  <a:lnTo>
                    <a:pt x="214" y="11166"/>
                  </a:lnTo>
                  <a:lnTo>
                    <a:pt x="534" y="10982"/>
                  </a:lnTo>
                  <a:cubicBezTo>
                    <a:pt x="559" y="10967"/>
                    <a:pt x="568" y="10934"/>
                    <a:pt x="553" y="10910"/>
                  </a:cubicBezTo>
                  <a:cubicBezTo>
                    <a:pt x="543" y="10892"/>
                    <a:pt x="525" y="10882"/>
                    <a:pt x="506" y="10882"/>
                  </a:cubicBezTo>
                  <a:close/>
                  <a:moveTo>
                    <a:pt x="815" y="11522"/>
                  </a:moveTo>
                  <a:cubicBezTo>
                    <a:pt x="797" y="11522"/>
                    <a:pt x="780" y="11532"/>
                    <a:pt x="770" y="11549"/>
                  </a:cubicBezTo>
                  <a:cubicBezTo>
                    <a:pt x="754" y="11575"/>
                    <a:pt x="763" y="11608"/>
                    <a:pt x="789" y="11622"/>
                  </a:cubicBezTo>
                  <a:lnTo>
                    <a:pt x="1342" y="11943"/>
                  </a:lnTo>
                  <a:cubicBezTo>
                    <a:pt x="1351" y="11948"/>
                    <a:pt x="1360" y="11950"/>
                    <a:pt x="1369" y="11950"/>
                  </a:cubicBezTo>
                  <a:cubicBezTo>
                    <a:pt x="1387" y="11950"/>
                    <a:pt x="1405" y="11941"/>
                    <a:pt x="1415" y="11924"/>
                  </a:cubicBezTo>
                  <a:cubicBezTo>
                    <a:pt x="1430" y="11898"/>
                    <a:pt x="1421" y="11866"/>
                    <a:pt x="1396" y="11851"/>
                  </a:cubicBezTo>
                  <a:lnTo>
                    <a:pt x="842" y="11530"/>
                  </a:lnTo>
                  <a:cubicBezTo>
                    <a:pt x="834" y="11525"/>
                    <a:pt x="825" y="11522"/>
                    <a:pt x="815" y="11522"/>
                  </a:cubicBezTo>
                  <a:close/>
                  <a:moveTo>
                    <a:pt x="1922" y="12165"/>
                  </a:moveTo>
                  <a:cubicBezTo>
                    <a:pt x="1903" y="12165"/>
                    <a:pt x="1886" y="12174"/>
                    <a:pt x="1876" y="12191"/>
                  </a:cubicBezTo>
                  <a:cubicBezTo>
                    <a:pt x="1861" y="12217"/>
                    <a:pt x="1869" y="12250"/>
                    <a:pt x="1895" y="12264"/>
                  </a:cubicBezTo>
                  <a:lnTo>
                    <a:pt x="2448" y="12586"/>
                  </a:lnTo>
                  <a:cubicBezTo>
                    <a:pt x="2456" y="12592"/>
                    <a:pt x="2465" y="12594"/>
                    <a:pt x="2475" y="12594"/>
                  </a:cubicBezTo>
                  <a:cubicBezTo>
                    <a:pt x="2493" y="12594"/>
                    <a:pt x="2511" y="12584"/>
                    <a:pt x="2521" y="12567"/>
                  </a:cubicBezTo>
                  <a:cubicBezTo>
                    <a:pt x="2536" y="12542"/>
                    <a:pt x="2527" y="12509"/>
                    <a:pt x="2502" y="12494"/>
                  </a:cubicBezTo>
                  <a:lnTo>
                    <a:pt x="1949" y="12172"/>
                  </a:lnTo>
                  <a:cubicBezTo>
                    <a:pt x="1940" y="12167"/>
                    <a:pt x="1931" y="12165"/>
                    <a:pt x="1922" y="12165"/>
                  </a:cubicBezTo>
                  <a:close/>
                  <a:moveTo>
                    <a:pt x="3026" y="12810"/>
                  </a:moveTo>
                  <a:cubicBezTo>
                    <a:pt x="3008" y="12810"/>
                    <a:pt x="2990" y="12819"/>
                    <a:pt x="2980" y="12836"/>
                  </a:cubicBezTo>
                  <a:cubicBezTo>
                    <a:pt x="2965" y="12862"/>
                    <a:pt x="2974" y="12895"/>
                    <a:pt x="3000" y="12909"/>
                  </a:cubicBezTo>
                  <a:lnTo>
                    <a:pt x="3551" y="13233"/>
                  </a:lnTo>
                  <a:cubicBezTo>
                    <a:pt x="3559" y="13238"/>
                    <a:pt x="3568" y="13241"/>
                    <a:pt x="3578" y="13241"/>
                  </a:cubicBezTo>
                  <a:cubicBezTo>
                    <a:pt x="3596" y="13241"/>
                    <a:pt x="3614" y="13230"/>
                    <a:pt x="3625" y="13213"/>
                  </a:cubicBezTo>
                  <a:cubicBezTo>
                    <a:pt x="3639" y="13189"/>
                    <a:pt x="3630" y="13156"/>
                    <a:pt x="3605" y="13140"/>
                  </a:cubicBezTo>
                  <a:lnTo>
                    <a:pt x="3054" y="12817"/>
                  </a:lnTo>
                  <a:cubicBezTo>
                    <a:pt x="3045" y="12812"/>
                    <a:pt x="3035" y="12810"/>
                    <a:pt x="3026" y="12810"/>
                  </a:cubicBezTo>
                  <a:close/>
                  <a:moveTo>
                    <a:pt x="4129" y="13457"/>
                  </a:moveTo>
                  <a:cubicBezTo>
                    <a:pt x="4111" y="13457"/>
                    <a:pt x="4093" y="13467"/>
                    <a:pt x="4083" y="13484"/>
                  </a:cubicBezTo>
                  <a:cubicBezTo>
                    <a:pt x="4068" y="13509"/>
                    <a:pt x="4077" y="13542"/>
                    <a:pt x="4102" y="13557"/>
                  </a:cubicBezTo>
                  <a:lnTo>
                    <a:pt x="4654" y="13881"/>
                  </a:lnTo>
                  <a:cubicBezTo>
                    <a:pt x="4662" y="13886"/>
                    <a:pt x="4672" y="13888"/>
                    <a:pt x="4681" y="13888"/>
                  </a:cubicBezTo>
                  <a:cubicBezTo>
                    <a:pt x="4699" y="13888"/>
                    <a:pt x="4717" y="13879"/>
                    <a:pt x="4727" y="13862"/>
                  </a:cubicBezTo>
                  <a:cubicBezTo>
                    <a:pt x="4742" y="13836"/>
                    <a:pt x="4734" y="13804"/>
                    <a:pt x="4708" y="13789"/>
                  </a:cubicBezTo>
                  <a:lnTo>
                    <a:pt x="4156" y="13465"/>
                  </a:lnTo>
                  <a:cubicBezTo>
                    <a:pt x="4148" y="13460"/>
                    <a:pt x="4139" y="13457"/>
                    <a:pt x="4129" y="13457"/>
                  </a:cubicBezTo>
                  <a:close/>
                  <a:moveTo>
                    <a:pt x="5232" y="14105"/>
                  </a:moveTo>
                  <a:cubicBezTo>
                    <a:pt x="5214" y="14105"/>
                    <a:pt x="5196" y="14114"/>
                    <a:pt x="5186" y="14131"/>
                  </a:cubicBezTo>
                  <a:cubicBezTo>
                    <a:pt x="5171" y="14157"/>
                    <a:pt x="5180" y="14190"/>
                    <a:pt x="5204" y="14204"/>
                  </a:cubicBezTo>
                  <a:lnTo>
                    <a:pt x="5756" y="14529"/>
                  </a:lnTo>
                  <a:cubicBezTo>
                    <a:pt x="5765" y="14534"/>
                    <a:pt x="5774" y="14537"/>
                    <a:pt x="5783" y="14537"/>
                  </a:cubicBezTo>
                  <a:cubicBezTo>
                    <a:pt x="5801" y="14537"/>
                    <a:pt x="5819" y="14528"/>
                    <a:pt x="5829" y="14510"/>
                  </a:cubicBezTo>
                  <a:cubicBezTo>
                    <a:pt x="5844" y="14485"/>
                    <a:pt x="5836" y="14452"/>
                    <a:pt x="5810" y="14436"/>
                  </a:cubicBezTo>
                  <a:lnTo>
                    <a:pt x="5260" y="14112"/>
                  </a:lnTo>
                  <a:cubicBezTo>
                    <a:pt x="5251" y="14107"/>
                    <a:pt x="5241" y="14105"/>
                    <a:pt x="5232" y="14105"/>
                  </a:cubicBezTo>
                  <a:close/>
                  <a:moveTo>
                    <a:pt x="6334" y="14753"/>
                  </a:moveTo>
                  <a:cubicBezTo>
                    <a:pt x="6316" y="14753"/>
                    <a:pt x="6298" y="14762"/>
                    <a:pt x="6289" y="14779"/>
                  </a:cubicBezTo>
                  <a:cubicBezTo>
                    <a:pt x="6274" y="14805"/>
                    <a:pt x="6282" y="14837"/>
                    <a:pt x="6308" y="14853"/>
                  </a:cubicBezTo>
                  <a:lnTo>
                    <a:pt x="6860" y="15176"/>
                  </a:lnTo>
                  <a:cubicBezTo>
                    <a:pt x="6869" y="15181"/>
                    <a:pt x="6878" y="15183"/>
                    <a:pt x="6887" y="15183"/>
                  </a:cubicBezTo>
                  <a:cubicBezTo>
                    <a:pt x="6905" y="15183"/>
                    <a:pt x="6923" y="15174"/>
                    <a:pt x="6933" y="15157"/>
                  </a:cubicBezTo>
                  <a:cubicBezTo>
                    <a:pt x="6948" y="15131"/>
                    <a:pt x="6940" y="15098"/>
                    <a:pt x="6914" y="15084"/>
                  </a:cubicBezTo>
                  <a:lnTo>
                    <a:pt x="6362" y="14761"/>
                  </a:lnTo>
                  <a:cubicBezTo>
                    <a:pt x="6353" y="14755"/>
                    <a:pt x="6344" y="14753"/>
                    <a:pt x="6334" y="14753"/>
                  </a:cubicBezTo>
                  <a:close/>
                  <a:moveTo>
                    <a:pt x="7439" y="15399"/>
                  </a:moveTo>
                  <a:cubicBezTo>
                    <a:pt x="7421" y="15399"/>
                    <a:pt x="7403" y="15408"/>
                    <a:pt x="7392" y="15425"/>
                  </a:cubicBezTo>
                  <a:cubicBezTo>
                    <a:pt x="7378" y="15451"/>
                    <a:pt x="7387" y="15484"/>
                    <a:pt x="7411" y="15498"/>
                  </a:cubicBezTo>
                  <a:lnTo>
                    <a:pt x="7964" y="15820"/>
                  </a:lnTo>
                  <a:cubicBezTo>
                    <a:pt x="7973" y="15826"/>
                    <a:pt x="7982" y="15828"/>
                    <a:pt x="7991" y="15828"/>
                  </a:cubicBezTo>
                  <a:cubicBezTo>
                    <a:pt x="8009" y="15828"/>
                    <a:pt x="8027" y="15818"/>
                    <a:pt x="8038" y="15801"/>
                  </a:cubicBezTo>
                  <a:cubicBezTo>
                    <a:pt x="8052" y="15775"/>
                    <a:pt x="8044" y="15743"/>
                    <a:pt x="8018" y="15728"/>
                  </a:cubicBezTo>
                  <a:lnTo>
                    <a:pt x="7466" y="15406"/>
                  </a:lnTo>
                  <a:cubicBezTo>
                    <a:pt x="7457" y="15401"/>
                    <a:pt x="7448" y="15399"/>
                    <a:pt x="7439" y="15399"/>
                  </a:cubicBezTo>
                  <a:close/>
                  <a:moveTo>
                    <a:pt x="8545" y="16042"/>
                  </a:moveTo>
                  <a:cubicBezTo>
                    <a:pt x="8526" y="16042"/>
                    <a:pt x="8508" y="16052"/>
                    <a:pt x="8498" y="16069"/>
                  </a:cubicBezTo>
                  <a:cubicBezTo>
                    <a:pt x="8483" y="16094"/>
                    <a:pt x="8493" y="16127"/>
                    <a:pt x="8517" y="16141"/>
                  </a:cubicBezTo>
                  <a:lnTo>
                    <a:pt x="9071" y="16462"/>
                  </a:lnTo>
                  <a:cubicBezTo>
                    <a:pt x="9079" y="16468"/>
                    <a:pt x="9088" y="16470"/>
                    <a:pt x="9098" y="16470"/>
                  </a:cubicBezTo>
                  <a:cubicBezTo>
                    <a:pt x="9116" y="16470"/>
                    <a:pt x="9134" y="16460"/>
                    <a:pt x="9144" y="16443"/>
                  </a:cubicBezTo>
                  <a:cubicBezTo>
                    <a:pt x="9159" y="16417"/>
                    <a:pt x="9150" y="16384"/>
                    <a:pt x="9124" y="16370"/>
                  </a:cubicBezTo>
                  <a:lnTo>
                    <a:pt x="8571" y="16049"/>
                  </a:lnTo>
                  <a:cubicBezTo>
                    <a:pt x="8563" y="16044"/>
                    <a:pt x="8554" y="16042"/>
                    <a:pt x="8545" y="160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1193591" y="3710831"/>
              <a:ext cx="946596" cy="548220"/>
            </a:xfrm>
            <a:custGeom>
              <a:avLst/>
              <a:gdLst/>
              <a:ahLst/>
              <a:cxnLst/>
              <a:rect l="l" t="t" r="r" b="b"/>
              <a:pathLst>
                <a:path w="20632" h="11949" extrusionOk="0">
                  <a:moveTo>
                    <a:pt x="20570" y="0"/>
                  </a:moveTo>
                  <a:cubicBezTo>
                    <a:pt x="20562" y="0"/>
                    <a:pt x="20552" y="2"/>
                    <a:pt x="20544" y="7"/>
                  </a:cubicBezTo>
                  <a:lnTo>
                    <a:pt x="19990" y="327"/>
                  </a:lnTo>
                  <a:cubicBezTo>
                    <a:pt x="19964" y="343"/>
                    <a:pt x="19956" y="375"/>
                    <a:pt x="19971" y="400"/>
                  </a:cubicBezTo>
                  <a:cubicBezTo>
                    <a:pt x="19981" y="418"/>
                    <a:pt x="19999" y="427"/>
                    <a:pt x="20017" y="427"/>
                  </a:cubicBezTo>
                  <a:cubicBezTo>
                    <a:pt x="20026" y="427"/>
                    <a:pt x="20035" y="425"/>
                    <a:pt x="20044" y="420"/>
                  </a:cubicBezTo>
                  <a:lnTo>
                    <a:pt x="20598" y="99"/>
                  </a:lnTo>
                  <a:cubicBezTo>
                    <a:pt x="20624" y="85"/>
                    <a:pt x="20632" y="52"/>
                    <a:pt x="20617" y="27"/>
                  </a:cubicBezTo>
                  <a:cubicBezTo>
                    <a:pt x="20607" y="10"/>
                    <a:pt x="20589" y="0"/>
                    <a:pt x="20570" y="0"/>
                  </a:cubicBezTo>
                  <a:close/>
                  <a:moveTo>
                    <a:pt x="19463" y="640"/>
                  </a:moveTo>
                  <a:cubicBezTo>
                    <a:pt x="19454" y="640"/>
                    <a:pt x="19444" y="643"/>
                    <a:pt x="19436" y="648"/>
                  </a:cubicBezTo>
                  <a:lnTo>
                    <a:pt x="18882" y="968"/>
                  </a:lnTo>
                  <a:cubicBezTo>
                    <a:pt x="18856" y="982"/>
                    <a:pt x="18847" y="1015"/>
                    <a:pt x="18862" y="1041"/>
                  </a:cubicBezTo>
                  <a:cubicBezTo>
                    <a:pt x="18872" y="1058"/>
                    <a:pt x="18890" y="1067"/>
                    <a:pt x="18908" y="1067"/>
                  </a:cubicBezTo>
                  <a:cubicBezTo>
                    <a:pt x="18917" y="1067"/>
                    <a:pt x="18927" y="1064"/>
                    <a:pt x="18935" y="1060"/>
                  </a:cubicBezTo>
                  <a:lnTo>
                    <a:pt x="19489" y="740"/>
                  </a:lnTo>
                  <a:cubicBezTo>
                    <a:pt x="19515" y="726"/>
                    <a:pt x="19524" y="692"/>
                    <a:pt x="19509" y="667"/>
                  </a:cubicBezTo>
                  <a:cubicBezTo>
                    <a:pt x="19499" y="650"/>
                    <a:pt x="19481" y="640"/>
                    <a:pt x="19463" y="640"/>
                  </a:cubicBezTo>
                  <a:close/>
                  <a:moveTo>
                    <a:pt x="18354" y="1280"/>
                  </a:moveTo>
                  <a:cubicBezTo>
                    <a:pt x="18344" y="1280"/>
                    <a:pt x="18335" y="1283"/>
                    <a:pt x="18327" y="1287"/>
                  </a:cubicBezTo>
                  <a:lnTo>
                    <a:pt x="17773" y="1607"/>
                  </a:lnTo>
                  <a:cubicBezTo>
                    <a:pt x="17747" y="1622"/>
                    <a:pt x="17739" y="1655"/>
                    <a:pt x="17754" y="1680"/>
                  </a:cubicBezTo>
                  <a:cubicBezTo>
                    <a:pt x="17763" y="1697"/>
                    <a:pt x="17781" y="1707"/>
                    <a:pt x="17800" y="1707"/>
                  </a:cubicBezTo>
                  <a:cubicBezTo>
                    <a:pt x="17809" y="1707"/>
                    <a:pt x="17818" y="1705"/>
                    <a:pt x="17827" y="1700"/>
                  </a:cubicBezTo>
                  <a:lnTo>
                    <a:pt x="18381" y="1380"/>
                  </a:lnTo>
                  <a:cubicBezTo>
                    <a:pt x="18407" y="1365"/>
                    <a:pt x="18415" y="1332"/>
                    <a:pt x="18400" y="1307"/>
                  </a:cubicBezTo>
                  <a:cubicBezTo>
                    <a:pt x="18390" y="1290"/>
                    <a:pt x="18372" y="1280"/>
                    <a:pt x="18354" y="1280"/>
                  </a:cubicBezTo>
                  <a:close/>
                  <a:moveTo>
                    <a:pt x="17245" y="1920"/>
                  </a:moveTo>
                  <a:cubicBezTo>
                    <a:pt x="17236" y="1920"/>
                    <a:pt x="17227" y="1922"/>
                    <a:pt x="17219" y="1927"/>
                  </a:cubicBezTo>
                  <a:lnTo>
                    <a:pt x="16665" y="2248"/>
                  </a:lnTo>
                  <a:cubicBezTo>
                    <a:pt x="16639" y="2263"/>
                    <a:pt x="16630" y="2295"/>
                    <a:pt x="16644" y="2321"/>
                  </a:cubicBezTo>
                  <a:cubicBezTo>
                    <a:pt x="16655" y="2338"/>
                    <a:pt x="16673" y="2347"/>
                    <a:pt x="16691" y="2347"/>
                  </a:cubicBezTo>
                  <a:cubicBezTo>
                    <a:pt x="16700" y="2347"/>
                    <a:pt x="16710" y="2345"/>
                    <a:pt x="16718" y="2340"/>
                  </a:cubicBezTo>
                  <a:lnTo>
                    <a:pt x="17272" y="2021"/>
                  </a:lnTo>
                  <a:cubicBezTo>
                    <a:pt x="17298" y="2006"/>
                    <a:pt x="17307" y="1972"/>
                    <a:pt x="17292" y="1947"/>
                  </a:cubicBezTo>
                  <a:cubicBezTo>
                    <a:pt x="17282" y="1930"/>
                    <a:pt x="17264" y="1920"/>
                    <a:pt x="17245" y="1920"/>
                  </a:cubicBezTo>
                  <a:close/>
                  <a:moveTo>
                    <a:pt x="16136" y="2561"/>
                  </a:moveTo>
                  <a:cubicBezTo>
                    <a:pt x="16127" y="2561"/>
                    <a:pt x="16118" y="2563"/>
                    <a:pt x="16110" y="2568"/>
                  </a:cubicBezTo>
                  <a:lnTo>
                    <a:pt x="15556" y="2888"/>
                  </a:lnTo>
                  <a:cubicBezTo>
                    <a:pt x="15530" y="2902"/>
                    <a:pt x="15522" y="2935"/>
                    <a:pt x="15536" y="2961"/>
                  </a:cubicBezTo>
                  <a:cubicBezTo>
                    <a:pt x="15545" y="2978"/>
                    <a:pt x="15563" y="2988"/>
                    <a:pt x="15583" y="2988"/>
                  </a:cubicBezTo>
                  <a:cubicBezTo>
                    <a:pt x="15592" y="2988"/>
                    <a:pt x="15601" y="2986"/>
                    <a:pt x="15610" y="2981"/>
                  </a:cubicBezTo>
                  <a:lnTo>
                    <a:pt x="16164" y="2660"/>
                  </a:lnTo>
                  <a:cubicBezTo>
                    <a:pt x="16190" y="2645"/>
                    <a:pt x="16197" y="2613"/>
                    <a:pt x="16183" y="2587"/>
                  </a:cubicBezTo>
                  <a:cubicBezTo>
                    <a:pt x="16173" y="2570"/>
                    <a:pt x="16155" y="2561"/>
                    <a:pt x="16136" y="2561"/>
                  </a:cubicBezTo>
                  <a:close/>
                  <a:moveTo>
                    <a:pt x="15027" y="3200"/>
                  </a:moveTo>
                  <a:cubicBezTo>
                    <a:pt x="15018" y="3200"/>
                    <a:pt x="15010" y="3203"/>
                    <a:pt x="15002" y="3207"/>
                  </a:cubicBezTo>
                  <a:lnTo>
                    <a:pt x="14448" y="3528"/>
                  </a:lnTo>
                  <a:cubicBezTo>
                    <a:pt x="14422" y="3543"/>
                    <a:pt x="14413" y="3576"/>
                    <a:pt x="14427" y="3600"/>
                  </a:cubicBezTo>
                  <a:cubicBezTo>
                    <a:pt x="14437" y="3618"/>
                    <a:pt x="14455" y="3627"/>
                    <a:pt x="14473" y="3627"/>
                  </a:cubicBezTo>
                  <a:cubicBezTo>
                    <a:pt x="14482" y="3627"/>
                    <a:pt x="14493" y="3625"/>
                    <a:pt x="14500" y="3621"/>
                  </a:cubicBezTo>
                  <a:lnTo>
                    <a:pt x="15054" y="3301"/>
                  </a:lnTo>
                  <a:cubicBezTo>
                    <a:pt x="15080" y="3285"/>
                    <a:pt x="15089" y="3252"/>
                    <a:pt x="15075" y="3228"/>
                  </a:cubicBezTo>
                  <a:cubicBezTo>
                    <a:pt x="15064" y="3210"/>
                    <a:pt x="15046" y="3200"/>
                    <a:pt x="15027" y="3200"/>
                  </a:cubicBezTo>
                  <a:close/>
                  <a:moveTo>
                    <a:pt x="13920" y="3841"/>
                  </a:moveTo>
                  <a:cubicBezTo>
                    <a:pt x="13911" y="3841"/>
                    <a:pt x="13901" y="3843"/>
                    <a:pt x="13892" y="3848"/>
                  </a:cubicBezTo>
                  <a:lnTo>
                    <a:pt x="13338" y="4168"/>
                  </a:lnTo>
                  <a:cubicBezTo>
                    <a:pt x="13312" y="4183"/>
                    <a:pt x="13305" y="4215"/>
                    <a:pt x="13319" y="4241"/>
                  </a:cubicBezTo>
                  <a:cubicBezTo>
                    <a:pt x="13328" y="4258"/>
                    <a:pt x="13346" y="4268"/>
                    <a:pt x="13365" y="4268"/>
                  </a:cubicBezTo>
                  <a:cubicBezTo>
                    <a:pt x="13374" y="4268"/>
                    <a:pt x="13383" y="4266"/>
                    <a:pt x="13392" y="4260"/>
                  </a:cubicBezTo>
                  <a:lnTo>
                    <a:pt x="13946" y="3940"/>
                  </a:lnTo>
                  <a:cubicBezTo>
                    <a:pt x="13972" y="3926"/>
                    <a:pt x="13980" y="3893"/>
                    <a:pt x="13966" y="3867"/>
                  </a:cubicBezTo>
                  <a:cubicBezTo>
                    <a:pt x="13956" y="3850"/>
                    <a:pt x="13938" y="3841"/>
                    <a:pt x="13920" y="3841"/>
                  </a:cubicBezTo>
                  <a:close/>
                  <a:moveTo>
                    <a:pt x="12811" y="4481"/>
                  </a:moveTo>
                  <a:cubicBezTo>
                    <a:pt x="12802" y="4481"/>
                    <a:pt x="12793" y="4483"/>
                    <a:pt x="12784" y="4488"/>
                  </a:cubicBezTo>
                  <a:lnTo>
                    <a:pt x="12229" y="4807"/>
                  </a:lnTo>
                  <a:cubicBezTo>
                    <a:pt x="12204" y="4822"/>
                    <a:pt x="12195" y="4856"/>
                    <a:pt x="12210" y="4881"/>
                  </a:cubicBezTo>
                  <a:cubicBezTo>
                    <a:pt x="12220" y="4898"/>
                    <a:pt x="12238" y="4908"/>
                    <a:pt x="12256" y="4908"/>
                  </a:cubicBezTo>
                  <a:cubicBezTo>
                    <a:pt x="12265" y="4908"/>
                    <a:pt x="12274" y="4905"/>
                    <a:pt x="12283" y="4901"/>
                  </a:cubicBezTo>
                  <a:lnTo>
                    <a:pt x="12837" y="4581"/>
                  </a:lnTo>
                  <a:cubicBezTo>
                    <a:pt x="12863" y="4565"/>
                    <a:pt x="12872" y="4533"/>
                    <a:pt x="12858" y="4508"/>
                  </a:cubicBezTo>
                  <a:cubicBezTo>
                    <a:pt x="12847" y="4490"/>
                    <a:pt x="12829" y="4481"/>
                    <a:pt x="12811" y="4481"/>
                  </a:cubicBezTo>
                  <a:close/>
                  <a:moveTo>
                    <a:pt x="11703" y="5121"/>
                  </a:moveTo>
                  <a:cubicBezTo>
                    <a:pt x="11693" y="5121"/>
                    <a:pt x="11684" y="5123"/>
                    <a:pt x="11675" y="5128"/>
                  </a:cubicBezTo>
                  <a:lnTo>
                    <a:pt x="11121" y="5448"/>
                  </a:lnTo>
                  <a:cubicBezTo>
                    <a:pt x="11095" y="5463"/>
                    <a:pt x="11086" y="5496"/>
                    <a:pt x="11102" y="5521"/>
                  </a:cubicBezTo>
                  <a:cubicBezTo>
                    <a:pt x="11111" y="5538"/>
                    <a:pt x="11129" y="5548"/>
                    <a:pt x="11148" y="5548"/>
                  </a:cubicBezTo>
                  <a:cubicBezTo>
                    <a:pt x="11157" y="5548"/>
                    <a:pt x="11166" y="5546"/>
                    <a:pt x="11174" y="5541"/>
                  </a:cubicBezTo>
                  <a:lnTo>
                    <a:pt x="11729" y="5221"/>
                  </a:lnTo>
                  <a:cubicBezTo>
                    <a:pt x="11754" y="5206"/>
                    <a:pt x="11763" y="5173"/>
                    <a:pt x="11748" y="5148"/>
                  </a:cubicBezTo>
                  <a:cubicBezTo>
                    <a:pt x="11739" y="5130"/>
                    <a:pt x="11721" y="5121"/>
                    <a:pt x="11703" y="5121"/>
                  </a:cubicBezTo>
                  <a:close/>
                  <a:moveTo>
                    <a:pt x="10593" y="5761"/>
                  </a:moveTo>
                  <a:cubicBezTo>
                    <a:pt x="10584" y="5761"/>
                    <a:pt x="10575" y="5763"/>
                    <a:pt x="10567" y="5768"/>
                  </a:cubicBezTo>
                  <a:lnTo>
                    <a:pt x="10012" y="6088"/>
                  </a:lnTo>
                  <a:cubicBezTo>
                    <a:pt x="9987" y="6102"/>
                    <a:pt x="9978" y="6136"/>
                    <a:pt x="9993" y="6161"/>
                  </a:cubicBezTo>
                  <a:cubicBezTo>
                    <a:pt x="10003" y="6178"/>
                    <a:pt x="10021" y="6188"/>
                    <a:pt x="10039" y="6188"/>
                  </a:cubicBezTo>
                  <a:cubicBezTo>
                    <a:pt x="10048" y="6188"/>
                    <a:pt x="10057" y="6186"/>
                    <a:pt x="10066" y="6181"/>
                  </a:cubicBezTo>
                  <a:lnTo>
                    <a:pt x="10620" y="5860"/>
                  </a:lnTo>
                  <a:cubicBezTo>
                    <a:pt x="10646" y="5846"/>
                    <a:pt x="10655" y="5813"/>
                    <a:pt x="10640" y="5787"/>
                  </a:cubicBezTo>
                  <a:cubicBezTo>
                    <a:pt x="10630" y="5770"/>
                    <a:pt x="10611" y="5761"/>
                    <a:pt x="10593" y="5761"/>
                  </a:cubicBezTo>
                  <a:close/>
                  <a:moveTo>
                    <a:pt x="9485" y="6401"/>
                  </a:moveTo>
                  <a:cubicBezTo>
                    <a:pt x="9476" y="6401"/>
                    <a:pt x="9467" y="6403"/>
                    <a:pt x="9458" y="6409"/>
                  </a:cubicBezTo>
                  <a:lnTo>
                    <a:pt x="8904" y="6729"/>
                  </a:lnTo>
                  <a:cubicBezTo>
                    <a:pt x="8878" y="6743"/>
                    <a:pt x="8869" y="6776"/>
                    <a:pt x="8884" y="6802"/>
                  </a:cubicBezTo>
                  <a:cubicBezTo>
                    <a:pt x="8894" y="6819"/>
                    <a:pt x="8912" y="6828"/>
                    <a:pt x="8931" y="6828"/>
                  </a:cubicBezTo>
                  <a:cubicBezTo>
                    <a:pt x="8940" y="6828"/>
                    <a:pt x="8949" y="6825"/>
                    <a:pt x="8957" y="6821"/>
                  </a:cubicBezTo>
                  <a:lnTo>
                    <a:pt x="9512" y="6501"/>
                  </a:lnTo>
                  <a:cubicBezTo>
                    <a:pt x="9537" y="6486"/>
                    <a:pt x="9546" y="6454"/>
                    <a:pt x="9531" y="6428"/>
                  </a:cubicBezTo>
                  <a:cubicBezTo>
                    <a:pt x="9521" y="6411"/>
                    <a:pt x="9504" y="6401"/>
                    <a:pt x="9485" y="6401"/>
                  </a:cubicBezTo>
                  <a:close/>
                  <a:moveTo>
                    <a:pt x="8376" y="7041"/>
                  </a:moveTo>
                  <a:cubicBezTo>
                    <a:pt x="8367" y="7041"/>
                    <a:pt x="8358" y="7044"/>
                    <a:pt x="8350" y="7048"/>
                  </a:cubicBezTo>
                  <a:lnTo>
                    <a:pt x="7795" y="7368"/>
                  </a:lnTo>
                  <a:cubicBezTo>
                    <a:pt x="7769" y="7383"/>
                    <a:pt x="7761" y="7415"/>
                    <a:pt x="7776" y="7441"/>
                  </a:cubicBezTo>
                  <a:cubicBezTo>
                    <a:pt x="7786" y="7458"/>
                    <a:pt x="7804" y="7468"/>
                    <a:pt x="7822" y="7468"/>
                  </a:cubicBezTo>
                  <a:cubicBezTo>
                    <a:pt x="7831" y="7468"/>
                    <a:pt x="7840" y="7466"/>
                    <a:pt x="7849" y="7460"/>
                  </a:cubicBezTo>
                  <a:lnTo>
                    <a:pt x="8403" y="7141"/>
                  </a:lnTo>
                  <a:cubicBezTo>
                    <a:pt x="8429" y="7126"/>
                    <a:pt x="8437" y="7093"/>
                    <a:pt x="8422" y="7067"/>
                  </a:cubicBezTo>
                  <a:cubicBezTo>
                    <a:pt x="8412" y="7051"/>
                    <a:pt x="8394" y="7041"/>
                    <a:pt x="8376" y="7041"/>
                  </a:cubicBezTo>
                  <a:close/>
                  <a:moveTo>
                    <a:pt x="7267" y="7681"/>
                  </a:moveTo>
                  <a:cubicBezTo>
                    <a:pt x="7258" y="7681"/>
                    <a:pt x="7249" y="7683"/>
                    <a:pt x="7241" y="7688"/>
                  </a:cubicBezTo>
                  <a:lnTo>
                    <a:pt x="6687" y="8009"/>
                  </a:lnTo>
                  <a:cubicBezTo>
                    <a:pt x="6661" y="8024"/>
                    <a:pt x="6652" y="8056"/>
                    <a:pt x="6667" y="8082"/>
                  </a:cubicBezTo>
                  <a:cubicBezTo>
                    <a:pt x="6677" y="8099"/>
                    <a:pt x="6695" y="8108"/>
                    <a:pt x="6714" y="8108"/>
                  </a:cubicBezTo>
                  <a:cubicBezTo>
                    <a:pt x="6723" y="8108"/>
                    <a:pt x="6732" y="8106"/>
                    <a:pt x="6740" y="8101"/>
                  </a:cubicBezTo>
                  <a:lnTo>
                    <a:pt x="7295" y="7781"/>
                  </a:lnTo>
                  <a:cubicBezTo>
                    <a:pt x="7320" y="7767"/>
                    <a:pt x="7329" y="7733"/>
                    <a:pt x="7314" y="7708"/>
                  </a:cubicBezTo>
                  <a:cubicBezTo>
                    <a:pt x="7304" y="7691"/>
                    <a:pt x="7286" y="7681"/>
                    <a:pt x="7267" y="7681"/>
                  </a:cubicBezTo>
                  <a:close/>
                  <a:moveTo>
                    <a:pt x="6159" y="8321"/>
                  </a:moveTo>
                  <a:cubicBezTo>
                    <a:pt x="6150" y="8321"/>
                    <a:pt x="6140" y="8324"/>
                    <a:pt x="6132" y="8329"/>
                  </a:cubicBezTo>
                  <a:lnTo>
                    <a:pt x="5578" y="8648"/>
                  </a:lnTo>
                  <a:cubicBezTo>
                    <a:pt x="5553" y="8663"/>
                    <a:pt x="5544" y="8696"/>
                    <a:pt x="5558" y="8722"/>
                  </a:cubicBezTo>
                  <a:cubicBezTo>
                    <a:pt x="5569" y="8739"/>
                    <a:pt x="5587" y="8749"/>
                    <a:pt x="5605" y="8749"/>
                  </a:cubicBezTo>
                  <a:cubicBezTo>
                    <a:pt x="5614" y="8749"/>
                    <a:pt x="5623" y="8746"/>
                    <a:pt x="5632" y="8741"/>
                  </a:cubicBezTo>
                  <a:lnTo>
                    <a:pt x="6186" y="8421"/>
                  </a:lnTo>
                  <a:cubicBezTo>
                    <a:pt x="6212" y="8406"/>
                    <a:pt x="6219" y="8374"/>
                    <a:pt x="6205" y="8348"/>
                  </a:cubicBezTo>
                  <a:cubicBezTo>
                    <a:pt x="6195" y="8331"/>
                    <a:pt x="6177" y="8321"/>
                    <a:pt x="6159" y="8321"/>
                  </a:cubicBezTo>
                  <a:close/>
                  <a:moveTo>
                    <a:pt x="5050" y="8961"/>
                  </a:moveTo>
                  <a:cubicBezTo>
                    <a:pt x="5041" y="8961"/>
                    <a:pt x="5032" y="8964"/>
                    <a:pt x="5024" y="8968"/>
                  </a:cubicBezTo>
                  <a:lnTo>
                    <a:pt x="4470" y="9288"/>
                  </a:lnTo>
                  <a:cubicBezTo>
                    <a:pt x="4444" y="9304"/>
                    <a:pt x="4435" y="9336"/>
                    <a:pt x="4449" y="9361"/>
                  </a:cubicBezTo>
                  <a:cubicBezTo>
                    <a:pt x="4459" y="9379"/>
                    <a:pt x="4477" y="9388"/>
                    <a:pt x="4497" y="9388"/>
                  </a:cubicBezTo>
                  <a:cubicBezTo>
                    <a:pt x="4506" y="9388"/>
                    <a:pt x="4515" y="9386"/>
                    <a:pt x="4522" y="9382"/>
                  </a:cubicBezTo>
                  <a:lnTo>
                    <a:pt x="5078" y="9061"/>
                  </a:lnTo>
                  <a:cubicBezTo>
                    <a:pt x="5102" y="9046"/>
                    <a:pt x="5111" y="9013"/>
                    <a:pt x="5097" y="8989"/>
                  </a:cubicBezTo>
                  <a:cubicBezTo>
                    <a:pt x="5087" y="8971"/>
                    <a:pt x="5069" y="8961"/>
                    <a:pt x="5050" y="8961"/>
                  </a:cubicBezTo>
                  <a:close/>
                  <a:moveTo>
                    <a:pt x="3942" y="9602"/>
                  </a:moveTo>
                  <a:cubicBezTo>
                    <a:pt x="3933" y="9602"/>
                    <a:pt x="3923" y="9604"/>
                    <a:pt x="3914" y="9609"/>
                  </a:cubicBezTo>
                  <a:lnTo>
                    <a:pt x="3360" y="9929"/>
                  </a:lnTo>
                  <a:cubicBezTo>
                    <a:pt x="3335" y="9943"/>
                    <a:pt x="3327" y="9976"/>
                    <a:pt x="3341" y="10002"/>
                  </a:cubicBezTo>
                  <a:cubicBezTo>
                    <a:pt x="3351" y="10019"/>
                    <a:pt x="3369" y="10029"/>
                    <a:pt x="3387" y="10029"/>
                  </a:cubicBezTo>
                  <a:cubicBezTo>
                    <a:pt x="3396" y="10029"/>
                    <a:pt x="3405" y="10026"/>
                    <a:pt x="3414" y="10021"/>
                  </a:cubicBezTo>
                  <a:lnTo>
                    <a:pt x="3968" y="9701"/>
                  </a:lnTo>
                  <a:cubicBezTo>
                    <a:pt x="3994" y="9687"/>
                    <a:pt x="4002" y="9654"/>
                    <a:pt x="3988" y="9628"/>
                  </a:cubicBezTo>
                  <a:cubicBezTo>
                    <a:pt x="3978" y="9611"/>
                    <a:pt x="3960" y="9602"/>
                    <a:pt x="3942" y="9602"/>
                  </a:cubicBezTo>
                  <a:close/>
                  <a:moveTo>
                    <a:pt x="2833" y="10242"/>
                  </a:moveTo>
                  <a:cubicBezTo>
                    <a:pt x="2824" y="10242"/>
                    <a:pt x="2815" y="10244"/>
                    <a:pt x="2806" y="10249"/>
                  </a:cubicBezTo>
                  <a:lnTo>
                    <a:pt x="2252" y="10568"/>
                  </a:lnTo>
                  <a:cubicBezTo>
                    <a:pt x="2226" y="10584"/>
                    <a:pt x="2217" y="10617"/>
                    <a:pt x="2232" y="10642"/>
                  </a:cubicBezTo>
                  <a:cubicBezTo>
                    <a:pt x="2242" y="10660"/>
                    <a:pt x="2260" y="10669"/>
                    <a:pt x="2278" y="10669"/>
                  </a:cubicBezTo>
                  <a:cubicBezTo>
                    <a:pt x="2288" y="10669"/>
                    <a:pt x="2297" y="10666"/>
                    <a:pt x="2305" y="10662"/>
                  </a:cubicBezTo>
                  <a:lnTo>
                    <a:pt x="2859" y="10341"/>
                  </a:lnTo>
                  <a:cubicBezTo>
                    <a:pt x="2885" y="10326"/>
                    <a:pt x="2894" y="10294"/>
                    <a:pt x="2880" y="10269"/>
                  </a:cubicBezTo>
                  <a:cubicBezTo>
                    <a:pt x="2870" y="10251"/>
                    <a:pt x="2852" y="10242"/>
                    <a:pt x="2833" y="10242"/>
                  </a:cubicBezTo>
                  <a:close/>
                  <a:moveTo>
                    <a:pt x="1725" y="10882"/>
                  </a:moveTo>
                  <a:cubicBezTo>
                    <a:pt x="1715" y="10882"/>
                    <a:pt x="1706" y="10884"/>
                    <a:pt x="1697" y="10889"/>
                  </a:cubicBezTo>
                  <a:lnTo>
                    <a:pt x="1143" y="11209"/>
                  </a:lnTo>
                  <a:cubicBezTo>
                    <a:pt x="1117" y="11224"/>
                    <a:pt x="1109" y="11256"/>
                    <a:pt x="1124" y="11282"/>
                  </a:cubicBezTo>
                  <a:cubicBezTo>
                    <a:pt x="1134" y="11299"/>
                    <a:pt x="1152" y="11309"/>
                    <a:pt x="1170" y="11309"/>
                  </a:cubicBezTo>
                  <a:cubicBezTo>
                    <a:pt x="1179" y="11309"/>
                    <a:pt x="1188" y="11306"/>
                    <a:pt x="1197" y="11301"/>
                  </a:cubicBezTo>
                  <a:lnTo>
                    <a:pt x="1751" y="10982"/>
                  </a:lnTo>
                  <a:cubicBezTo>
                    <a:pt x="1777" y="10967"/>
                    <a:pt x="1785" y="10934"/>
                    <a:pt x="1770" y="10908"/>
                  </a:cubicBezTo>
                  <a:cubicBezTo>
                    <a:pt x="1761" y="10891"/>
                    <a:pt x="1743" y="10882"/>
                    <a:pt x="1725" y="10882"/>
                  </a:cubicBezTo>
                  <a:close/>
                  <a:moveTo>
                    <a:pt x="615" y="11522"/>
                  </a:moveTo>
                  <a:cubicBezTo>
                    <a:pt x="606" y="11522"/>
                    <a:pt x="597" y="11524"/>
                    <a:pt x="589" y="11529"/>
                  </a:cubicBezTo>
                  <a:lnTo>
                    <a:pt x="35" y="11849"/>
                  </a:lnTo>
                  <a:cubicBezTo>
                    <a:pt x="9" y="11863"/>
                    <a:pt x="0" y="11897"/>
                    <a:pt x="15" y="11922"/>
                  </a:cubicBezTo>
                  <a:cubicBezTo>
                    <a:pt x="25" y="11939"/>
                    <a:pt x="43" y="11949"/>
                    <a:pt x="61" y="11949"/>
                  </a:cubicBezTo>
                  <a:cubicBezTo>
                    <a:pt x="70" y="11949"/>
                    <a:pt x="80" y="11947"/>
                    <a:pt x="88" y="11942"/>
                  </a:cubicBezTo>
                  <a:lnTo>
                    <a:pt x="642" y="11621"/>
                  </a:lnTo>
                  <a:cubicBezTo>
                    <a:pt x="668" y="11607"/>
                    <a:pt x="677" y="11574"/>
                    <a:pt x="662" y="11548"/>
                  </a:cubicBezTo>
                  <a:cubicBezTo>
                    <a:pt x="652" y="11531"/>
                    <a:pt x="634" y="11522"/>
                    <a:pt x="615" y="115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710422" y="4274842"/>
              <a:ext cx="1367224" cy="209580"/>
            </a:xfrm>
            <a:custGeom>
              <a:avLst/>
              <a:gdLst/>
              <a:ahLst/>
              <a:cxnLst/>
              <a:rect l="l" t="t" r="r" b="b"/>
              <a:pathLst>
                <a:path w="29800" h="4568" extrusionOk="0">
                  <a:moveTo>
                    <a:pt x="29799" y="1"/>
                  </a:moveTo>
                  <a:lnTo>
                    <a:pt x="0" y="3861"/>
                  </a:lnTo>
                  <a:lnTo>
                    <a:pt x="0" y="4568"/>
                  </a:lnTo>
                  <a:lnTo>
                    <a:pt x="29799" y="708"/>
                  </a:lnTo>
                  <a:lnTo>
                    <a:pt x="29799" y="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709092" y="4001255"/>
              <a:ext cx="1369885" cy="789365"/>
            </a:xfrm>
            <a:custGeom>
              <a:avLst/>
              <a:gdLst/>
              <a:ahLst/>
              <a:cxnLst/>
              <a:rect l="l" t="t" r="r" b="b"/>
              <a:pathLst>
                <a:path w="29858" h="17205" extrusionOk="0">
                  <a:moveTo>
                    <a:pt x="18269" y="0"/>
                  </a:moveTo>
                  <a:cubicBezTo>
                    <a:pt x="18192" y="0"/>
                    <a:pt x="18115" y="17"/>
                    <a:pt x="18056" y="52"/>
                  </a:cubicBezTo>
                  <a:lnTo>
                    <a:pt x="117" y="10409"/>
                  </a:lnTo>
                  <a:cubicBezTo>
                    <a:pt x="0" y="10477"/>
                    <a:pt x="0" y="10586"/>
                    <a:pt x="117" y="10654"/>
                  </a:cubicBezTo>
                  <a:lnTo>
                    <a:pt x="11377" y="17154"/>
                  </a:lnTo>
                  <a:cubicBezTo>
                    <a:pt x="11435" y="17188"/>
                    <a:pt x="11512" y="17205"/>
                    <a:pt x="11589" y="17205"/>
                  </a:cubicBezTo>
                  <a:cubicBezTo>
                    <a:pt x="11666" y="17205"/>
                    <a:pt x="11743" y="17188"/>
                    <a:pt x="11801" y="17154"/>
                  </a:cubicBezTo>
                  <a:lnTo>
                    <a:pt x="29740" y="6797"/>
                  </a:lnTo>
                  <a:cubicBezTo>
                    <a:pt x="29857" y="6729"/>
                    <a:pt x="29857" y="6620"/>
                    <a:pt x="29740" y="6551"/>
                  </a:cubicBezTo>
                  <a:lnTo>
                    <a:pt x="18481" y="52"/>
                  </a:lnTo>
                  <a:cubicBezTo>
                    <a:pt x="18422" y="17"/>
                    <a:pt x="18346" y="0"/>
                    <a:pt x="18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709092" y="3968818"/>
              <a:ext cx="1369885" cy="789411"/>
            </a:xfrm>
            <a:custGeom>
              <a:avLst/>
              <a:gdLst/>
              <a:ahLst/>
              <a:cxnLst/>
              <a:rect l="l" t="t" r="r" b="b"/>
              <a:pathLst>
                <a:path w="29858" h="17206" extrusionOk="0">
                  <a:moveTo>
                    <a:pt x="18269" y="1"/>
                  </a:moveTo>
                  <a:cubicBezTo>
                    <a:pt x="18192" y="1"/>
                    <a:pt x="18115" y="18"/>
                    <a:pt x="18056" y="52"/>
                  </a:cubicBezTo>
                  <a:lnTo>
                    <a:pt x="117" y="10409"/>
                  </a:lnTo>
                  <a:cubicBezTo>
                    <a:pt x="0" y="10477"/>
                    <a:pt x="0" y="10586"/>
                    <a:pt x="117" y="10653"/>
                  </a:cubicBezTo>
                  <a:lnTo>
                    <a:pt x="11377" y="17154"/>
                  </a:lnTo>
                  <a:cubicBezTo>
                    <a:pt x="11435" y="17188"/>
                    <a:pt x="11512" y="17206"/>
                    <a:pt x="11589" y="17206"/>
                  </a:cubicBezTo>
                  <a:cubicBezTo>
                    <a:pt x="11666" y="17206"/>
                    <a:pt x="11743" y="17188"/>
                    <a:pt x="11801" y="17154"/>
                  </a:cubicBezTo>
                  <a:lnTo>
                    <a:pt x="29740" y="6797"/>
                  </a:lnTo>
                  <a:cubicBezTo>
                    <a:pt x="29857" y="6729"/>
                    <a:pt x="29857" y="6620"/>
                    <a:pt x="29740" y="6552"/>
                  </a:cubicBezTo>
                  <a:lnTo>
                    <a:pt x="18481" y="52"/>
                  </a:lnTo>
                  <a:cubicBezTo>
                    <a:pt x="18422" y="18"/>
                    <a:pt x="18346" y="1"/>
                    <a:pt x="182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776766" y="4007128"/>
              <a:ext cx="1108736" cy="640210"/>
            </a:xfrm>
            <a:custGeom>
              <a:avLst/>
              <a:gdLst/>
              <a:ahLst/>
              <a:cxnLst/>
              <a:rect l="l" t="t" r="r" b="b"/>
              <a:pathLst>
                <a:path w="24166" h="13954" extrusionOk="0">
                  <a:moveTo>
                    <a:pt x="16581" y="0"/>
                  </a:moveTo>
                  <a:lnTo>
                    <a:pt x="14079" y="1445"/>
                  </a:lnTo>
                  <a:lnTo>
                    <a:pt x="13760" y="1630"/>
                  </a:lnTo>
                  <a:lnTo>
                    <a:pt x="12828" y="2167"/>
                  </a:lnTo>
                  <a:lnTo>
                    <a:pt x="12508" y="2351"/>
                  </a:lnTo>
                  <a:lnTo>
                    <a:pt x="11577" y="2890"/>
                  </a:lnTo>
                  <a:lnTo>
                    <a:pt x="11259" y="3073"/>
                  </a:lnTo>
                  <a:lnTo>
                    <a:pt x="10326" y="3612"/>
                  </a:lnTo>
                  <a:lnTo>
                    <a:pt x="10008" y="3796"/>
                  </a:lnTo>
                  <a:lnTo>
                    <a:pt x="9076" y="4333"/>
                  </a:lnTo>
                  <a:lnTo>
                    <a:pt x="8756" y="4518"/>
                  </a:lnTo>
                  <a:lnTo>
                    <a:pt x="7825" y="5056"/>
                  </a:lnTo>
                  <a:lnTo>
                    <a:pt x="7505" y="5240"/>
                  </a:lnTo>
                  <a:lnTo>
                    <a:pt x="6574" y="5778"/>
                  </a:lnTo>
                  <a:lnTo>
                    <a:pt x="6254" y="5963"/>
                  </a:lnTo>
                  <a:lnTo>
                    <a:pt x="5323" y="6500"/>
                  </a:lnTo>
                  <a:lnTo>
                    <a:pt x="5004" y="6685"/>
                  </a:lnTo>
                  <a:lnTo>
                    <a:pt x="4072" y="7223"/>
                  </a:lnTo>
                  <a:lnTo>
                    <a:pt x="3753" y="7407"/>
                  </a:lnTo>
                  <a:lnTo>
                    <a:pt x="2822" y="7945"/>
                  </a:lnTo>
                  <a:lnTo>
                    <a:pt x="2502" y="8129"/>
                  </a:lnTo>
                  <a:lnTo>
                    <a:pt x="1571" y="8666"/>
                  </a:lnTo>
                  <a:lnTo>
                    <a:pt x="1251" y="8851"/>
                  </a:lnTo>
                  <a:lnTo>
                    <a:pt x="0" y="9574"/>
                  </a:lnTo>
                  <a:lnTo>
                    <a:pt x="1212" y="10272"/>
                  </a:lnTo>
                  <a:lnTo>
                    <a:pt x="1531" y="10457"/>
                  </a:lnTo>
                  <a:lnTo>
                    <a:pt x="2422" y="10971"/>
                  </a:lnTo>
                  <a:lnTo>
                    <a:pt x="2742" y="11156"/>
                  </a:lnTo>
                  <a:lnTo>
                    <a:pt x="3633" y="11671"/>
                  </a:lnTo>
                  <a:lnTo>
                    <a:pt x="3953" y="11855"/>
                  </a:lnTo>
                  <a:lnTo>
                    <a:pt x="4845" y="12370"/>
                  </a:lnTo>
                  <a:lnTo>
                    <a:pt x="5163" y="12555"/>
                  </a:lnTo>
                  <a:lnTo>
                    <a:pt x="6055" y="13069"/>
                  </a:lnTo>
                  <a:lnTo>
                    <a:pt x="6375" y="13254"/>
                  </a:lnTo>
                  <a:lnTo>
                    <a:pt x="7585" y="13953"/>
                  </a:lnTo>
                  <a:lnTo>
                    <a:pt x="8836" y="13230"/>
                  </a:lnTo>
                  <a:lnTo>
                    <a:pt x="9155" y="13047"/>
                  </a:lnTo>
                  <a:lnTo>
                    <a:pt x="11338" y="11787"/>
                  </a:lnTo>
                  <a:lnTo>
                    <a:pt x="11657" y="11602"/>
                  </a:lnTo>
                  <a:lnTo>
                    <a:pt x="18843" y="7453"/>
                  </a:lnTo>
                  <a:lnTo>
                    <a:pt x="19162" y="7269"/>
                  </a:lnTo>
                  <a:lnTo>
                    <a:pt x="20094" y="6731"/>
                  </a:lnTo>
                  <a:lnTo>
                    <a:pt x="20413" y="6546"/>
                  </a:lnTo>
                  <a:lnTo>
                    <a:pt x="21345" y="6009"/>
                  </a:lnTo>
                  <a:lnTo>
                    <a:pt x="21664" y="5824"/>
                  </a:lnTo>
                  <a:lnTo>
                    <a:pt x="22596" y="5286"/>
                  </a:lnTo>
                  <a:lnTo>
                    <a:pt x="22915" y="5102"/>
                  </a:lnTo>
                  <a:lnTo>
                    <a:pt x="24165" y="4380"/>
                  </a:lnTo>
                  <a:lnTo>
                    <a:pt x="22955" y="3680"/>
                  </a:lnTo>
                  <a:lnTo>
                    <a:pt x="22635" y="3497"/>
                  </a:lnTo>
                  <a:lnTo>
                    <a:pt x="21744" y="2982"/>
                  </a:lnTo>
                  <a:lnTo>
                    <a:pt x="21425" y="2797"/>
                  </a:lnTo>
                  <a:lnTo>
                    <a:pt x="19322" y="1584"/>
                  </a:lnTo>
                  <a:lnTo>
                    <a:pt x="19002" y="1399"/>
                  </a:lnTo>
                  <a:lnTo>
                    <a:pt x="18112" y="884"/>
                  </a:lnTo>
                  <a:lnTo>
                    <a:pt x="17792" y="700"/>
                  </a:lnTo>
                  <a:lnTo>
                    <a:pt x="16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798742" y="4417439"/>
              <a:ext cx="98321" cy="56799"/>
            </a:xfrm>
            <a:custGeom>
              <a:avLst/>
              <a:gdLst/>
              <a:ahLst/>
              <a:cxnLst/>
              <a:rect l="l" t="t" r="r" b="b"/>
              <a:pathLst>
                <a:path w="2143" h="1238" extrusionOk="0">
                  <a:moveTo>
                    <a:pt x="1092" y="0"/>
                  </a:moveTo>
                  <a:lnTo>
                    <a:pt x="1" y="631"/>
                  </a:lnTo>
                  <a:lnTo>
                    <a:pt x="1052" y="1238"/>
                  </a:lnTo>
                  <a:lnTo>
                    <a:pt x="2143" y="60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856185" y="4384313"/>
              <a:ext cx="98275" cy="56799"/>
            </a:xfrm>
            <a:custGeom>
              <a:avLst/>
              <a:gdLst/>
              <a:ahLst/>
              <a:cxnLst/>
              <a:rect l="l" t="t" r="r" b="b"/>
              <a:pathLst>
                <a:path w="2142" h="1238" extrusionOk="0">
                  <a:moveTo>
                    <a:pt x="1091" y="1"/>
                  </a:moveTo>
                  <a:lnTo>
                    <a:pt x="0" y="630"/>
                  </a:lnTo>
                  <a:lnTo>
                    <a:pt x="1051" y="1237"/>
                  </a:lnTo>
                  <a:lnTo>
                    <a:pt x="2142" y="608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913490" y="4351141"/>
              <a:ext cx="98367" cy="56845"/>
            </a:xfrm>
            <a:custGeom>
              <a:avLst/>
              <a:gdLst/>
              <a:ahLst/>
              <a:cxnLst/>
              <a:rect l="l" t="t" r="r" b="b"/>
              <a:pathLst>
                <a:path w="2144" h="1239" extrusionOk="0">
                  <a:moveTo>
                    <a:pt x="1092" y="1"/>
                  </a:moveTo>
                  <a:lnTo>
                    <a:pt x="1" y="631"/>
                  </a:lnTo>
                  <a:lnTo>
                    <a:pt x="1053" y="1238"/>
                  </a:lnTo>
                  <a:lnTo>
                    <a:pt x="2144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970887" y="4318015"/>
              <a:ext cx="98367" cy="56845"/>
            </a:xfrm>
            <a:custGeom>
              <a:avLst/>
              <a:gdLst/>
              <a:ahLst/>
              <a:cxnLst/>
              <a:rect l="l" t="t" r="r" b="b"/>
              <a:pathLst>
                <a:path w="2144" h="1239" extrusionOk="0">
                  <a:moveTo>
                    <a:pt x="1092" y="1"/>
                  </a:moveTo>
                  <a:lnTo>
                    <a:pt x="1" y="631"/>
                  </a:lnTo>
                  <a:lnTo>
                    <a:pt x="1053" y="1238"/>
                  </a:lnTo>
                  <a:lnTo>
                    <a:pt x="2144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1028329" y="4284935"/>
              <a:ext cx="98321" cy="56754"/>
            </a:xfrm>
            <a:custGeom>
              <a:avLst/>
              <a:gdLst/>
              <a:ahLst/>
              <a:cxnLst/>
              <a:rect l="l" t="t" r="r" b="b"/>
              <a:pathLst>
                <a:path w="2143" h="1237" extrusionOk="0">
                  <a:moveTo>
                    <a:pt x="1091" y="0"/>
                  </a:moveTo>
                  <a:lnTo>
                    <a:pt x="0" y="630"/>
                  </a:lnTo>
                  <a:lnTo>
                    <a:pt x="1052" y="1236"/>
                  </a:lnTo>
                  <a:lnTo>
                    <a:pt x="2143" y="607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1085726" y="4251764"/>
              <a:ext cx="98275" cy="56799"/>
            </a:xfrm>
            <a:custGeom>
              <a:avLst/>
              <a:gdLst/>
              <a:ahLst/>
              <a:cxnLst/>
              <a:rect l="l" t="t" r="r" b="b"/>
              <a:pathLst>
                <a:path w="2142" h="1238" extrusionOk="0">
                  <a:moveTo>
                    <a:pt x="1091" y="0"/>
                  </a:moveTo>
                  <a:lnTo>
                    <a:pt x="0" y="631"/>
                  </a:lnTo>
                  <a:lnTo>
                    <a:pt x="1051" y="1238"/>
                  </a:lnTo>
                  <a:lnTo>
                    <a:pt x="2142" y="607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1143123" y="4218638"/>
              <a:ext cx="98275" cy="56754"/>
            </a:xfrm>
            <a:custGeom>
              <a:avLst/>
              <a:gdLst/>
              <a:ahLst/>
              <a:cxnLst/>
              <a:rect l="l" t="t" r="r" b="b"/>
              <a:pathLst>
                <a:path w="2142" h="1237" extrusionOk="0">
                  <a:moveTo>
                    <a:pt x="1091" y="0"/>
                  </a:moveTo>
                  <a:lnTo>
                    <a:pt x="0" y="630"/>
                  </a:lnTo>
                  <a:lnTo>
                    <a:pt x="1051" y="1237"/>
                  </a:lnTo>
                  <a:lnTo>
                    <a:pt x="2142" y="607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1200473" y="4185512"/>
              <a:ext cx="98321" cy="56754"/>
            </a:xfrm>
            <a:custGeom>
              <a:avLst/>
              <a:gdLst/>
              <a:ahLst/>
              <a:cxnLst/>
              <a:rect l="l" t="t" r="r" b="b"/>
              <a:pathLst>
                <a:path w="2143" h="1237" extrusionOk="0">
                  <a:moveTo>
                    <a:pt x="1092" y="1"/>
                  </a:moveTo>
                  <a:lnTo>
                    <a:pt x="0" y="630"/>
                  </a:lnTo>
                  <a:lnTo>
                    <a:pt x="1052" y="1237"/>
                  </a:lnTo>
                  <a:lnTo>
                    <a:pt x="2143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1257870" y="4152340"/>
              <a:ext cx="98321" cy="56845"/>
            </a:xfrm>
            <a:custGeom>
              <a:avLst/>
              <a:gdLst/>
              <a:ahLst/>
              <a:cxnLst/>
              <a:rect l="l" t="t" r="r" b="b"/>
              <a:pathLst>
                <a:path w="2143" h="1239" extrusionOk="0">
                  <a:moveTo>
                    <a:pt x="1091" y="1"/>
                  </a:moveTo>
                  <a:lnTo>
                    <a:pt x="0" y="631"/>
                  </a:lnTo>
                  <a:lnTo>
                    <a:pt x="1052" y="1238"/>
                  </a:lnTo>
                  <a:lnTo>
                    <a:pt x="2143" y="608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1315267" y="4119214"/>
              <a:ext cx="98321" cy="56799"/>
            </a:xfrm>
            <a:custGeom>
              <a:avLst/>
              <a:gdLst/>
              <a:ahLst/>
              <a:cxnLst/>
              <a:rect l="l" t="t" r="r" b="b"/>
              <a:pathLst>
                <a:path w="2143" h="1238" extrusionOk="0">
                  <a:moveTo>
                    <a:pt x="1091" y="1"/>
                  </a:moveTo>
                  <a:lnTo>
                    <a:pt x="0" y="630"/>
                  </a:lnTo>
                  <a:lnTo>
                    <a:pt x="1052" y="1237"/>
                  </a:lnTo>
                  <a:lnTo>
                    <a:pt x="2143" y="608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1372664" y="4086134"/>
              <a:ext cx="98275" cy="56754"/>
            </a:xfrm>
            <a:custGeom>
              <a:avLst/>
              <a:gdLst/>
              <a:ahLst/>
              <a:cxnLst/>
              <a:rect l="l" t="t" r="r" b="b"/>
              <a:pathLst>
                <a:path w="2142" h="1237" extrusionOk="0">
                  <a:moveTo>
                    <a:pt x="1091" y="0"/>
                  </a:moveTo>
                  <a:lnTo>
                    <a:pt x="0" y="629"/>
                  </a:lnTo>
                  <a:lnTo>
                    <a:pt x="1051" y="1236"/>
                  </a:lnTo>
                  <a:lnTo>
                    <a:pt x="2142" y="607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1430060" y="4019837"/>
              <a:ext cx="155671" cy="89925"/>
            </a:xfrm>
            <a:custGeom>
              <a:avLst/>
              <a:gdLst/>
              <a:ahLst/>
              <a:cxnLst/>
              <a:rect l="l" t="t" r="r" b="b"/>
              <a:pathLst>
                <a:path w="3393" h="1960" extrusionOk="0">
                  <a:moveTo>
                    <a:pt x="2342" y="0"/>
                  </a:moveTo>
                  <a:lnTo>
                    <a:pt x="0" y="1353"/>
                  </a:lnTo>
                  <a:lnTo>
                    <a:pt x="1051" y="1960"/>
                  </a:lnTo>
                  <a:lnTo>
                    <a:pt x="3393" y="607"/>
                  </a:lnTo>
                  <a:lnTo>
                    <a:pt x="23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854304" y="4449509"/>
              <a:ext cx="98367" cy="56799"/>
            </a:xfrm>
            <a:custGeom>
              <a:avLst/>
              <a:gdLst/>
              <a:ahLst/>
              <a:cxnLst/>
              <a:rect l="l" t="t" r="r" b="b"/>
              <a:pathLst>
                <a:path w="2144" h="1238" extrusionOk="0">
                  <a:moveTo>
                    <a:pt x="1092" y="1"/>
                  </a:moveTo>
                  <a:lnTo>
                    <a:pt x="0" y="630"/>
                  </a:lnTo>
                  <a:lnTo>
                    <a:pt x="1052" y="1237"/>
                  </a:lnTo>
                  <a:lnTo>
                    <a:pt x="2143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911701" y="4416383"/>
              <a:ext cx="98321" cy="56799"/>
            </a:xfrm>
            <a:custGeom>
              <a:avLst/>
              <a:gdLst/>
              <a:ahLst/>
              <a:cxnLst/>
              <a:rect l="l" t="t" r="r" b="b"/>
              <a:pathLst>
                <a:path w="2143" h="1238" extrusionOk="0">
                  <a:moveTo>
                    <a:pt x="1092" y="1"/>
                  </a:moveTo>
                  <a:lnTo>
                    <a:pt x="1" y="630"/>
                  </a:lnTo>
                  <a:lnTo>
                    <a:pt x="1051" y="1237"/>
                  </a:lnTo>
                  <a:lnTo>
                    <a:pt x="2142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969097" y="4383212"/>
              <a:ext cx="98321" cy="56845"/>
            </a:xfrm>
            <a:custGeom>
              <a:avLst/>
              <a:gdLst/>
              <a:ahLst/>
              <a:cxnLst/>
              <a:rect l="l" t="t" r="r" b="b"/>
              <a:pathLst>
                <a:path w="2143" h="1239" extrusionOk="0">
                  <a:moveTo>
                    <a:pt x="1092" y="1"/>
                  </a:moveTo>
                  <a:lnTo>
                    <a:pt x="1" y="632"/>
                  </a:lnTo>
                  <a:lnTo>
                    <a:pt x="1051" y="1239"/>
                  </a:lnTo>
                  <a:lnTo>
                    <a:pt x="2142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1026448" y="4350132"/>
              <a:ext cx="98367" cy="56754"/>
            </a:xfrm>
            <a:custGeom>
              <a:avLst/>
              <a:gdLst/>
              <a:ahLst/>
              <a:cxnLst/>
              <a:rect l="l" t="t" r="r" b="b"/>
              <a:pathLst>
                <a:path w="2144" h="1237" extrusionOk="0">
                  <a:moveTo>
                    <a:pt x="1093" y="0"/>
                  </a:moveTo>
                  <a:lnTo>
                    <a:pt x="0" y="630"/>
                  </a:lnTo>
                  <a:lnTo>
                    <a:pt x="1052" y="1237"/>
                  </a:lnTo>
                  <a:lnTo>
                    <a:pt x="2143" y="607"/>
                  </a:lnTo>
                  <a:lnTo>
                    <a:pt x="10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1083845" y="4317006"/>
              <a:ext cx="98367" cy="56754"/>
            </a:xfrm>
            <a:custGeom>
              <a:avLst/>
              <a:gdLst/>
              <a:ahLst/>
              <a:cxnLst/>
              <a:rect l="l" t="t" r="r" b="b"/>
              <a:pathLst>
                <a:path w="2144" h="1237" extrusionOk="0">
                  <a:moveTo>
                    <a:pt x="1092" y="0"/>
                  </a:moveTo>
                  <a:lnTo>
                    <a:pt x="1" y="630"/>
                  </a:lnTo>
                  <a:lnTo>
                    <a:pt x="1052" y="1237"/>
                  </a:lnTo>
                  <a:lnTo>
                    <a:pt x="2143" y="60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141242" y="4283834"/>
              <a:ext cx="98367" cy="56799"/>
            </a:xfrm>
            <a:custGeom>
              <a:avLst/>
              <a:gdLst/>
              <a:ahLst/>
              <a:cxnLst/>
              <a:rect l="l" t="t" r="r" b="b"/>
              <a:pathLst>
                <a:path w="2144" h="1238" extrusionOk="0">
                  <a:moveTo>
                    <a:pt x="1092" y="0"/>
                  </a:moveTo>
                  <a:lnTo>
                    <a:pt x="1" y="631"/>
                  </a:lnTo>
                  <a:lnTo>
                    <a:pt x="1052" y="1238"/>
                  </a:lnTo>
                  <a:lnTo>
                    <a:pt x="2143" y="60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1198638" y="4250708"/>
              <a:ext cx="98367" cy="56799"/>
            </a:xfrm>
            <a:custGeom>
              <a:avLst/>
              <a:gdLst/>
              <a:ahLst/>
              <a:cxnLst/>
              <a:rect l="l" t="t" r="r" b="b"/>
              <a:pathLst>
                <a:path w="2144" h="1238" extrusionOk="0">
                  <a:moveTo>
                    <a:pt x="1092" y="1"/>
                  </a:moveTo>
                  <a:lnTo>
                    <a:pt x="1" y="630"/>
                  </a:lnTo>
                  <a:lnTo>
                    <a:pt x="1052" y="1237"/>
                  </a:lnTo>
                  <a:lnTo>
                    <a:pt x="2143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1256035" y="4217537"/>
              <a:ext cx="98321" cy="56845"/>
            </a:xfrm>
            <a:custGeom>
              <a:avLst/>
              <a:gdLst/>
              <a:ahLst/>
              <a:cxnLst/>
              <a:rect l="l" t="t" r="r" b="b"/>
              <a:pathLst>
                <a:path w="2143" h="1239" extrusionOk="0">
                  <a:moveTo>
                    <a:pt x="1092" y="1"/>
                  </a:moveTo>
                  <a:lnTo>
                    <a:pt x="1" y="631"/>
                  </a:lnTo>
                  <a:lnTo>
                    <a:pt x="1051" y="1238"/>
                  </a:lnTo>
                  <a:lnTo>
                    <a:pt x="2142" y="609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1313432" y="4184411"/>
              <a:ext cx="98321" cy="56845"/>
            </a:xfrm>
            <a:custGeom>
              <a:avLst/>
              <a:gdLst/>
              <a:ahLst/>
              <a:cxnLst/>
              <a:rect l="l" t="t" r="r" b="b"/>
              <a:pathLst>
                <a:path w="2143" h="1239" extrusionOk="0">
                  <a:moveTo>
                    <a:pt x="1092" y="1"/>
                  </a:moveTo>
                  <a:lnTo>
                    <a:pt x="1" y="632"/>
                  </a:lnTo>
                  <a:lnTo>
                    <a:pt x="1051" y="1238"/>
                  </a:lnTo>
                  <a:lnTo>
                    <a:pt x="2142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1370782" y="4151331"/>
              <a:ext cx="98367" cy="56754"/>
            </a:xfrm>
            <a:custGeom>
              <a:avLst/>
              <a:gdLst/>
              <a:ahLst/>
              <a:cxnLst/>
              <a:rect l="l" t="t" r="r" b="b"/>
              <a:pathLst>
                <a:path w="2144" h="1237" extrusionOk="0">
                  <a:moveTo>
                    <a:pt x="1092" y="0"/>
                  </a:moveTo>
                  <a:lnTo>
                    <a:pt x="1" y="630"/>
                  </a:lnTo>
                  <a:lnTo>
                    <a:pt x="1052" y="1237"/>
                  </a:lnTo>
                  <a:lnTo>
                    <a:pt x="2144" y="60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1428179" y="4118159"/>
              <a:ext cx="98367" cy="56799"/>
            </a:xfrm>
            <a:custGeom>
              <a:avLst/>
              <a:gdLst/>
              <a:ahLst/>
              <a:cxnLst/>
              <a:rect l="l" t="t" r="r" b="b"/>
              <a:pathLst>
                <a:path w="2144" h="1238" extrusionOk="0">
                  <a:moveTo>
                    <a:pt x="1092" y="0"/>
                  </a:moveTo>
                  <a:lnTo>
                    <a:pt x="1" y="631"/>
                  </a:lnTo>
                  <a:lnTo>
                    <a:pt x="1052" y="1238"/>
                  </a:lnTo>
                  <a:lnTo>
                    <a:pt x="2144" y="60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1485576" y="4085033"/>
              <a:ext cx="98367" cy="56799"/>
            </a:xfrm>
            <a:custGeom>
              <a:avLst/>
              <a:gdLst/>
              <a:ahLst/>
              <a:cxnLst/>
              <a:rect l="l" t="t" r="r" b="b"/>
              <a:pathLst>
                <a:path w="2144" h="1238" extrusionOk="0">
                  <a:moveTo>
                    <a:pt x="1092" y="0"/>
                  </a:moveTo>
                  <a:lnTo>
                    <a:pt x="1" y="631"/>
                  </a:lnTo>
                  <a:lnTo>
                    <a:pt x="1052" y="1238"/>
                  </a:lnTo>
                  <a:lnTo>
                    <a:pt x="2144" y="60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1542973" y="4051907"/>
              <a:ext cx="98321" cy="56754"/>
            </a:xfrm>
            <a:custGeom>
              <a:avLst/>
              <a:gdLst/>
              <a:ahLst/>
              <a:cxnLst/>
              <a:rect l="l" t="t" r="r" b="b"/>
              <a:pathLst>
                <a:path w="2143" h="1237" extrusionOk="0">
                  <a:moveTo>
                    <a:pt x="1092" y="1"/>
                  </a:moveTo>
                  <a:lnTo>
                    <a:pt x="1" y="630"/>
                  </a:lnTo>
                  <a:lnTo>
                    <a:pt x="1053" y="1237"/>
                  </a:lnTo>
                  <a:lnTo>
                    <a:pt x="2143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909819" y="4481580"/>
              <a:ext cx="98367" cy="56799"/>
            </a:xfrm>
            <a:custGeom>
              <a:avLst/>
              <a:gdLst/>
              <a:ahLst/>
              <a:cxnLst/>
              <a:rect l="l" t="t" r="r" b="b"/>
              <a:pathLst>
                <a:path w="2144" h="1238" extrusionOk="0">
                  <a:moveTo>
                    <a:pt x="1092" y="1"/>
                  </a:moveTo>
                  <a:lnTo>
                    <a:pt x="1" y="630"/>
                  </a:lnTo>
                  <a:lnTo>
                    <a:pt x="1053" y="1237"/>
                  </a:lnTo>
                  <a:lnTo>
                    <a:pt x="2144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967262" y="4448454"/>
              <a:ext cx="98321" cy="56799"/>
            </a:xfrm>
            <a:custGeom>
              <a:avLst/>
              <a:gdLst/>
              <a:ahLst/>
              <a:cxnLst/>
              <a:rect l="l" t="t" r="r" b="b"/>
              <a:pathLst>
                <a:path w="2143" h="1238" extrusionOk="0">
                  <a:moveTo>
                    <a:pt x="1091" y="0"/>
                  </a:moveTo>
                  <a:lnTo>
                    <a:pt x="0" y="631"/>
                  </a:lnTo>
                  <a:lnTo>
                    <a:pt x="1052" y="1238"/>
                  </a:lnTo>
                  <a:lnTo>
                    <a:pt x="2143" y="608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1024659" y="4415328"/>
              <a:ext cx="98321" cy="56799"/>
            </a:xfrm>
            <a:custGeom>
              <a:avLst/>
              <a:gdLst/>
              <a:ahLst/>
              <a:cxnLst/>
              <a:rect l="l" t="t" r="r" b="b"/>
              <a:pathLst>
                <a:path w="2143" h="1238" extrusionOk="0">
                  <a:moveTo>
                    <a:pt x="1091" y="0"/>
                  </a:moveTo>
                  <a:lnTo>
                    <a:pt x="0" y="631"/>
                  </a:lnTo>
                  <a:lnTo>
                    <a:pt x="1052" y="1238"/>
                  </a:lnTo>
                  <a:lnTo>
                    <a:pt x="2143" y="607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1082055" y="4382202"/>
              <a:ext cx="98275" cy="56754"/>
            </a:xfrm>
            <a:custGeom>
              <a:avLst/>
              <a:gdLst/>
              <a:ahLst/>
              <a:cxnLst/>
              <a:rect l="l" t="t" r="r" b="b"/>
              <a:pathLst>
                <a:path w="2142" h="1237" extrusionOk="0">
                  <a:moveTo>
                    <a:pt x="1091" y="0"/>
                  </a:moveTo>
                  <a:lnTo>
                    <a:pt x="0" y="630"/>
                  </a:lnTo>
                  <a:lnTo>
                    <a:pt x="1051" y="1237"/>
                  </a:lnTo>
                  <a:lnTo>
                    <a:pt x="2142" y="607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1139452" y="4349031"/>
              <a:ext cx="98275" cy="56845"/>
            </a:xfrm>
            <a:custGeom>
              <a:avLst/>
              <a:gdLst/>
              <a:ahLst/>
              <a:cxnLst/>
              <a:rect l="l" t="t" r="r" b="b"/>
              <a:pathLst>
                <a:path w="2142" h="1239" extrusionOk="0">
                  <a:moveTo>
                    <a:pt x="1091" y="1"/>
                  </a:moveTo>
                  <a:lnTo>
                    <a:pt x="0" y="631"/>
                  </a:lnTo>
                  <a:lnTo>
                    <a:pt x="1051" y="1238"/>
                  </a:lnTo>
                  <a:lnTo>
                    <a:pt x="2142" y="607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1196803" y="4315905"/>
              <a:ext cx="98321" cy="56845"/>
            </a:xfrm>
            <a:custGeom>
              <a:avLst/>
              <a:gdLst/>
              <a:ahLst/>
              <a:cxnLst/>
              <a:rect l="l" t="t" r="r" b="b"/>
              <a:pathLst>
                <a:path w="2143" h="1239" extrusionOk="0">
                  <a:moveTo>
                    <a:pt x="1092" y="1"/>
                  </a:moveTo>
                  <a:lnTo>
                    <a:pt x="0" y="631"/>
                  </a:lnTo>
                  <a:lnTo>
                    <a:pt x="1052" y="1238"/>
                  </a:lnTo>
                  <a:lnTo>
                    <a:pt x="2143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1254200" y="4282779"/>
              <a:ext cx="98321" cy="56799"/>
            </a:xfrm>
            <a:custGeom>
              <a:avLst/>
              <a:gdLst/>
              <a:ahLst/>
              <a:cxnLst/>
              <a:rect l="l" t="t" r="r" b="b"/>
              <a:pathLst>
                <a:path w="2143" h="1238" extrusionOk="0">
                  <a:moveTo>
                    <a:pt x="1091" y="1"/>
                  </a:moveTo>
                  <a:lnTo>
                    <a:pt x="0" y="630"/>
                  </a:lnTo>
                  <a:lnTo>
                    <a:pt x="1052" y="1237"/>
                  </a:lnTo>
                  <a:lnTo>
                    <a:pt x="2143" y="608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1311596" y="4249607"/>
              <a:ext cx="98367" cy="56845"/>
            </a:xfrm>
            <a:custGeom>
              <a:avLst/>
              <a:gdLst/>
              <a:ahLst/>
              <a:cxnLst/>
              <a:rect l="l" t="t" r="r" b="b"/>
              <a:pathLst>
                <a:path w="2144" h="1239" extrusionOk="0">
                  <a:moveTo>
                    <a:pt x="1091" y="1"/>
                  </a:moveTo>
                  <a:lnTo>
                    <a:pt x="0" y="632"/>
                  </a:lnTo>
                  <a:lnTo>
                    <a:pt x="1052" y="1239"/>
                  </a:lnTo>
                  <a:lnTo>
                    <a:pt x="2143" y="608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1368993" y="4216527"/>
              <a:ext cx="98367" cy="56754"/>
            </a:xfrm>
            <a:custGeom>
              <a:avLst/>
              <a:gdLst/>
              <a:ahLst/>
              <a:cxnLst/>
              <a:rect l="l" t="t" r="r" b="b"/>
              <a:pathLst>
                <a:path w="2144" h="1237" extrusionOk="0">
                  <a:moveTo>
                    <a:pt x="1091" y="0"/>
                  </a:moveTo>
                  <a:lnTo>
                    <a:pt x="0" y="631"/>
                  </a:lnTo>
                  <a:lnTo>
                    <a:pt x="1052" y="1237"/>
                  </a:lnTo>
                  <a:lnTo>
                    <a:pt x="2143" y="607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1426390" y="4183401"/>
              <a:ext cx="98321" cy="56754"/>
            </a:xfrm>
            <a:custGeom>
              <a:avLst/>
              <a:gdLst/>
              <a:ahLst/>
              <a:cxnLst/>
              <a:rect l="l" t="t" r="r" b="b"/>
              <a:pathLst>
                <a:path w="2143" h="1237" extrusionOk="0">
                  <a:moveTo>
                    <a:pt x="1091" y="0"/>
                  </a:moveTo>
                  <a:lnTo>
                    <a:pt x="0" y="630"/>
                  </a:lnTo>
                  <a:lnTo>
                    <a:pt x="1051" y="1237"/>
                  </a:lnTo>
                  <a:lnTo>
                    <a:pt x="2142" y="607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1483786" y="4150230"/>
              <a:ext cx="98321" cy="56799"/>
            </a:xfrm>
            <a:custGeom>
              <a:avLst/>
              <a:gdLst/>
              <a:ahLst/>
              <a:cxnLst/>
              <a:rect l="l" t="t" r="r" b="b"/>
              <a:pathLst>
                <a:path w="2143" h="1238" extrusionOk="0">
                  <a:moveTo>
                    <a:pt x="1091" y="0"/>
                  </a:moveTo>
                  <a:lnTo>
                    <a:pt x="0" y="631"/>
                  </a:lnTo>
                  <a:lnTo>
                    <a:pt x="1051" y="1238"/>
                  </a:lnTo>
                  <a:lnTo>
                    <a:pt x="2142" y="607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1541137" y="4117104"/>
              <a:ext cx="98367" cy="56799"/>
            </a:xfrm>
            <a:custGeom>
              <a:avLst/>
              <a:gdLst/>
              <a:ahLst/>
              <a:cxnLst/>
              <a:rect l="l" t="t" r="r" b="b"/>
              <a:pathLst>
                <a:path w="2144" h="1238" extrusionOk="0">
                  <a:moveTo>
                    <a:pt x="1093" y="1"/>
                  </a:moveTo>
                  <a:lnTo>
                    <a:pt x="0" y="630"/>
                  </a:lnTo>
                  <a:lnTo>
                    <a:pt x="1052" y="1237"/>
                  </a:lnTo>
                  <a:lnTo>
                    <a:pt x="2143" y="608"/>
                  </a:lnTo>
                  <a:lnTo>
                    <a:pt x="10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1596699" y="4083978"/>
              <a:ext cx="155717" cy="121995"/>
            </a:xfrm>
            <a:custGeom>
              <a:avLst/>
              <a:gdLst/>
              <a:ahLst/>
              <a:cxnLst/>
              <a:rect l="l" t="t" r="r" b="b"/>
              <a:pathLst>
                <a:path w="3394" h="2659" extrusionOk="0">
                  <a:moveTo>
                    <a:pt x="1131" y="1"/>
                  </a:moveTo>
                  <a:lnTo>
                    <a:pt x="40" y="630"/>
                  </a:lnTo>
                  <a:lnTo>
                    <a:pt x="1252" y="1330"/>
                  </a:lnTo>
                  <a:lnTo>
                    <a:pt x="1" y="2051"/>
                  </a:lnTo>
                  <a:lnTo>
                    <a:pt x="1051" y="2658"/>
                  </a:lnTo>
                  <a:cubicBezTo>
                    <a:pt x="2193" y="2000"/>
                    <a:pt x="3394" y="1306"/>
                    <a:pt x="3394" y="1306"/>
                  </a:cubicBezTo>
                  <a:cubicBezTo>
                    <a:pt x="3394" y="1306"/>
                    <a:pt x="3277" y="1238"/>
                    <a:pt x="1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965427" y="4480525"/>
              <a:ext cx="155717" cy="89925"/>
            </a:xfrm>
            <a:custGeom>
              <a:avLst/>
              <a:gdLst/>
              <a:ahLst/>
              <a:cxnLst/>
              <a:rect l="l" t="t" r="r" b="b"/>
              <a:pathLst>
                <a:path w="3394" h="1960" extrusionOk="0">
                  <a:moveTo>
                    <a:pt x="2343" y="0"/>
                  </a:moveTo>
                  <a:lnTo>
                    <a:pt x="1" y="1353"/>
                  </a:lnTo>
                  <a:lnTo>
                    <a:pt x="1051" y="1960"/>
                  </a:lnTo>
                  <a:lnTo>
                    <a:pt x="3393" y="607"/>
                  </a:lnTo>
                  <a:lnTo>
                    <a:pt x="2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1080174" y="4447399"/>
              <a:ext cx="98367" cy="56845"/>
            </a:xfrm>
            <a:custGeom>
              <a:avLst/>
              <a:gdLst/>
              <a:ahLst/>
              <a:cxnLst/>
              <a:rect l="l" t="t" r="r" b="b"/>
              <a:pathLst>
                <a:path w="2144" h="1239" extrusionOk="0">
                  <a:moveTo>
                    <a:pt x="1092" y="1"/>
                  </a:moveTo>
                  <a:lnTo>
                    <a:pt x="1" y="631"/>
                  </a:lnTo>
                  <a:lnTo>
                    <a:pt x="1052" y="1238"/>
                  </a:lnTo>
                  <a:lnTo>
                    <a:pt x="2143" y="607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1137571" y="4414273"/>
              <a:ext cx="98367" cy="56799"/>
            </a:xfrm>
            <a:custGeom>
              <a:avLst/>
              <a:gdLst/>
              <a:ahLst/>
              <a:cxnLst/>
              <a:rect l="l" t="t" r="r" b="b"/>
              <a:pathLst>
                <a:path w="2144" h="1238" extrusionOk="0">
                  <a:moveTo>
                    <a:pt x="1092" y="1"/>
                  </a:moveTo>
                  <a:lnTo>
                    <a:pt x="1" y="630"/>
                  </a:lnTo>
                  <a:lnTo>
                    <a:pt x="1052" y="1237"/>
                  </a:lnTo>
                  <a:lnTo>
                    <a:pt x="2144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1194968" y="4381101"/>
              <a:ext cx="98367" cy="56845"/>
            </a:xfrm>
            <a:custGeom>
              <a:avLst/>
              <a:gdLst/>
              <a:ahLst/>
              <a:cxnLst/>
              <a:rect l="l" t="t" r="r" b="b"/>
              <a:pathLst>
                <a:path w="2144" h="1239" extrusionOk="0">
                  <a:moveTo>
                    <a:pt x="1092" y="1"/>
                  </a:moveTo>
                  <a:lnTo>
                    <a:pt x="1" y="631"/>
                  </a:lnTo>
                  <a:lnTo>
                    <a:pt x="1052" y="1238"/>
                  </a:lnTo>
                  <a:lnTo>
                    <a:pt x="2144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1252364" y="4348021"/>
              <a:ext cx="98321" cy="56754"/>
            </a:xfrm>
            <a:custGeom>
              <a:avLst/>
              <a:gdLst/>
              <a:ahLst/>
              <a:cxnLst/>
              <a:rect l="l" t="t" r="r" b="b"/>
              <a:pathLst>
                <a:path w="2143" h="1237" extrusionOk="0">
                  <a:moveTo>
                    <a:pt x="1092" y="0"/>
                  </a:moveTo>
                  <a:lnTo>
                    <a:pt x="1" y="629"/>
                  </a:lnTo>
                  <a:lnTo>
                    <a:pt x="1051" y="1236"/>
                  </a:lnTo>
                  <a:lnTo>
                    <a:pt x="2142" y="60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1309761" y="4314895"/>
              <a:ext cx="98321" cy="56754"/>
            </a:xfrm>
            <a:custGeom>
              <a:avLst/>
              <a:gdLst/>
              <a:ahLst/>
              <a:cxnLst/>
              <a:rect l="l" t="t" r="r" b="b"/>
              <a:pathLst>
                <a:path w="2143" h="1237" extrusionOk="0">
                  <a:moveTo>
                    <a:pt x="1092" y="0"/>
                  </a:moveTo>
                  <a:lnTo>
                    <a:pt x="1" y="630"/>
                  </a:lnTo>
                  <a:lnTo>
                    <a:pt x="1051" y="1237"/>
                  </a:lnTo>
                  <a:lnTo>
                    <a:pt x="2143" y="60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1367158" y="4281724"/>
              <a:ext cx="98321" cy="56799"/>
            </a:xfrm>
            <a:custGeom>
              <a:avLst/>
              <a:gdLst/>
              <a:ahLst/>
              <a:cxnLst/>
              <a:rect l="l" t="t" r="r" b="b"/>
              <a:pathLst>
                <a:path w="2143" h="1238" extrusionOk="0">
                  <a:moveTo>
                    <a:pt x="1092" y="0"/>
                  </a:moveTo>
                  <a:lnTo>
                    <a:pt x="1" y="631"/>
                  </a:lnTo>
                  <a:lnTo>
                    <a:pt x="1051" y="1238"/>
                  </a:lnTo>
                  <a:lnTo>
                    <a:pt x="2143" y="60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1424509" y="4248598"/>
              <a:ext cx="98367" cy="56754"/>
            </a:xfrm>
            <a:custGeom>
              <a:avLst/>
              <a:gdLst/>
              <a:ahLst/>
              <a:cxnLst/>
              <a:rect l="l" t="t" r="r" b="b"/>
              <a:pathLst>
                <a:path w="2144" h="1237" extrusionOk="0">
                  <a:moveTo>
                    <a:pt x="1092" y="0"/>
                  </a:moveTo>
                  <a:lnTo>
                    <a:pt x="1" y="630"/>
                  </a:lnTo>
                  <a:lnTo>
                    <a:pt x="1052" y="1237"/>
                  </a:lnTo>
                  <a:lnTo>
                    <a:pt x="2144" y="60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1481905" y="4215472"/>
              <a:ext cx="98367" cy="56799"/>
            </a:xfrm>
            <a:custGeom>
              <a:avLst/>
              <a:gdLst/>
              <a:ahLst/>
              <a:cxnLst/>
              <a:rect l="l" t="t" r="r" b="b"/>
              <a:pathLst>
                <a:path w="2144" h="1238" extrusionOk="0">
                  <a:moveTo>
                    <a:pt x="1092" y="1"/>
                  </a:moveTo>
                  <a:lnTo>
                    <a:pt x="1" y="630"/>
                  </a:lnTo>
                  <a:lnTo>
                    <a:pt x="1053" y="1237"/>
                  </a:lnTo>
                  <a:lnTo>
                    <a:pt x="2144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1539302" y="4182300"/>
              <a:ext cx="98367" cy="56845"/>
            </a:xfrm>
            <a:custGeom>
              <a:avLst/>
              <a:gdLst/>
              <a:ahLst/>
              <a:cxnLst/>
              <a:rect l="l" t="t" r="r" b="b"/>
              <a:pathLst>
                <a:path w="2144" h="1239" extrusionOk="0">
                  <a:moveTo>
                    <a:pt x="1092" y="1"/>
                  </a:moveTo>
                  <a:lnTo>
                    <a:pt x="1" y="631"/>
                  </a:lnTo>
                  <a:lnTo>
                    <a:pt x="1053" y="1238"/>
                  </a:lnTo>
                  <a:lnTo>
                    <a:pt x="2144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1020988" y="4512595"/>
              <a:ext cx="155671" cy="89925"/>
            </a:xfrm>
            <a:custGeom>
              <a:avLst/>
              <a:gdLst/>
              <a:ahLst/>
              <a:cxnLst/>
              <a:rect l="l" t="t" r="r" b="b"/>
              <a:pathLst>
                <a:path w="3393" h="1960" extrusionOk="0">
                  <a:moveTo>
                    <a:pt x="2342" y="1"/>
                  </a:moveTo>
                  <a:lnTo>
                    <a:pt x="0" y="1353"/>
                  </a:lnTo>
                  <a:lnTo>
                    <a:pt x="1052" y="1960"/>
                  </a:lnTo>
                  <a:lnTo>
                    <a:pt x="2303" y="1238"/>
                  </a:lnTo>
                  <a:lnTo>
                    <a:pt x="2729" y="992"/>
                  </a:lnTo>
                  <a:lnTo>
                    <a:pt x="3393" y="608"/>
                  </a:lnTo>
                  <a:lnTo>
                    <a:pt x="234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1135782" y="4479469"/>
              <a:ext cx="98275" cy="56799"/>
            </a:xfrm>
            <a:custGeom>
              <a:avLst/>
              <a:gdLst/>
              <a:ahLst/>
              <a:cxnLst/>
              <a:rect l="l" t="t" r="r" b="b"/>
              <a:pathLst>
                <a:path w="2142" h="1238" extrusionOk="0">
                  <a:moveTo>
                    <a:pt x="1091" y="1"/>
                  </a:moveTo>
                  <a:lnTo>
                    <a:pt x="0" y="630"/>
                  </a:lnTo>
                  <a:lnTo>
                    <a:pt x="1051" y="1237"/>
                  </a:lnTo>
                  <a:lnTo>
                    <a:pt x="2142" y="608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1193178" y="4446389"/>
              <a:ext cx="98275" cy="56754"/>
            </a:xfrm>
            <a:custGeom>
              <a:avLst/>
              <a:gdLst/>
              <a:ahLst/>
              <a:cxnLst/>
              <a:rect l="l" t="t" r="r" b="b"/>
              <a:pathLst>
                <a:path w="2142" h="1237" extrusionOk="0">
                  <a:moveTo>
                    <a:pt x="1091" y="0"/>
                  </a:moveTo>
                  <a:lnTo>
                    <a:pt x="0" y="629"/>
                  </a:lnTo>
                  <a:lnTo>
                    <a:pt x="1051" y="1236"/>
                  </a:lnTo>
                  <a:lnTo>
                    <a:pt x="2142" y="607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1250575" y="4413218"/>
              <a:ext cx="98321" cy="56799"/>
            </a:xfrm>
            <a:custGeom>
              <a:avLst/>
              <a:gdLst/>
              <a:ahLst/>
              <a:cxnLst/>
              <a:rect l="l" t="t" r="r" b="b"/>
              <a:pathLst>
                <a:path w="2143" h="1238" extrusionOk="0">
                  <a:moveTo>
                    <a:pt x="1090" y="0"/>
                  </a:moveTo>
                  <a:lnTo>
                    <a:pt x="0" y="631"/>
                  </a:lnTo>
                  <a:lnTo>
                    <a:pt x="1051" y="1238"/>
                  </a:lnTo>
                  <a:lnTo>
                    <a:pt x="2142" y="607"/>
                  </a:lnTo>
                  <a:lnTo>
                    <a:pt x="10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1307926" y="4380092"/>
              <a:ext cx="98367" cy="56754"/>
            </a:xfrm>
            <a:custGeom>
              <a:avLst/>
              <a:gdLst/>
              <a:ahLst/>
              <a:cxnLst/>
              <a:rect l="l" t="t" r="r" b="b"/>
              <a:pathLst>
                <a:path w="2144" h="1237" extrusionOk="0">
                  <a:moveTo>
                    <a:pt x="1091" y="0"/>
                  </a:moveTo>
                  <a:lnTo>
                    <a:pt x="0" y="630"/>
                  </a:lnTo>
                  <a:lnTo>
                    <a:pt x="1052" y="1237"/>
                  </a:lnTo>
                  <a:lnTo>
                    <a:pt x="2143" y="607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1365323" y="4346966"/>
              <a:ext cx="98367" cy="56754"/>
            </a:xfrm>
            <a:custGeom>
              <a:avLst/>
              <a:gdLst/>
              <a:ahLst/>
              <a:cxnLst/>
              <a:rect l="l" t="t" r="r" b="b"/>
              <a:pathLst>
                <a:path w="2144" h="1237" extrusionOk="0">
                  <a:moveTo>
                    <a:pt x="1091" y="0"/>
                  </a:moveTo>
                  <a:lnTo>
                    <a:pt x="0" y="630"/>
                  </a:lnTo>
                  <a:lnTo>
                    <a:pt x="1052" y="1237"/>
                  </a:lnTo>
                  <a:lnTo>
                    <a:pt x="2143" y="607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1422719" y="4313794"/>
              <a:ext cx="98321" cy="56845"/>
            </a:xfrm>
            <a:custGeom>
              <a:avLst/>
              <a:gdLst/>
              <a:ahLst/>
              <a:cxnLst/>
              <a:rect l="l" t="t" r="r" b="b"/>
              <a:pathLst>
                <a:path w="2143" h="1239" extrusionOk="0">
                  <a:moveTo>
                    <a:pt x="1091" y="1"/>
                  </a:moveTo>
                  <a:lnTo>
                    <a:pt x="0" y="631"/>
                  </a:lnTo>
                  <a:lnTo>
                    <a:pt x="1051" y="1238"/>
                  </a:lnTo>
                  <a:lnTo>
                    <a:pt x="2142" y="607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1480116" y="4280668"/>
              <a:ext cx="98321" cy="56799"/>
            </a:xfrm>
            <a:custGeom>
              <a:avLst/>
              <a:gdLst/>
              <a:ahLst/>
              <a:cxnLst/>
              <a:rect l="l" t="t" r="r" b="b"/>
              <a:pathLst>
                <a:path w="2143" h="1238" extrusionOk="0">
                  <a:moveTo>
                    <a:pt x="1092" y="1"/>
                  </a:moveTo>
                  <a:lnTo>
                    <a:pt x="0" y="630"/>
                  </a:lnTo>
                  <a:lnTo>
                    <a:pt x="1051" y="1237"/>
                  </a:lnTo>
                  <a:lnTo>
                    <a:pt x="2142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1537513" y="4247497"/>
              <a:ext cx="98321" cy="56845"/>
            </a:xfrm>
            <a:custGeom>
              <a:avLst/>
              <a:gdLst/>
              <a:ahLst/>
              <a:cxnLst/>
              <a:rect l="l" t="t" r="r" b="b"/>
              <a:pathLst>
                <a:path w="2143" h="1239" extrusionOk="0">
                  <a:moveTo>
                    <a:pt x="1092" y="1"/>
                  </a:moveTo>
                  <a:lnTo>
                    <a:pt x="0" y="631"/>
                  </a:lnTo>
                  <a:lnTo>
                    <a:pt x="1051" y="1238"/>
                  </a:lnTo>
                  <a:lnTo>
                    <a:pt x="2142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1594864" y="4214417"/>
              <a:ext cx="98367" cy="56799"/>
            </a:xfrm>
            <a:custGeom>
              <a:avLst/>
              <a:gdLst/>
              <a:ahLst/>
              <a:cxnLst/>
              <a:rect l="l" t="t" r="r" b="b"/>
              <a:pathLst>
                <a:path w="2144" h="1238" extrusionOk="0">
                  <a:moveTo>
                    <a:pt x="1091" y="0"/>
                  </a:moveTo>
                  <a:lnTo>
                    <a:pt x="0" y="631"/>
                  </a:lnTo>
                  <a:lnTo>
                    <a:pt x="1052" y="1238"/>
                  </a:lnTo>
                  <a:lnTo>
                    <a:pt x="2143" y="607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1652260" y="4148119"/>
              <a:ext cx="155763" cy="89925"/>
            </a:xfrm>
            <a:custGeom>
              <a:avLst/>
              <a:gdLst/>
              <a:ahLst/>
              <a:cxnLst/>
              <a:rect l="l" t="t" r="r" b="b"/>
              <a:pathLst>
                <a:path w="3395" h="1960" extrusionOk="0">
                  <a:moveTo>
                    <a:pt x="2343" y="0"/>
                  </a:moveTo>
                  <a:lnTo>
                    <a:pt x="0" y="1353"/>
                  </a:lnTo>
                  <a:lnTo>
                    <a:pt x="1052" y="1960"/>
                  </a:lnTo>
                  <a:lnTo>
                    <a:pt x="3394" y="607"/>
                  </a:lnTo>
                  <a:lnTo>
                    <a:pt x="2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1076550" y="4577837"/>
              <a:ext cx="98321" cy="56799"/>
            </a:xfrm>
            <a:custGeom>
              <a:avLst/>
              <a:gdLst/>
              <a:ahLst/>
              <a:cxnLst/>
              <a:rect l="l" t="t" r="r" b="b"/>
              <a:pathLst>
                <a:path w="2143" h="1238" extrusionOk="0">
                  <a:moveTo>
                    <a:pt x="1092" y="1"/>
                  </a:moveTo>
                  <a:lnTo>
                    <a:pt x="1" y="630"/>
                  </a:lnTo>
                  <a:lnTo>
                    <a:pt x="1051" y="1237"/>
                  </a:lnTo>
                  <a:lnTo>
                    <a:pt x="2143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1133901" y="4511586"/>
              <a:ext cx="155763" cy="89925"/>
            </a:xfrm>
            <a:custGeom>
              <a:avLst/>
              <a:gdLst/>
              <a:ahLst/>
              <a:cxnLst/>
              <a:rect l="l" t="t" r="r" b="b"/>
              <a:pathLst>
                <a:path w="3395" h="1960" extrusionOk="0">
                  <a:moveTo>
                    <a:pt x="2343" y="0"/>
                  </a:moveTo>
                  <a:lnTo>
                    <a:pt x="1651" y="400"/>
                  </a:lnTo>
                  <a:lnTo>
                    <a:pt x="1252" y="630"/>
                  </a:lnTo>
                  <a:lnTo>
                    <a:pt x="1" y="1352"/>
                  </a:lnTo>
                  <a:lnTo>
                    <a:pt x="1052" y="1959"/>
                  </a:lnTo>
                  <a:lnTo>
                    <a:pt x="2303" y="1237"/>
                  </a:lnTo>
                  <a:lnTo>
                    <a:pt x="2702" y="1007"/>
                  </a:lnTo>
                  <a:lnTo>
                    <a:pt x="3395" y="607"/>
                  </a:lnTo>
                  <a:lnTo>
                    <a:pt x="23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1248694" y="4312785"/>
              <a:ext cx="385300" cy="222426"/>
            </a:xfrm>
            <a:custGeom>
              <a:avLst/>
              <a:gdLst/>
              <a:ahLst/>
              <a:cxnLst/>
              <a:rect l="l" t="t" r="r" b="b"/>
              <a:pathLst>
                <a:path w="8398" h="4848" extrusionOk="0">
                  <a:moveTo>
                    <a:pt x="7346" y="0"/>
                  </a:moveTo>
                  <a:cubicBezTo>
                    <a:pt x="3883" y="1999"/>
                    <a:pt x="1549" y="3347"/>
                    <a:pt x="1" y="4241"/>
                  </a:cubicBezTo>
                  <a:lnTo>
                    <a:pt x="1052" y="4848"/>
                  </a:lnTo>
                  <a:cubicBezTo>
                    <a:pt x="2600" y="3954"/>
                    <a:pt x="4964" y="2589"/>
                    <a:pt x="8398" y="607"/>
                  </a:cubicBezTo>
                  <a:lnTo>
                    <a:pt x="73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1593028" y="4279613"/>
              <a:ext cx="98321" cy="56799"/>
            </a:xfrm>
            <a:custGeom>
              <a:avLst/>
              <a:gdLst/>
              <a:ahLst/>
              <a:cxnLst/>
              <a:rect l="l" t="t" r="r" b="b"/>
              <a:pathLst>
                <a:path w="2143" h="1238" extrusionOk="0">
                  <a:moveTo>
                    <a:pt x="1092" y="0"/>
                  </a:moveTo>
                  <a:lnTo>
                    <a:pt x="1" y="631"/>
                  </a:lnTo>
                  <a:lnTo>
                    <a:pt x="1052" y="1238"/>
                  </a:lnTo>
                  <a:lnTo>
                    <a:pt x="2143" y="60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1650425" y="4246487"/>
              <a:ext cx="98321" cy="56799"/>
            </a:xfrm>
            <a:custGeom>
              <a:avLst/>
              <a:gdLst/>
              <a:ahLst/>
              <a:cxnLst/>
              <a:rect l="l" t="t" r="r" b="b"/>
              <a:pathLst>
                <a:path w="2143" h="1238" extrusionOk="0">
                  <a:moveTo>
                    <a:pt x="1092" y="0"/>
                  </a:moveTo>
                  <a:lnTo>
                    <a:pt x="1" y="630"/>
                  </a:lnTo>
                  <a:lnTo>
                    <a:pt x="1052" y="1238"/>
                  </a:lnTo>
                  <a:lnTo>
                    <a:pt x="2143" y="607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1707868" y="4213361"/>
              <a:ext cx="98275" cy="56754"/>
            </a:xfrm>
            <a:custGeom>
              <a:avLst/>
              <a:gdLst/>
              <a:ahLst/>
              <a:cxnLst/>
              <a:rect l="l" t="t" r="r" b="b"/>
              <a:pathLst>
                <a:path w="2142" h="1237" extrusionOk="0">
                  <a:moveTo>
                    <a:pt x="1091" y="1"/>
                  </a:moveTo>
                  <a:lnTo>
                    <a:pt x="0" y="630"/>
                  </a:lnTo>
                  <a:lnTo>
                    <a:pt x="1051" y="1237"/>
                  </a:lnTo>
                  <a:lnTo>
                    <a:pt x="2142" y="607"/>
                  </a:lnTo>
                  <a:lnTo>
                    <a:pt x="10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1765173" y="4180190"/>
              <a:ext cx="98367" cy="56845"/>
            </a:xfrm>
            <a:custGeom>
              <a:avLst/>
              <a:gdLst/>
              <a:ahLst/>
              <a:cxnLst/>
              <a:rect l="l" t="t" r="r" b="b"/>
              <a:pathLst>
                <a:path w="2144" h="1239" extrusionOk="0">
                  <a:moveTo>
                    <a:pt x="1092" y="1"/>
                  </a:moveTo>
                  <a:lnTo>
                    <a:pt x="1" y="631"/>
                  </a:lnTo>
                  <a:lnTo>
                    <a:pt x="1053" y="1238"/>
                  </a:lnTo>
                  <a:lnTo>
                    <a:pt x="2144" y="608"/>
                  </a:lnTo>
                  <a:lnTo>
                    <a:pt x="10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1436071" y="4388626"/>
              <a:ext cx="242935" cy="139475"/>
            </a:xfrm>
            <a:custGeom>
              <a:avLst/>
              <a:gdLst/>
              <a:ahLst/>
              <a:cxnLst/>
              <a:rect l="l" t="t" r="r" b="b"/>
              <a:pathLst>
                <a:path w="5295" h="3040" extrusionOk="0">
                  <a:moveTo>
                    <a:pt x="3819" y="0"/>
                  </a:moveTo>
                  <a:cubicBezTo>
                    <a:pt x="3742" y="0"/>
                    <a:pt x="3665" y="17"/>
                    <a:pt x="3607" y="51"/>
                  </a:cubicBezTo>
                  <a:lnTo>
                    <a:pt x="118" y="2064"/>
                  </a:lnTo>
                  <a:cubicBezTo>
                    <a:pt x="1" y="2132"/>
                    <a:pt x="1" y="2242"/>
                    <a:pt x="118" y="2310"/>
                  </a:cubicBezTo>
                  <a:lnTo>
                    <a:pt x="1382" y="3039"/>
                  </a:lnTo>
                  <a:lnTo>
                    <a:pt x="5295" y="780"/>
                  </a:lnTo>
                  <a:lnTo>
                    <a:pt x="4031" y="51"/>
                  </a:lnTo>
                  <a:cubicBezTo>
                    <a:pt x="3973" y="17"/>
                    <a:pt x="3896" y="0"/>
                    <a:pt x="3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1504341" y="4480616"/>
              <a:ext cx="119334" cy="65608"/>
            </a:xfrm>
            <a:custGeom>
              <a:avLst/>
              <a:gdLst/>
              <a:ahLst/>
              <a:cxnLst/>
              <a:rect l="l" t="t" r="r" b="b"/>
              <a:pathLst>
                <a:path w="2601" h="1430" extrusionOk="0">
                  <a:moveTo>
                    <a:pt x="1897" y="1"/>
                  </a:moveTo>
                  <a:lnTo>
                    <a:pt x="0" y="1095"/>
                  </a:lnTo>
                  <a:lnTo>
                    <a:pt x="493" y="1379"/>
                  </a:lnTo>
                  <a:cubicBezTo>
                    <a:pt x="551" y="1413"/>
                    <a:pt x="628" y="1430"/>
                    <a:pt x="704" y="1430"/>
                  </a:cubicBezTo>
                  <a:cubicBezTo>
                    <a:pt x="781" y="1430"/>
                    <a:pt x="858" y="1413"/>
                    <a:pt x="917" y="1379"/>
                  </a:cubicBezTo>
                  <a:lnTo>
                    <a:pt x="2601" y="407"/>
                  </a:lnTo>
                  <a:lnTo>
                    <a:pt x="18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1596836" y="4427211"/>
              <a:ext cx="114975" cy="68912"/>
            </a:xfrm>
            <a:custGeom>
              <a:avLst/>
              <a:gdLst/>
              <a:ahLst/>
              <a:cxnLst/>
              <a:rect l="l" t="t" r="r" b="b"/>
              <a:pathLst>
                <a:path w="2506" h="1502" extrusionOk="0">
                  <a:moveTo>
                    <a:pt x="1896" y="0"/>
                  </a:moveTo>
                  <a:lnTo>
                    <a:pt x="0" y="1095"/>
                  </a:lnTo>
                  <a:lnTo>
                    <a:pt x="704" y="1501"/>
                  </a:lnTo>
                  <a:lnTo>
                    <a:pt x="2388" y="529"/>
                  </a:lnTo>
                  <a:cubicBezTo>
                    <a:pt x="2506" y="462"/>
                    <a:pt x="2506" y="352"/>
                    <a:pt x="2388" y="284"/>
                  </a:cubicBezTo>
                  <a:lnTo>
                    <a:pt x="18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506804" y="3281112"/>
              <a:ext cx="1037439" cy="1167508"/>
            </a:xfrm>
            <a:custGeom>
              <a:avLst/>
              <a:gdLst/>
              <a:ahLst/>
              <a:cxnLst/>
              <a:rect l="l" t="t" r="r" b="b"/>
              <a:pathLst>
                <a:path w="22612" h="25447" extrusionOk="0">
                  <a:moveTo>
                    <a:pt x="18402" y="1"/>
                  </a:moveTo>
                  <a:cubicBezTo>
                    <a:pt x="18356" y="1"/>
                    <a:pt x="18316" y="13"/>
                    <a:pt x="18283" y="35"/>
                  </a:cubicBezTo>
                  <a:cubicBezTo>
                    <a:pt x="18283" y="35"/>
                    <a:pt x="146" y="10516"/>
                    <a:pt x="146" y="10516"/>
                  </a:cubicBezTo>
                  <a:cubicBezTo>
                    <a:pt x="41" y="10580"/>
                    <a:pt x="1" y="10742"/>
                    <a:pt x="54" y="10947"/>
                  </a:cubicBezTo>
                  <a:lnTo>
                    <a:pt x="3691" y="24901"/>
                  </a:lnTo>
                  <a:cubicBezTo>
                    <a:pt x="3765" y="25187"/>
                    <a:pt x="4109" y="25447"/>
                    <a:pt x="4382" y="25447"/>
                  </a:cubicBezTo>
                  <a:cubicBezTo>
                    <a:pt x="4427" y="25447"/>
                    <a:pt x="4470" y="25440"/>
                    <a:pt x="4509" y="25425"/>
                  </a:cubicBezTo>
                  <a:lnTo>
                    <a:pt x="4621" y="25361"/>
                  </a:lnTo>
                  <a:lnTo>
                    <a:pt x="1833" y="13553"/>
                  </a:lnTo>
                  <a:lnTo>
                    <a:pt x="19093" y="3573"/>
                  </a:lnTo>
                  <a:lnTo>
                    <a:pt x="18874" y="2361"/>
                  </a:lnTo>
                  <a:lnTo>
                    <a:pt x="21994" y="14324"/>
                  </a:lnTo>
                  <a:cubicBezTo>
                    <a:pt x="22068" y="14612"/>
                    <a:pt x="22299" y="14872"/>
                    <a:pt x="22509" y="14907"/>
                  </a:cubicBezTo>
                  <a:lnTo>
                    <a:pt x="22612" y="14724"/>
                  </a:lnTo>
                  <a:lnTo>
                    <a:pt x="18686" y="89"/>
                  </a:lnTo>
                  <a:lnTo>
                    <a:pt x="18444" y="4"/>
                  </a:lnTo>
                  <a:cubicBezTo>
                    <a:pt x="18430" y="2"/>
                    <a:pt x="18415" y="1"/>
                    <a:pt x="18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528827" y="3284508"/>
              <a:ext cx="1016930" cy="1163930"/>
            </a:xfrm>
            <a:custGeom>
              <a:avLst/>
              <a:gdLst/>
              <a:ahLst/>
              <a:cxnLst/>
              <a:rect l="l" t="t" r="r" b="b"/>
              <a:pathLst>
                <a:path w="22165" h="25369" extrusionOk="0">
                  <a:moveTo>
                    <a:pt x="18114" y="1"/>
                  </a:moveTo>
                  <a:cubicBezTo>
                    <a:pt x="18071" y="1"/>
                    <a:pt x="18027" y="12"/>
                    <a:pt x="17987" y="35"/>
                  </a:cubicBezTo>
                  <a:lnTo>
                    <a:pt x="180" y="10325"/>
                  </a:lnTo>
                  <a:cubicBezTo>
                    <a:pt x="60" y="10395"/>
                    <a:pt x="0" y="10537"/>
                    <a:pt x="35" y="10672"/>
                  </a:cubicBezTo>
                  <a:lnTo>
                    <a:pt x="3842" y="25273"/>
                  </a:lnTo>
                  <a:cubicBezTo>
                    <a:pt x="3857" y="25332"/>
                    <a:pt x="3910" y="25369"/>
                    <a:pt x="3965" y="25369"/>
                  </a:cubicBezTo>
                  <a:cubicBezTo>
                    <a:pt x="3986" y="25369"/>
                    <a:pt x="4008" y="25363"/>
                    <a:pt x="4028" y="25351"/>
                  </a:cubicBezTo>
                  <a:lnTo>
                    <a:pt x="22000" y="14967"/>
                  </a:lnTo>
                  <a:cubicBezTo>
                    <a:pt x="22110" y="14902"/>
                    <a:pt x="22164" y="14773"/>
                    <a:pt x="22132" y="14650"/>
                  </a:cubicBezTo>
                  <a:lnTo>
                    <a:pt x="18364" y="193"/>
                  </a:lnTo>
                  <a:cubicBezTo>
                    <a:pt x="18333" y="75"/>
                    <a:pt x="18226" y="1"/>
                    <a:pt x="18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566999" y="3329746"/>
              <a:ext cx="940540" cy="1070426"/>
            </a:xfrm>
            <a:custGeom>
              <a:avLst/>
              <a:gdLst/>
              <a:ahLst/>
              <a:cxnLst/>
              <a:rect l="l" t="t" r="r" b="b"/>
              <a:pathLst>
                <a:path w="20500" h="23331" extrusionOk="0">
                  <a:moveTo>
                    <a:pt x="16976" y="1"/>
                  </a:moveTo>
                  <a:lnTo>
                    <a:pt x="16828" y="86"/>
                  </a:lnTo>
                  <a:lnTo>
                    <a:pt x="0" y="9816"/>
                  </a:lnTo>
                  <a:lnTo>
                    <a:pt x="3475" y="23151"/>
                  </a:lnTo>
                  <a:lnTo>
                    <a:pt x="3523" y="23330"/>
                  </a:lnTo>
                  <a:lnTo>
                    <a:pt x="20499" y="13513"/>
                  </a:lnTo>
                  <a:lnTo>
                    <a:pt x="169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566999" y="3333692"/>
              <a:ext cx="931593" cy="1058268"/>
            </a:xfrm>
            <a:custGeom>
              <a:avLst/>
              <a:gdLst/>
              <a:ahLst/>
              <a:cxnLst/>
              <a:rect l="l" t="t" r="r" b="b"/>
              <a:pathLst>
                <a:path w="20305" h="23066" extrusionOk="0">
                  <a:moveTo>
                    <a:pt x="16828" y="0"/>
                  </a:moveTo>
                  <a:lnTo>
                    <a:pt x="0" y="9730"/>
                  </a:lnTo>
                  <a:lnTo>
                    <a:pt x="3475" y="23065"/>
                  </a:lnTo>
                  <a:lnTo>
                    <a:pt x="20304" y="13334"/>
                  </a:lnTo>
                  <a:lnTo>
                    <a:pt x="16828" y="0"/>
                  </a:lnTo>
                  <a:close/>
                </a:path>
              </a:pathLst>
            </a:custGeom>
            <a:solidFill>
              <a:srgbClr val="878787">
                <a:alpha val="21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347093" y="4129262"/>
              <a:ext cx="479308" cy="1014223"/>
            </a:xfrm>
            <a:custGeom>
              <a:avLst/>
              <a:gdLst/>
              <a:ahLst/>
              <a:cxnLst/>
              <a:rect l="l" t="t" r="r" b="b"/>
              <a:pathLst>
                <a:path w="10447" h="22106" extrusionOk="0">
                  <a:moveTo>
                    <a:pt x="7272" y="1"/>
                  </a:moveTo>
                  <a:cubicBezTo>
                    <a:pt x="6574" y="1"/>
                    <a:pt x="5971" y="227"/>
                    <a:pt x="5731" y="775"/>
                  </a:cubicBezTo>
                  <a:lnTo>
                    <a:pt x="1" y="22106"/>
                  </a:lnTo>
                  <a:lnTo>
                    <a:pt x="8672" y="22106"/>
                  </a:lnTo>
                  <a:lnTo>
                    <a:pt x="10446" y="1873"/>
                  </a:lnTo>
                  <a:cubicBezTo>
                    <a:pt x="10355" y="861"/>
                    <a:pt x="8633" y="1"/>
                    <a:pt x="7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818104" y="4669140"/>
              <a:ext cx="228528" cy="131630"/>
            </a:xfrm>
            <a:custGeom>
              <a:avLst/>
              <a:gdLst/>
              <a:ahLst/>
              <a:cxnLst/>
              <a:rect l="l" t="t" r="r" b="b"/>
              <a:pathLst>
                <a:path w="4981" h="2869" extrusionOk="0">
                  <a:moveTo>
                    <a:pt x="1591" y="416"/>
                  </a:moveTo>
                  <a:cubicBezTo>
                    <a:pt x="1570" y="416"/>
                    <a:pt x="1550" y="416"/>
                    <a:pt x="1529" y="416"/>
                  </a:cubicBezTo>
                  <a:lnTo>
                    <a:pt x="1775" y="558"/>
                  </a:lnTo>
                  <a:cubicBezTo>
                    <a:pt x="2381" y="584"/>
                    <a:pt x="3019" y="725"/>
                    <a:pt x="3735" y="987"/>
                  </a:cubicBezTo>
                  <a:cubicBezTo>
                    <a:pt x="3735" y="995"/>
                    <a:pt x="3734" y="1002"/>
                    <a:pt x="3734" y="1010"/>
                  </a:cubicBezTo>
                  <a:cubicBezTo>
                    <a:pt x="3734" y="1059"/>
                    <a:pt x="3740" y="1113"/>
                    <a:pt x="3752" y="1169"/>
                  </a:cubicBezTo>
                  <a:cubicBezTo>
                    <a:pt x="3763" y="1213"/>
                    <a:pt x="3777" y="1253"/>
                    <a:pt x="3794" y="1293"/>
                  </a:cubicBezTo>
                  <a:cubicBezTo>
                    <a:pt x="3815" y="1338"/>
                    <a:pt x="3840" y="1381"/>
                    <a:pt x="3869" y="1422"/>
                  </a:cubicBezTo>
                  <a:cubicBezTo>
                    <a:pt x="3858" y="1431"/>
                    <a:pt x="3847" y="1440"/>
                    <a:pt x="3835" y="1449"/>
                  </a:cubicBezTo>
                  <a:cubicBezTo>
                    <a:pt x="3769" y="1503"/>
                    <a:pt x="3695" y="1559"/>
                    <a:pt x="3612" y="1619"/>
                  </a:cubicBezTo>
                  <a:lnTo>
                    <a:pt x="3770" y="1710"/>
                  </a:lnTo>
                  <a:cubicBezTo>
                    <a:pt x="3861" y="1645"/>
                    <a:pt x="3941" y="1584"/>
                    <a:pt x="4014" y="1525"/>
                  </a:cubicBezTo>
                  <a:cubicBezTo>
                    <a:pt x="4039" y="1504"/>
                    <a:pt x="4065" y="1484"/>
                    <a:pt x="4091" y="1461"/>
                  </a:cubicBezTo>
                  <a:lnTo>
                    <a:pt x="4132" y="1426"/>
                  </a:lnTo>
                  <a:lnTo>
                    <a:pt x="4103" y="1391"/>
                  </a:lnTo>
                  <a:cubicBezTo>
                    <a:pt x="4067" y="1346"/>
                    <a:pt x="4038" y="1298"/>
                    <a:pt x="4014" y="1247"/>
                  </a:cubicBezTo>
                  <a:cubicBezTo>
                    <a:pt x="3999" y="1213"/>
                    <a:pt x="3986" y="1177"/>
                    <a:pt x="3977" y="1139"/>
                  </a:cubicBezTo>
                  <a:cubicBezTo>
                    <a:pt x="3966" y="1091"/>
                    <a:pt x="3962" y="1043"/>
                    <a:pt x="3962" y="999"/>
                  </a:cubicBezTo>
                  <a:cubicBezTo>
                    <a:pt x="3963" y="981"/>
                    <a:pt x="3964" y="963"/>
                    <a:pt x="3965" y="946"/>
                  </a:cubicBezTo>
                  <a:lnTo>
                    <a:pt x="3969" y="907"/>
                  </a:lnTo>
                  <a:lnTo>
                    <a:pt x="3918" y="888"/>
                  </a:lnTo>
                  <a:cubicBezTo>
                    <a:pt x="3066" y="569"/>
                    <a:pt x="2312" y="416"/>
                    <a:pt x="1591" y="416"/>
                  </a:cubicBezTo>
                  <a:close/>
                  <a:moveTo>
                    <a:pt x="1611" y="279"/>
                  </a:moveTo>
                  <a:cubicBezTo>
                    <a:pt x="2420" y="279"/>
                    <a:pt x="3264" y="461"/>
                    <a:pt x="4217" y="834"/>
                  </a:cubicBezTo>
                  <a:cubicBezTo>
                    <a:pt x="4199" y="887"/>
                    <a:pt x="4190" y="939"/>
                    <a:pt x="4190" y="990"/>
                  </a:cubicBezTo>
                  <a:cubicBezTo>
                    <a:pt x="4189" y="1031"/>
                    <a:pt x="4195" y="1071"/>
                    <a:pt x="4203" y="1111"/>
                  </a:cubicBezTo>
                  <a:cubicBezTo>
                    <a:pt x="4210" y="1142"/>
                    <a:pt x="4222" y="1173"/>
                    <a:pt x="4234" y="1203"/>
                  </a:cubicBezTo>
                  <a:cubicBezTo>
                    <a:pt x="4271" y="1280"/>
                    <a:pt x="4325" y="1353"/>
                    <a:pt x="4402" y="1419"/>
                  </a:cubicBezTo>
                  <a:cubicBezTo>
                    <a:pt x="4337" y="1480"/>
                    <a:pt x="4269" y="1540"/>
                    <a:pt x="4192" y="1601"/>
                  </a:cubicBezTo>
                  <a:cubicBezTo>
                    <a:pt x="4038" y="1726"/>
                    <a:pt x="3856" y="1857"/>
                    <a:pt x="3621" y="2014"/>
                  </a:cubicBezTo>
                  <a:cubicBezTo>
                    <a:pt x="3251" y="2235"/>
                    <a:pt x="2967" y="2384"/>
                    <a:pt x="2671" y="2512"/>
                  </a:cubicBezTo>
                  <a:cubicBezTo>
                    <a:pt x="2478" y="2442"/>
                    <a:pt x="2253" y="2405"/>
                    <a:pt x="2022" y="2405"/>
                  </a:cubicBezTo>
                  <a:cubicBezTo>
                    <a:pt x="1911" y="2405"/>
                    <a:pt x="1799" y="2413"/>
                    <a:pt x="1688" y="2431"/>
                  </a:cubicBezTo>
                  <a:cubicBezTo>
                    <a:pt x="1359" y="2160"/>
                    <a:pt x="1109" y="1902"/>
                    <a:pt x="934" y="1654"/>
                  </a:cubicBezTo>
                  <a:cubicBezTo>
                    <a:pt x="845" y="1527"/>
                    <a:pt x="775" y="1404"/>
                    <a:pt x="726" y="1281"/>
                  </a:cubicBezTo>
                  <a:cubicBezTo>
                    <a:pt x="715" y="1253"/>
                    <a:pt x="704" y="1226"/>
                    <a:pt x="695" y="1198"/>
                  </a:cubicBezTo>
                  <a:cubicBezTo>
                    <a:pt x="681" y="1159"/>
                    <a:pt x="671" y="1122"/>
                    <a:pt x="662" y="1084"/>
                  </a:cubicBezTo>
                  <a:cubicBezTo>
                    <a:pt x="601" y="838"/>
                    <a:pt x="618" y="597"/>
                    <a:pt x="711" y="355"/>
                  </a:cubicBezTo>
                  <a:cubicBezTo>
                    <a:pt x="1009" y="305"/>
                    <a:pt x="1307" y="279"/>
                    <a:pt x="1611" y="279"/>
                  </a:cubicBezTo>
                  <a:close/>
                  <a:moveTo>
                    <a:pt x="1632" y="1"/>
                  </a:moveTo>
                  <a:cubicBezTo>
                    <a:pt x="1209" y="1"/>
                    <a:pt x="773" y="44"/>
                    <a:pt x="324" y="140"/>
                  </a:cubicBezTo>
                  <a:cubicBezTo>
                    <a:pt x="0" y="782"/>
                    <a:pt x="166" y="1365"/>
                    <a:pt x="582" y="1902"/>
                  </a:cubicBezTo>
                  <a:cubicBezTo>
                    <a:pt x="655" y="1996"/>
                    <a:pt x="734" y="2087"/>
                    <a:pt x="820" y="2177"/>
                  </a:cubicBezTo>
                  <a:cubicBezTo>
                    <a:pt x="1019" y="2384"/>
                    <a:pt x="1250" y="2584"/>
                    <a:pt x="1501" y="2776"/>
                  </a:cubicBezTo>
                  <a:cubicBezTo>
                    <a:pt x="1596" y="2741"/>
                    <a:pt x="1693" y="2718"/>
                    <a:pt x="1792" y="2704"/>
                  </a:cubicBezTo>
                  <a:cubicBezTo>
                    <a:pt x="1821" y="2700"/>
                    <a:pt x="1849" y="2697"/>
                    <a:pt x="1878" y="2695"/>
                  </a:cubicBezTo>
                  <a:cubicBezTo>
                    <a:pt x="1913" y="2693"/>
                    <a:pt x="1947" y="2691"/>
                    <a:pt x="1982" y="2691"/>
                  </a:cubicBezTo>
                  <a:cubicBezTo>
                    <a:pt x="2054" y="2691"/>
                    <a:pt x="2125" y="2697"/>
                    <a:pt x="2194" y="2708"/>
                  </a:cubicBezTo>
                  <a:cubicBezTo>
                    <a:pt x="2225" y="2713"/>
                    <a:pt x="2256" y="2719"/>
                    <a:pt x="2286" y="2727"/>
                  </a:cubicBezTo>
                  <a:cubicBezTo>
                    <a:pt x="2408" y="2756"/>
                    <a:pt x="2518" y="2803"/>
                    <a:pt x="2604" y="2869"/>
                  </a:cubicBezTo>
                  <a:cubicBezTo>
                    <a:pt x="2694" y="2834"/>
                    <a:pt x="2779" y="2800"/>
                    <a:pt x="2863" y="2764"/>
                  </a:cubicBezTo>
                  <a:cubicBezTo>
                    <a:pt x="2887" y="2754"/>
                    <a:pt x="2912" y="2744"/>
                    <a:pt x="2936" y="2734"/>
                  </a:cubicBezTo>
                  <a:cubicBezTo>
                    <a:pt x="3254" y="2595"/>
                    <a:pt x="3549" y="2438"/>
                    <a:pt x="3908" y="2227"/>
                  </a:cubicBezTo>
                  <a:cubicBezTo>
                    <a:pt x="3920" y="2219"/>
                    <a:pt x="3932" y="2212"/>
                    <a:pt x="3945" y="2204"/>
                  </a:cubicBezTo>
                  <a:cubicBezTo>
                    <a:pt x="3954" y="2199"/>
                    <a:pt x="3960" y="2193"/>
                    <a:pt x="3969" y="2187"/>
                  </a:cubicBezTo>
                  <a:cubicBezTo>
                    <a:pt x="4305" y="1962"/>
                    <a:pt x="4552" y="1777"/>
                    <a:pt x="4767" y="1580"/>
                  </a:cubicBezTo>
                  <a:cubicBezTo>
                    <a:pt x="4782" y="1566"/>
                    <a:pt x="4798" y="1550"/>
                    <a:pt x="4814" y="1535"/>
                  </a:cubicBezTo>
                  <a:cubicBezTo>
                    <a:pt x="4871" y="1480"/>
                    <a:pt x="4927" y="1425"/>
                    <a:pt x="4981" y="1366"/>
                  </a:cubicBezTo>
                  <a:cubicBezTo>
                    <a:pt x="4875" y="1321"/>
                    <a:pt x="4793" y="1263"/>
                    <a:pt x="4737" y="1195"/>
                  </a:cubicBezTo>
                  <a:cubicBezTo>
                    <a:pt x="4723" y="1178"/>
                    <a:pt x="4712" y="1160"/>
                    <a:pt x="4700" y="1142"/>
                  </a:cubicBezTo>
                  <a:cubicBezTo>
                    <a:pt x="4665" y="1082"/>
                    <a:pt x="4650" y="1016"/>
                    <a:pt x="4655" y="950"/>
                  </a:cubicBezTo>
                  <a:cubicBezTo>
                    <a:pt x="4657" y="932"/>
                    <a:pt x="4660" y="914"/>
                    <a:pt x="4664" y="896"/>
                  </a:cubicBezTo>
                  <a:cubicBezTo>
                    <a:pt x="4680" y="837"/>
                    <a:pt x="4714" y="779"/>
                    <a:pt x="4764" y="721"/>
                  </a:cubicBezTo>
                  <a:cubicBezTo>
                    <a:pt x="4767" y="718"/>
                    <a:pt x="4769" y="716"/>
                    <a:pt x="4772" y="712"/>
                  </a:cubicBezTo>
                  <a:cubicBezTo>
                    <a:pt x="4445" y="574"/>
                    <a:pt x="4107" y="448"/>
                    <a:pt x="3760" y="341"/>
                  </a:cubicBezTo>
                  <a:cubicBezTo>
                    <a:pt x="3603" y="292"/>
                    <a:pt x="3445" y="248"/>
                    <a:pt x="3285" y="209"/>
                  </a:cubicBezTo>
                  <a:cubicBezTo>
                    <a:pt x="2756" y="79"/>
                    <a:pt x="2206" y="1"/>
                    <a:pt x="16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1539210" y="3769741"/>
              <a:ext cx="293953" cy="169710"/>
            </a:xfrm>
            <a:custGeom>
              <a:avLst/>
              <a:gdLst/>
              <a:ahLst/>
              <a:cxnLst/>
              <a:rect l="l" t="t" r="r" b="b"/>
              <a:pathLst>
                <a:path w="6407" h="3699" extrusionOk="0">
                  <a:moveTo>
                    <a:pt x="4438" y="310"/>
                  </a:moveTo>
                  <a:cubicBezTo>
                    <a:pt x="4439" y="313"/>
                    <a:pt x="4439" y="316"/>
                    <a:pt x="4439" y="321"/>
                  </a:cubicBezTo>
                  <a:cubicBezTo>
                    <a:pt x="4441" y="329"/>
                    <a:pt x="4442" y="336"/>
                    <a:pt x="4443" y="344"/>
                  </a:cubicBezTo>
                  <a:cubicBezTo>
                    <a:pt x="4444" y="359"/>
                    <a:pt x="4445" y="374"/>
                    <a:pt x="4445" y="390"/>
                  </a:cubicBezTo>
                  <a:cubicBezTo>
                    <a:pt x="4444" y="398"/>
                    <a:pt x="4444" y="405"/>
                    <a:pt x="4443" y="414"/>
                  </a:cubicBezTo>
                  <a:cubicBezTo>
                    <a:pt x="4441" y="430"/>
                    <a:pt x="4438" y="446"/>
                    <a:pt x="4434" y="462"/>
                  </a:cubicBezTo>
                  <a:cubicBezTo>
                    <a:pt x="4432" y="468"/>
                    <a:pt x="4430" y="476"/>
                    <a:pt x="4428" y="483"/>
                  </a:cubicBezTo>
                  <a:cubicBezTo>
                    <a:pt x="4420" y="506"/>
                    <a:pt x="4410" y="528"/>
                    <a:pt x="4398" y="551"/>
                  </a:cubicBezTo>
                  <a:lnTo>
                    <a:pt x="3835" y="1524"/>
                  </a:lnTo>
                  <a:lnTo>
                    <a:pt x="5797" y="1256"/>
                  </a:lnTo>
                  <a:cubicBezTo>
                    <a:pt x="5837" y="1250"/>
                    <a:pt x="5877" y="1247"/>
                    <a:pt x="5917" y="1245"/>
                  </a:cubicBezTo>
                  <a:cubicBezTo>
                    <a:pt x="5929" y="1244"/>
                    <a:pt x="5942" y="1244"/>
                    <a:pt x="5954" y="1244"/>
                  </a:cubicBezTo>
                  <a:cubicBezTo>
                    <a:pt x="5968" y="1244"/>
                    <a:pt x="5982" y="1244"/>
                    <a:pt x="5996" y="1244"/>
                  </a:cubicBezTo>
                  <a:cubicBezTo>
                    <a:pt x="6009" y="1244"/>
                    <a:pt x="6023" y="1244"/>
                    <a:pt x="6037" y="1244"/>
                  </a:cubicBezTo>
                  <a:lnTo>
                    <a:pt x="6058" y="1244"/>
                  </a:lnTo>
                  <a:lnTo>
                    <a:pt x="4438" y="310"/>
                  </a:lnTo>
                  <a:close/>
                  <a:moveTo>
                    <a:pt x="3902" y="0"/>
                  </a:moveTo>
                  <a:lnTo>
                    <a:pt x="1" y="2252"/>
                  </a:lnTo>
                  <a:lnTo>
                    <a:pt x="135" y="2330"/>
                  </a:lnTo>
                  <a:cubicBezTo>
                    <a:pt x="277" y="2411"/>
                    <a:pt x="464" y="2455"/>
                    <a:pt x="657" y="2455"/>
                  </a:cubicBezTo>
                  <a:cubicBezTo>
                    <a:pt x="736" y="2455"/>
                    <a:pt x="816" y="2447"/>
                    <a:pt x="895" y="2432"/>
                  </a:cubicBezTo>
                  <a:lnTo>
                    <a:pt x="2881" y="2049"/>
                  </a:lnTo>
                  <a:cubicBezTo>
                    <a:pt x="3192" y="1990"/>
                    <a:pt x="3447" y="1842"/>
                    <a:pt x="3551" y="1663"/>
                  </a:cubicBezTo>
                  <a:lnTo>
                    <a:pt x="4215" y="516"/>
                  </a:lnTo>
                  <a:cubicBezTo>
                    <a:pt x="4304" y="360"/>
                    <a:pt x="4236" y="193"/>
                    <a:pt x="4036" y="77"/>
                  </a:cubicBezTo>
                  <a:lnTo>
                    <a:pt x="3902" y="0"/>
                  </a:lnTo>
                  <a:close/>
                  <a:moveTo>
                    <a:pt x="2641" y="2213"/>
                  </a:moveTo>
                  <a:lnTo>
                    <a:pt x="955" y="2538"/>
                  </a:lnTo>
                  <a:cubicBezTo>
                    <a:pt x="916" y="2546"/>
                    <a:pt x="877" y="2552"/>
                    <a:pt x="837" y="2556"/>
                  </a:cubicBezTo>
                  <a:cubicBezTo>
                    <a:pt x="825" y="2557"/>
                    <a:pt x="812" y="2558"/>
                    <a:pt x="800" y="2560"/>
                  </a:cubicBezTo>
                  <a:cubicBezTo>
                    <a:pt x="773" y="2562"/>
                    <a:pt x="746" y="2564"/>
                    <a:pt x="718" y="2564"/>
                  </a:cubicBezTo>
                  <a:cubicBezTo>
                    <a:pt x="704" y="2565"/>
                    <a:pt x="690" y="2565"/>
                    <a:pt x="675" y="2565"/>
                  </a:cubicBezTo>
                  <a:cubicBezTo>
                    <a:pt x="667" y="2566"/>
                    <a:pt x="660" y="2566"/>
                    <a:pt x="652" y="2566"/>
                  </a:cubicBezTo>
                  <a:cubicBezTo>
                    <a:pt x="634" y="2566"/>
                    <a:pt x="615" y="2565"/>
                    <a:pt x="596" y="2564"/>
                  </a:cubicBezTo>
                  <a:cubicBezTo>
                    <a:pt x="583" y="2564"/>
                    <a:pt x="569" y="2564"/>
                    <a:pt x="557" y="2563"/>
                  </a:cubicBezTo>
                  <a:cubicBezTo>
                    <a:pt x="553" y="2562"/>
                    <a:pt x="550" y="2562"/>
                    <a:pt x="547" y="2562"/>
                  </a:cubicBezTo>
                  <a:cubicBezTo>
                    <a:pt x="544" y="2562"/>
                    <a:pt x="541" y="2562"/>
                    <a:pt x="538" y="2562"/>
                  </a:cubicBezTo>
                  <a:lnTo>
                    <a:pt x="538" y="2562"/>
                  </a:lnTo>
                  <a:lnTo>
                    <a:pt x="2157" y="3496"/>
                  </a:lnTo>
                  <a:cubicBezTo>
                    <a:pt x="2156" y="3493"/>
                    <a:pt x="2157" y="3489"/>
                    <a:pt x="2156" y="3485"/>
                  </a:cubicBezTo>
                  <a:cubicBezTo>
                    <a:pt x="2155" y="3469"/>
                    <a:pt x="2155" y="3454"/>
                    <a:pt x="2156" y="3437"/>
                  </a:cubicBezTo>
                  <a:cubicBezTo>
                    <a:pt x="2157" y="3430"/>
                    <a:pt x="2156" y="3423"/>
                    <a:pt x="2157" y="3415"/>
                  </a:cubicBezTo>
                  <a:cubicBezTo>
                    <a:pt x="2161" y="3393"/>
                    <a:pt x="2166" y="3369"/>
                    <a:pt x="2176" y="3347"/>
                  </a:cubicBezTo>
                  <a:lnTo>
                    <a:pt x="2641" y="2213"/>
                  </a:lnTo>
                  <a:close/>
                  <a:moveTo>
                    <a:pt x="5988" y="1354"/>
                  </a:moveTo>
                  <a:cubicBezTo>
                    <a:pt x="5940" y="1354"/>
                    <a:pt x="5890" y="1357"/>
                    <a:pt x="5841" y="1364"/>
                  </a:cubicBezTo>
                  <a:lnTo>
                    <a:pt x="3763" y="1647"/>
                  </a:lnTo>
                  <a:lnTo>
                    <a:pt x="3735" y="1698"/>
                  </a:lnTo>
                  <a:cubicBezTo>
                    <a:pt x="3673" y="1804"/>
                    <a:pt x="3568" y="1902"/>
                    <a:pt x="3432" y="1981"/>
                  </a:cubicBezTo>
                  <a:cubicBezTo>
                    <a:pt x="3295" y="2060"/>
                    <a:pt x="3125" y="2119"/>
                    <a:pt x="2942" y="2155"/>
                  </a:cubicBezTo>
                  <a:lnTo>
                    <a:pt x="2855" y="2172"/>
                  </a:lnTo>
                  <a:lnTo>
                    <a:pt x="2363" y="3373"/>
                  </a:lnTo>
                  <a:cubicBezTo>
                    <a:pt x="2316" y="3489"/>
                    <a:pt x="2369" y="3610"/>
                    <a:pt x="2507" y="3698"/>
                  </a:cubicBezTo>
                  <a:lnTo>
                    <a:pt x="6407" y="1447"/>
                  </a:lnTo>
                  <a:cubicBezTo>
                    <a:pt x="6291" y="1386"/>
                    <a:pt x="6142" y="1354"/>
                    <a:pt x="5988" y="135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226244" y="4066314"/>
              <a:ext cx="202239" cy="116810"/>
            </a:xfrm>
            <a:custGeom>
              <a:avLst/>
              <a:gdLst/>
              <a:ahLst/>
              <a:cxnLst/>
              <a:rect l="l" t="t" r="r" b="b"/>
              <a:pathLst>
                <a:path w="4408" h="2546" extrusionOk="0">
                  <a:moveTo>
                    <a:pt x="2203" y="601"/>
                  </a:moveTo>
                  <a:cubicBezTo>
                    <a:pt x="2318" y="601"/>
                    <a:pt x="2436" y="611"/>
                    <a:pt x="2552" y="632"/>
                  </a:cubicBezTo>
                  <a:cubicBezTo>
                    <a:pt x="3164" y="744"/>
                    <a:pt x="3505" y="1120"/>
                    <a:pt x="3313" y="1475"/>
                  </a:cubicBezTo>
                  <a:cubicBezTo>
                    <a:pt x="3157" y="1761"/>
                    <a:pt x="2699" y="1945"/>
                    <a:pt x="2205" y="1945"/>
                  </a:cubicBezTo>
                  <a:cubicBezTo>
                    <a:pt x="2089" y="1945"/>
                    <a:pt x="1972" y="1935"/>
                    <a:pt x="1856" y="1914"/>
                  </a:cubicBezTo>
                  <a:cubicBezTo>
                    <a:pt x="1243" y="1802"/>
                    <a:pt x="902" y="1426"/>
                    <a:pt x="1095" y="1073"/>
                  </a:cubicBezTo>
                  <a:cubicBezTo>
                    <a:pt x="1250" y="785"/>
                    <a:pt x="1708" y="601"/>
                    <a:pt x="2203" y="601"/>
                  </a:cubicBezTo>
                  <a:close/>
                  <a:moveTo>
                    <a:pt x="2278" y="1"/>
                  </a:moveTo>
                  <a:lnTo>
                    <a:pt x="1742" y="29"/>
                  </a:lnTo>
                  <a:lnTo>
                    <a:pt x="1601" y="343"/>
                  </a:lnTo>
                  <a:lnTo>
                    <a:pt x="1225" y="456"/>
                  </a:lnTo>
                  <a:lnTo>
                    <a:pt x="698" y="343"/>
                  </a:lnTo>
                  <a:lnTo>
                    <a:pt x="352" y="582"/>
                  </a:lnTo>
                  <a:lnTo>
                    <a:pt x="638" y="861"/>
                  </a:lnTo>
                  <a:lnTo>
                    <a:pt x="511" y="1095"/>
                  </a:lnTo>
                  <a:lnTo>
                    <a:pt x="0" y="1230"/>
                  </a:lnTo>
                  <a:lnTo>
                    <a:pt x="47" y="1540"/>
                  </a:lnTo>
                  <a:lnTo>
                    <a:pt x="592" y="1621"/>
                  </a:lnTo>
                  <a:lnTo>
                    <a:pt x="788" y="1838"/>
                  </a:lnTo>
                  <a:lnTo>
                    <a:pt x="592" y="2143"/>
                  </a:lnTo>
                  <a:lnTo>
                    <a:pt x="1006" y="2342"/>
                  </a:lnTo>
                  <a:lnTo>
                    <a:pt x="1490" y="2177"/>
                  </a:lnTo>
                  <a:lnTo>
                    <a:pt x="1895" y="2251"/>
                  </a:lnTo>
                  <a:lnTo>
                    <a:pt x="2129" y="2546"/>
                  </a:lnTo>
                  <a:lnTo>
                    <a:pt x="2665" y="2519"/>
                  </a:lnTo>
                  <a:lnTo>
                    <a:pt x="2806" y="2204"/>
                  </a:lnTo>
                  <a:lnTo>
                    <a:pt x="3182" y="2091"/>
                  </a:lnTo>
                  <a:lnTo>
                    <a:pt x="3709" y="2203"/>
                  </a:lnTo>
                  <a:lnTo>
                    <a:pt x="4055" y="1966"/>
                  </a:lnTo>
                  <a:lnTo>
                    <a:pt x="3769" y="1685"/>
                  </a:lnTo>
                  <a:lnTo>
                    <a:pt x="3896" y="1452"/>
                  </a:lnTo>
                  <a:lnTo>
                    <a:pt x="4407" y="1316"/>
                  </a:lnTo>
                  <a:lnTo>
                    <a:pt x="4360" y="1006"/>
                  </a:lnTo>
                  <a:lnTo>
                    <a:pt x="3815" y="925"/>
                  </a:lnTo>
                  <a:lnTo>
                    <a:pt x="3619" y="709"/>
                  </a:lnTo>
                  <a:lnTo>
                    <a:pt x="3815" y="404"/>
                  </a:lnTo>
                  <a:lnTo>
                    <a:pt x="3402" y="205"/>
                  </a:lnTo>
                  <a:lnTo>
                    <a:pt x="2918" y="369"/>
                  </a:lnTo>
                  <a:lnTo>
                    <a:pt x="2512" y="296"/>
                  </a:lnTo>
                  <a:lnTo>
                    <a:pt x="22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1487365" y="4642529"/>
              <a:ext cx="202239" cy="116810"/>
            </a:xfrm>
            <a:custGeom>
              <a:avLst/>
              <a:gdLst/>
              <a:ahLst/>
              <a:cxnLst/>
              <a:rect l="l" t="t" r="r" b="b"/>
              <a:pathLst>
                <a:path w="4408" h="2546" extrusionOk="0">
                  <a:moveTo>
                    <a:pt x="2203" y="601"/>
                  </a:moveTo>
                  <a:cubicBezTo>
                    <a:pt x="2318" y="601"/>
                    <a:pt x="2436" y="611"/>
                    <a:pt x="2552" y="632"/>
                  </a:cubicBezTo>
                  <a:cubicBezTo>
                    <a:pt x="3165" y="744"/>
                    <a:pt x="3505" y="1120"/>
                    <a:pt x="3314" y="1474"/>
                  </a:cubicBezTo>
                  <a:cubicBezTo>
                    <a:pt x="3158" y="1761"/>
                    <a:pt x="2698" y="1945"/>
                    <a:pt x="2204" y="1945"/>
                  </a:cubicBezTo>
                  <a:cubicBezTo>
                    <a:pt x="2088" y="1945"/>
                    <a:pt x="1971" y="1935"/>
                    <a:pt x="1856" y="1914"/>
                  </a:cubicBezTo>
                  <a:cubicBezTo>
                    <a:pt x="1243" y="1802"/>
                    <a:pt x="902" y="1426"/>
                    <a:pt x="1095" y="1072"/>
                  </a:cubicBezTo>
                  <a:cubicBezTo>
                    <a:pt x="1251" y="785"/>
                    <a:pt x="1708" y="601"/>
                    <a:pt x="2203" y="601"/>
                  </a:cubicBezTo>
                  <a:close/>
                  <a:moveTo>
                    <a:pt x="2278" y="1"/>
                  </a:moveTo>
                  <a:lnTo>
                    <a:pt x="1742" y="28"/>
                  </a:lnTo>
                  <a:lnTo>
                    <a:pt x="1601" y="343"/>
                  </a:lnTo>
                  <a:lnTo>
                    <a:pt x="1225" y="456"/>
                  </a:lnTo>
                  <a:lnTo>
                    <a:pt x="698" y="343"/>
                  </a:lnTo>
                  <a:lnTo>
                    <a:pt x="352" y="582"/>
                  </a:lnTo>
                  <a:lnTo>
                    <a:pt x="638" y="861"/>
                  </a:lnTo>
                  <a:lnTo>
                    <a:pt x="511" y="1094"/>
                  </a:lnTo>
                  <a:lnTo>
                    <a:pt x="0" y="1230"/>
                  </a:lnTo>
                  <a:lnTo>
                    <a:pt x="47" y="1540"/>
                  </a:lnTo>
                  <a:lnTo>
                    <a:pt x="592" y="1621"/>
                  </a:lnTo>
                  <a:lnTo>
                    <a:pt x="788" y="1838"/>
                  </a:lnTo>
                  <a:lnTo>
                    <a:pt x="592" y="2142"/>
                  </a:lnTo>
                  <a:lnTo>
                    <a:pt x="1006" y="2342"/>
                  </a:lnTo>
                  <a:lnTo>
                    <a:pt x="1490" y="2177"/>
                  </a:lnTo>
                  <a:lnTo>
                    <a:pt x="1895" y="2251"/>
                  </a:lnTo>
                  <a:lnTo>
                    <a:pt x="2129" y="2546"/>
                  </a:lnTo>
                  <a:lnTo>
                    <a:pt x="2665" y="2519"/>
                  </a:lnTo>
                  <a:lnTo>
                    <a:pt x="2806" y="2203"/>
                  </a:lnTo>
                  <a:lnTo>
                    <a:pt x="3182" y="2091"/>
                  </a:lnTo>
                  <a:lnTo>
                    <a:pt x="3709" y="2203"/>
                  </a:lnTo>
                  <a:lnTo>
                    <a:pt x="4055" y="1964"/>
                  </a:lnTo>
                  <a:lnTo>
                    <a:pt x="3769" y="1685"/>
                  </a:lnTo>
                  <a:lnTo>
                    <a:pt x="3896" y="1452"/>
                  </a:lnTo>
                  <a:lnTo>
                    <a:pt x="4407" y="1316"/>
                  </a:lnTo>
                  <a:lnTo>
                    <a:pt x="4360" y="1006"/>
                  </a:lnTo>
                  <a:lnTo>
                    <a:pt x="3815" y="925"/>
                  </a:lnTo>
                  <a:lnTo>
                    <a:pt x="3619" y="708"/>
                  </a:lnTo>
                  <a:lnTo>
                    <a:pt x="3815" y="404"/>
                  </a:lnTo>
                  <a:lnTo>
                    <a:pt x="3402" y="204"/>
                  </a:lnTo>
                  <a:lnTo>
                    <a:pt x="2918" y="369"/>
                  </a:lnTo>
                  <a:lnTo>
                    <a:pt x="2513" y="296"/>
                  </a:lnTo>
                  <a:lnTo>
                    <a:pt x="22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1670016" y="3181047"/>
              <a:ext cx="375253" cy="231143"/>
            </a:xfrm>
            <a:custGeom>
              <a:avLst/>
              <a:gdLst/>
              <a:ahLst/>
              <a:cxnLst/>
              <a:rect l="l" t="t" r="r" b="b"/>
              <a:pathLst>
                <a:path w="8179" h="5038" extrusionOk="0">
                  <a:moveTo>
                    <a:pt x="2704" y="673"/>
                  </a:moveTo>
                  <a:cubicBezTo>
                    <a:pt x="3357" y="673"/>
                    <a:pt x="3962" y="916"/>
                    <a:pt x="4167" y="1295"/>
                  </a:cubicBezTo>
                  <a:cubicBezTo>
                    <a:pt x="4422" y="1762"/>
                    <a:pt x="3971" y="2260"/>
                    <a:pt x="3162" y="2407"/>
                  </a:cubicBezTo>
                  <a:cubicBezTo>
                    <a:pt x="3009" y="2435"/>
                    <a:pt x="2854" y="2448"/>
                    <a:pt x="2702" y="2448"/>
                  </a:cubicBezTo>
                  <a:cubicBezTo>
                    <a:pt x="2048" y="2448"/>
                    <a:pt x="1442" y="2205"/>
                    <a:pt x="1236" y="1826"/>
                  </a:cubicBezTo>
                  <a:cubicBezTo>
                    <a:pt x="983" y="1359"/>
                    <a:pt x="1433" y="861"/>
                    <a:pt x="2242" y="715"/>
                  </a:cubicBezTo>
                  <a:cubicBezTo>
                    <a:pt x="2395" y="687"/>
                    <a:pt x="2551" y="673"/>
                    <a:pt x="2704" y="673"/>
                  </a:cubicBezTo>
                  <a:close/>
                  <a:moveTo>
                    <a:pt x="2206" y="1"/>
                  </a:moveTo>
                  <a:lnTo>
                    <a:pt x="1566" y="117"/>
                  </a:lnTo>
                  <a:lnTo>
                    <a:pt x="1540" y="521"/>
                  </a:lnTo>
                  <a:lnTo>
                    <a:pt x="1135" y="717"/>
                  </a:lnTo>
                  <a:lnTo>
                    <a:pt x="441" y="661"/>
                  </a:lnTo>
                  <a:lnTo>
                    <a:pt x="130" y="1003"/>
                  </a:lnTo>
                  <a:lnTo>
                    <a:pt x="607" y="1300"/>
                  </a:lnTo>
                  <a:lnTo>
                    <a:pt x="560" y="1603"/>
                  </a:lnTo>
                  <a:lnTo>
                    <a:pt x="1" y="1846"/>
                  </a:lnTo>
                  <a:lnTo>
                    <a:pt x="201" y="2216"/>
                  </a:lnTo>
                  <a:lnTo>
                    <a:pt x="902" y="2231"/>
                  </a:lnTo>
                  <a:lnTo>
                    <a:pt x="1241" y="2465"/>
                  </a:lnTo>
                  <a:lnTo>
                    <a:pt x="1143" y="2865"/>
                  </a:lnTo>
                  <a:lnTo>
                    <a:pt x="1737" y="3045"/>
                  </a:lnTo>
                  <a:lnTo>
                    <a:pt x="2251" y="2770"/>
                  </a:lnTo>
                  <a:lnTo>
                    <a:pt x="2776" y="2797"/>
                  </a:lnTo>
                  <a:lnTo>
                    <a:pt x="3199" y="3120"/>
                  </a:lnTo>
                  <a:lnTo>
                    <a:pt x="3837" y="3004"/>
                  </a:lnTo>
                  <a:lnTo>
                    <a:pt x="3864" y="2600"/>
                  </a:lnTo>
                  <a:lnTo>
                    <a:pt x="4268" y="2404"/>
                  </a:lnTo>
                  <a:lnTo>
                    <a:pt x="4963" y="2460"/>
                  </a:lnTo>
                  <a:lnTo>
                    <a:pt x="5273" y="2118"/>
                  </a:lnTo>
                  <a:lnTo>
                    <a:pt x="4797" y="1820"/>
                  </a:lnTo>
                  <a:lnTo>
                    <a:pt x="4844" y="1518"/>
                  </a:lnTo>
                  <a:lnTo>
                    <a:pt x="5404" y="1273"/>
                  </a:lnTo>
                  <a:lnTo>
                    <a:pt x="5202" y="905"/>
                  </a:lnTo>
                  <a:lnTo>
                    <a:pt x="4503" y="889"/>
                  </a:lnTo>
                  <a:lnTo>
                    <a:pt x="4164" y="655"/>
                  </a:lnTo>
                  <a:lnTo>
                    <a:pt x="4261" y="255"/>
                  </a:lnTo>
                  <a:lnTo>
                    <a:pt x="3667" y="76"/>
                  </a:lnTo>
                  <a:lnTo>
                    <a:pt x="3153" y="351"/>
                  </a:lnTo>
                  <a:lnTo>
                    <a:pt x="2627" y="324"/>
                  </a:lnTo>
                  <a:lnTo>
                    <a:pt x="2206" y="1"/>
                  </a:lnTo>
                  <a:close/>
                  <a:moveTo>
                    <a:pt x="5827" y="2963"/>
                  </a:moveTo>
                  <a:cubicBezTo>
                    <a:pt x="6354" y="2963"/>
                    <a:pt x="6843" y="3159"/>
                    <a:pt x="7009" y="3465"/>
                  </a:cubicBezTo>
                  <a:cubicBezTo>
                    <a:pt x="7214" y="3843"/>
                    <a:pt x="6851" y="4245"/>
                    <a:pt x="6197" y="4363"/>
                  </a:cubicBezTo>
                  <a:cubicBezTo>
                    <a:pt x="6074" y="4385"/>
                    <a:pt x="5948" y="4396"/>
                    <a:pt x="5825" y="4396"/>
                  </a:cubicBezTo>
                  <a:cubicBezTo>
                    <a:pt x="5297" y="4396"/>
                    <a:pt x="4807" y="4200"/>
                    <a:pt x="4641" y="3894"/>
                  </a:cubicBezTo>
                  <a:cubicBezTo>
                    <a:pt x="4436" y="3516"/>
                    <a:pt x="4800" y="3114"/>
                    <a:pt x="5454" y="2996"/>
                  </a:cubicBezTo>
                  <a:cubicBezTo>
                    <a:pt x="5578" y="2973"/>
                    <a:pt x="5704" y="2963"/>
                    <a:pt x="5827" y="2963"/>
                  </a:cubicBezTo>
                  <a:close/>
                  <a:moveTo>
                    <a:pt x="5746" y="2320"/>
                  </a:moveTo>
                  <a:lnTo>
                    <a:pt x="5496" y="2636"/>
                  </a:lnTo>
                  <a:lnTo>
                    <a:pt x="5063" y="2715"/>
                  </a:lnTo>
                  <a:lnTo>
                    <a:pt x="4547" y="2539"/>
                  </a:lnTo>
                  <a:lnTo>
                    <a:pt x="4106" y="2752"/>
                  </a:lnTo>
                  <a:lnTo>
                    <a:pt x="4315" y="3076"/>
                  </a:lnTo>
                  <a:lnTo>
                    <a:pt x="4105" y="3308"/>
                  </a:lnTo>
                  <a:lnTo>
                    <a:pt x="3524" y="3395"/>
                  </a:lnTo>
                  <a:lnTo>
                    <a:pt x="3473" y="3725"/>
                  </a:lnTo>
                  <a:lnTo>
                    <a:pt x="4018" y="3870"/>
                  </a:lnTo>
                  <a:lnTo>
                    <a:pt x="4155" y="4119"/>
                  </a:lnTo>
                  <a:lnTo>
                    <a:pt x="3850" y="4417"/>
                  </a:lnTo>
                  <a:lnTo>
                    <a:pt x="4218" y="4672"/>
                  </a:lnTo>
                  <a:lnTo>
                    <a:pt x="4781" y="4551"/>
                  </a:lnTo>
                  <a:lnTo>
                    <a:pt x="5183" y="4673"/>
                  </a:lnTo>
                  <a:lnTo>
                    <a:pt x="5333" y="5008"/>
                  </a:lnTo>
                  <a:lnTo>
                    <a:pt x="5905" y="5038"/>
                  </a:lnTo>
                  <a:lnTo>
                    <a:pt x="6156" y="4722"/>
                  </a:lnTo>
                  <a:lnTo>
                    <a:pt x="6587" y="4645"/>
                  </a:lnTo>
                  <a:lnTo>
                    <a:pt x="7105" y="4820"/>
                  </a:lnTo>
                  <a:lnTo>
                    <a:pt x="7545" y="4607"/>
                  </a:lnTo>
                  <a:lnTo>
                    <a:pt x="7336" y="4282"/>
                  </a:lnTo>
                  <a:lnTo>
                    <a:pt x="7545" y="4051"/>
                  </a:lnTo>
                  <a:lnTo>
                    <a:pt x="8127" y="3963"/>
                  </a:lnTo>
                  <a:lnTo>
                    <a:pt x="8178" y="3633"/>
                  </a:lnTo>
                  <a:lnTo>
                    <a:pt x="7632" y="3489"/>
                  </a:lnTo>
                  <a:lnTo>
                    <a:pt x="7497" y="3239"/>
                  </a:lnTo>
                  <a:lnTo>
                    <a:pt x="7802" y="2941"/>
                  </a:lnTo>
                  <a:lnTo>
                    <a:pt x="7433" y="2686"/>
                  </a:lnTo>
                  <a:lnTo>
                    <a:pt x="6870" y="2807"/>
                  </a:lnTo>
                  <a:lnTo>
                    <a:pt x="6469" y="2686"/>
                  </a:lnTo>
                  <a:lnTo>
                    <a:pt x="6318" y="2351"/>
                  </a:lnTo>
                  <a:lnTo>
                    <a:pt x="5746" y="23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751715" y="3099425"/>
              <a:ext cx="362131" cy="191549"/>
            </a:xfrm>
            <a:custGeom>
              <a:avLst/>
              <a:gdLst/>
              <a:ahLst/>
              <a:cxnLst/>
              <a:rect l="l" t="t" r="r" b="b"/>
              <a:pathLst>
                <a:path w="7893" h="4175" extrusionOk="0">
                  <a:moveTo>
                    <a:pt x="4520" y="508"/>
                  </a:moveTo>
                  <a:lnTo>
                    <a:pt x="4520" y="508"/>
                  </a:lnTo>
                  <a:cubicBezTo>
                    <a:pt x="4521" y="540"/>
                    <a:pt x="4514" y="573"/>
                    <a:pt x="4503" y="604"/>
                  </a:cubicBezTo>
                  <a:lnTo>
                    <a:pt x="5396" y="655"/>
                  </a:lnTo>
                  <a:cubicBezTo>
                    <a:pt x="5397" y="622"/>
                    <a:pt x="5403" y="591"/>
                    <a:pt x="5412" y="558"/>
                  </a:cubicBezTo>
                  <a:lnTo>
                    <a:pt x="4520" y="508"/>
                  </a:lnTo>
                  <a:close/>
                  <a:moveTo>
                    <a:pt x="3762" y="160"/>
                  </a:moveTo>
                  <a:cubicBezTo>
                    <a:pt x="3918" y="160"/>
                    <a:pt x="4075" y="194"/>
                    <a:pt x="4195" y="262"/>
                  </a:cubicBezTo>
                  <a:cubicBezTo>
                    <a:pt x="4436" y="399"/>
                    <a:pt x="4438" y="624"/>
                    <a:pt x="4199" y="764"/>
                  </a:cubicBezTo>
                  <a:cubicBezTo>
                    <a:pt x="4079" y="834"/>
                    <a:pt x="3921" y="869"/>
                    <a:pt x="3762" y="869"/>
                  </a:cubicBezTo>
                  <a:cubicBezTo>
                    <a:pt x="3606" y="869"/>
                    <a:pt x="3450" y="835"/>
                    <a:pt x="3330" y="766"/>
                  </a:cubicBezTo>
                  <a:cubicBezTo>
                    <a:pt x="3089" y="629"/>
                    <a:pt x="3088" y="404"/>
                    <a:pt x="3325" y="264"/>
                  </a:cubicBezTo>
                  <a:cubicBezTo>
                    <a:pt x="3445" y="194"/>
                    <a:pt x="3604" y="160"/>
                    <a:pt x="3762" y="160"/>
                  </a:cubicBezTo>
                  <a:close/>
                  <a:moveTo>
                    <a:pt x="3763" y="104"/>
                  </a:moveTo>
                  <a:cubicBezTo>
                    <a:pt x="3579" y="104"/>
                    <a:pt x="3396" y="145"/>
                    <a:pt x="3258" y="226"/>
                  </a:cubicBezTo>
                  <a:cubicBezTo>
                    <a:pt x="2982" y="387"/>
                    <a:pt x="2984" y="647"/>
                    <a:pt x="3262" y="806"/>
                  </a:cubicBezTo>
                  <a:cubicBezTo>
                    <a:pt x="3401" y="885"/>
                    <a:pt x="3582" y="924"/>
                    <a:pt x="3763" y="924"/>
                  </a:cubicBezTo>
                  <a:cubicBezTo>
                    <a:pt x="3946" y="924"/>
                    <a:pt x="4129" y="883"/>
                    <a:pt x="4268" y="802"/>
                  </a:cubicBezTo>
                  <a:cubicBezTo>
                    <a:pt x="4543" y="642"/>
                    <a:pt x="4540" y="382"/>
                    <a:pt x="4262" y="222"/>
                  </a:cubicBezTo>
                  <a:cubicBezTo>
                    <a:pt x="4124" y="144"/>
                    <a:pt x="3943" y="104"/>
                    <a:pt x="3763" y="104"/>
                  </a:cubicBezTo>
                  <a:close/>
                  <a:moveTo>
                    <a:pt x="6609" y="0"/>
                  </a:moveTo>
                  <a:cubicBezTo>
                    <a:pt x="6308" y="0"/>
                    <a:pt x="6007" y="67"/>
                    <a:pt x="5779" y="200"/>
                  </a:cubicBezTo>
                  <a:cubicBezTo>
                    <a:pt x="5325" y="465"/>
                    <a:pt x="5330" y="891"/>
                    <a:pt x="5788" y="1154"/>
                  </a:cubicBezTo>
                  <a:cubicBezTo>
                    <a:pt x="6015" y="1283"/>
                    <a:pt x="6312" y="1348"/>
                    <a:pt x="6608" y="1348"/>
                  </a:cubicBezTo>
                  <a:cubicBezTo>
                    <a:pt x="6909" y="1348"/>
                    <a:pt x="7210" y="1281"/>
                    <a:pt x="7439" y="1148"/>
                  </a:cubicBezTo>
                  <a:cubicBezTo>
                    <a:pt x="7893" y="883"/>
                    <a:pt x="7889" y="457"/>
                    <a:pt x="7431" y="195"/>
                  </a:cubicBezTo>
                  <a:cubicBezTo>
                    <a:pt x="7203" y="65"/>
                    <a:pt x="6906" y="0"/>
                    <a:pt x="6609" y="0"/>
                  </a:cubicBezTo>
                  <a:close/>
                  <a:moveTo>
                    <a:pt x="3951" y="936"/>
                  </a:moveTo>
                  <a:cubicBezTo>
                    <a:pt x="3896" y="944"/>
                    <a:pt x="3841" y="950"/>
                    <a:pt x="3786" y="951"/>
                  </a:cubicBezTo>
                  <a:lnTo>
                    <a:pt x="3962" y="1666"/>
                  </a:lnTo>
                  <a:cubicBezTo>
                    <a:pt x="4017" y="1658"/>
                    <a:pt x="4072" y="1655"/>
                    <a:pt x="4128" y="1653"/>
                  </a:cubicBezTo>
                  <a:lnTo>
                    <a:pt x="3951" y="936"/>
                  </a:lnTo>
                  <a:close/>
                  <a:moveTo>
                    <a:pt x="2379" y="2035"/>
                  </a:moveTo>
                  <a:cubicBezTo>
                    <a:pt x="2376" y="2068"/>
                    <a:pt x="2369" y="2100"/>
                    <a:pt x="2358" y="2131"/>
                  </a:cubicBezTo>
                  <a:lnTo>
                    <a:pt x="3197" y="2195"/>
                  </a:lnTo>
                  <a:cubicBezTo>
                    <a:pt x="3200" y="2164"/>
                    <a:pt x="3206" y="2131"/>
                    <a:pt x="3218" y="2100"/>
                  </a:cubicBezTo>
                  <a:lnTo>
                    <a:pt x="2379" y="2035"/>
                  </a:lnTo>
                  <a:close/>
                  <a:moveTo>
                    <a:pt x="1221" y="1410"/>
                  </a:moveTo>
                  <a:cubicBezTo>
                    <a:pt x="1480" y="1410"/>
                    <a:pt x="1739" y="1466"/>
                    <a:pt x="1937" y="1579"/>
                  </a:cubicBezTo>
                  <a:cubicBezTo>
                    <a:pt x="2336" y="1807"/>
                    <a:pt x="2339" y="2180"/>
                    <a:pt x="1945" y="2409"/>
                  </a:cubicBezTo>
                  <a:cubicBezTo>
                    <a:pt x="1746" y="2525"/>
                    <a:pt x="1484" y="2583"/>
                    <a:pt x="1222" y="2583"/>
                  </a:cubicBezTo>
                  <a:cubicBezTo>
                    <a:pt x="963" y="2583"/>
                    <a:pt x="705" y="2527"/>
                    <a:pt x="507" y="2414"/>
                  </a:cubicBezTo>
                  <a:cubicBezTo>
                    <a:pt x="108" y="2185"/>
                    <a:pt x="105" y="1814"/>
                    <a:pt x="500" y="1583"/>
                  </a:cubicBezTo>
                  <a:cubicBezTo>
                    <a:pt x="698" y="1467"/>
                    <a:pt x="959" y="1410"/>
                    <a:pt x="1221" y="1410"/>
                  </a:cubicBezTo>
                  <a:close/>
                  <a:moveTo>
                    <a:pt x="1222" y="1354"/>
                  </a:moveTo>
                  <a:cubicBezTo>
                    <a:pt x="935" y="1354"/>
                    <a:pt x="648" y="1417"/>
                    <a:pt x="431" y="1544"/>
                  </a:cubicBezTo>
                  <a:cubicBezTo>
                    <a:pt x="0" y="1796"/>
                    <a:pt x="3" y="2203"/>
                    <a:pt x="439" y="2453"/>
                  </a:cubicBezTo>
                  <a:cubicBezTo>
                    <a:pt x="655" y="2577"/>
                    <a:pt x="938" y="2638"/>
                    <a:pt x="1221" y="2638"/>
                  </a:cubicBezTo>
                  <a:cubicBezTo>
                    <a:pt x="1508" y="2638"/>
                    <a:pt x="1795" y="2575"/>
                    <a:pt x="2012" y="2448"/>
                  </a:cubicBezTo>
                  <a:cubicBezTo>
                    <a:pt x="2445" y="2196"/>
                    <a:pt x="2440" y="1789"/>
                    <a:pt x="2004" y="1540"/>
                  </a:cubicBezTo>
                  <a:cubicBezTo>
                    <a:pt x="1788" y="1416"/>
                    <a:pt x="1505" y="1354"/>
                    <a:pt x="1222" y="1354"/>
                  </a:cubicBezTo>
                  <a:close/>
                  <a:moveTo>
                    <a:pt x="4183" y="1677"/>
                  </a:moveTo>
                  <a:cubicBezTo>
                    <a:pt x="3940" y="1677"/>
                    <a:pt x="3698" y="1731"/>
                    <a:pt x="3513" y="1838"/>
                  </a:cubicBezTo>
                  <a:cubicBezTo>
                    <a:pt x="3146" y="2052"/>
                    <a:pt x="3150" y="2398"/>
                    <a:pt x="3520" y="2610"/>
                  </a:cubicBezTo>
                  <a:cubicBezTo>
                    <a:pt x="3704" y="2715"/>
                    <a:pt x="3944" y="2767"/>
                    <a:pt x="4183" y="2767"/>
                  </a:cubicBezTo>
                  <a:cubicBezTo>
                    <a:pt x="4427" y="2767"/>
                    <a:pt x="4670" y="2713"/>
                    <a:pt x="4855" y="2605"/>
                  </a:cubicBezTo>
                  <a:cubicBezTo>
                    <a:pt x="5222" y="2391"/>
                    <a:pt x="5218" y="2047"/>
                    <a:pt x="4848" y="1835"/>
                  </a:cubicBezTo>
                  <a:cubicBezTo>
                    <a:pt x="4664" y="1730"/>
                    <a:pt x="4423" y="1677"/>
                    <a:pt x="4183" y="1677"/>
                  </a:cubicBezTo>
                  <a:close/>
                  <a:moveTo>
                    <a:pt x="1778" y="2584"/>
                  </a:moveTo>
                  <a:cubicBezTo>
                    <a:pt x="1729" y="2600"/>
                    <a:pt x="1678" y="2612"/>
                    <a:pt x="1625" y="2623"/>
                  </a:cubicBezTo>
                  <a:lnTo>
                    <a:pt x="2175" y="3319"/>
                  </a:lnTo>
                  <a:cubicBezTo>
                    <a:pt x="2224" y="3302"/>
                    <a:pt x="2275" y="3290"/>
                    <a:pt x="2328" y="3279"/>
                  </a:cubicBezTo>
                  <a:lnTo>
                    <a:pt x="1778" y="2584"/>
                  </a:lnTo>
                  <a:close/>
                  <a:moveTo>
                    <a:pt x="2589" y="3280"/>
                  </a:moveTo>
                  <a:cubicBezTo>
                    <a:pt x="2389" y="3280"/>
                    <a:pt x="2190" y="3324"/>
                    <a:pt x="2038" y="3413"/>
                  </a:cubicBezTo>
                  <a:cubicBezTo>
                    <a:pt x="1738" y="3588"/>
                    <a:pt x="1740" y="3871"/>
                    <a:pt x="2044" y="4045"/>
                  </a:cubicBezTo>
                  <a:cubicBezTo>
                    <a:pt x="2195" y="4131"/>
                    <a:pt x="2391" y="4174"/>
                    <a:pt x="2588" y="4174"/>
                  </a:cubicBezTo>
                  <a:cubicBezTo>
                    <a:pt x="2788" y="4174"/>
                    <a:pt x="2988" y="4130"/>
                    <a:pt x="3140" y="4042"/>
                  </a:cubicBezTo>
                  <a:cubicBezTo>
                    <a:pt x="3440" y="3866"/>
                    <a:pt x="3437" y="3583"/>
                    <a:pt x="3134" y="3409"/>
                  </a:cubicBezTo>
                  <a:cubicBezTo>
                    <a:pt x="2983" y="3323"/>
                    <a:pt x="2786" y="3280"/>
                    <a:pt x="2589" y="3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1726954" y="3835947"/>
              <a:ext cx="396266" cy="221876"/>
            </a:xfrm>
            <a:custGeom>
              <a:avLst/>
              <a:gdLst/>
              <a:ahLst/>
              <a:cxnLst/>
              <a:rect l="l" t="t" r="r" b="b"/>
              <a:pathLst>
                <a:path w="8637" h="4836" extrusionOk="0">
                  <a:moveTo>
                    <a:pt x="6671" y="1"/>
                  </a:moveTo>
                  <a:cubicBezTo>
                    <a:pt x="6328" y="1"/>
                    <a:pt x="5986" y="76"/>
                    <a:pt x="5726" y="226"/>
                  </a:cubicBezTo>
                  <a:lnTo>
                    <a:pt x="4191" y="1112"/>
                  </a:lnTo>
                  <a:cubicBezTo>
                    <a:pt x="3780" y="1350"/>
                    <a:pt x="3683" y="1706"/>
                    <a:pt x="3935" y="2001"/>
                  </a:cubicBezTo>
                  <a:lnTo>
                    <a:pt x="4606" y="1613"/>
                  </a:lnTo>
                  <a:cubicBezTo>
                    <a:pt x="4624" y="1547"/>
                    <a:pt x="4676" y="1486"/>
                    <a:pt x="4756" y="1440"/>
                  </a:cubicBezTo>
                  <a:lnTo>
                    <a:pt x="6291" y="554"/>
                  </a:lnTo>
                  <a:cubicBezTo>
                    <a:pt x="6396" y="493"/>
                    <a:pt x="6534" y="462"/>
                    <a:pt x="6672" y="462"/>
                  </a:cubicBezTo>
                  <a:cubicBezTo>
                    <a:pt x="6810" y="462"/>
                    <a:pt x="6948" y="493"/>
                    <a:pt x="7053" y="554"/>
                  </a:cubicBezTo>
                  <a:lnTo>
                    <a:pt x="7547" y="838"/>
                  </a:lnTo>
                  <a:cubicBezTo>
                    <a:pt x="7758" y="960"/>
                    <a:pt x="7758" y="1158"/>
                    <a:pt x="7547" y="1279"/>
                  </a:cubicBezTo>
                  <a:lnTo>
                    <a:pt x="6013" y="2165"/>
                  </a:lnTo>
                  <a:cubicBezTo>
                    <a:pt x="5933" y="2211"/>
                    <a:pt x="5827" y="2242"/>
                    <a:pt x="5713" y="2252"/>
                  </a:cubicBezTo>
                  <a:lnTo>
                    <a:pt x="5042" y="2639"/>
                  </a:lnTo>
                  <a:cubicBezTo>
                    <a:pt x="5230" y="2693"/>
                    <a:pt x="5433" y="2719"/>
                    <a:pt x="5634" y="2719"/>
                  </a:cubicBezTo>
                  <a:cubicBezTo>
                    <a:pt x="5979" y="2719"/>
                    <a:pt x="6320" y="2642"/>
                    <a:pt x="6579" y="2491"/>
                  </a:cubicBezTo>
                  <a:lnTo>
                    <a:pt x="8114" y="1605"/>
                  </a:lnTo>
                  <a:cubicBezTo>
                    <a:pt x="8636" y="1305"/>
                    <a:pt x="8636" y="814"/>
                    <a:pt x="8114" y="512"/>
                  </a:cubicBezTo>
                  <a:lnTo>
                    <a:pt x="7620" y="227"/>
                  </a:lnTo>
                  <a:cubicBezTo>
                    <a:pt x="7358" y="76"/>
                    <a:pt x="7014" y="1"/>
                    <a:pt x="6671" y="1"/>
                  </a:cubicBezTo>
                  <a:close/>
                  <a:moveTo>
                    <a:pt x="5750" y="1348"/>
                  </a:moveTo>
                  <a:cubicBezTo>
                    <a:pt x="5660" y="1348"/>
                    <a:pt x="5571" y="1368"/>
                    <a:pt x="5504" y="1407"/>
                  </a:cubicBezTo>
                  <a:lnTo>
                    <a:pt x="2567" y="3103"/>
                  </a:lnTo>
                  <a:cubicBezTo>
                    <a:pt x="2431" y="3181"/>
                    <a:pt x="2431" y="3309"/>
                    <a:pt x="2567" y="3387"/>
                  </a:cubicBezTo>
                  <a:lnTo>
                    <a:pt x="2640" y="3430"/>
                  </a:lnTo>
                  <a:cubicBezTo>
                    <a:pt x="2708" y="3469"/>
                    <a:pt x="2797" y="3489"/>
                    <a:pt x="2887" y="3489"/>
                  </a:cubicBezTo>
                  <a:cubicBezTo>
                    <a:pt x="2976" y="3489"/>
                    <a:pt x="3065" y="3469"/>
                    <a:pt x="3132" y="3430"/>
                  </a:cubicBezTo>
                  <a:lnTo>
                    <a:pt x="6070" y="1734"/>
                  </a:lnTo>
                  <a:cubicBezTo>
                    <a:pt x="6205" y="1656"/>
                    <a:pt x="6205" y="1528"/>
                    <a:pt x="6070" y="1450"/>
                  </a:cubicBezTo>
                  <a:lnTo>
                    <a:pt x="5996" y="1407"/>
                  </a:lnTo>
                  <a:cubicBezTo>
                    <a:pt x="5928" y="1368"/>
                    <a:pt x="5839" y="1348"/>
                    <a:pt x="5750" y="1348"/>
                  </a:cubicBezTo>
                  <a:close/>
                  <a:moveTo>
                    <a:pt x="3001" y="2117"/>
                  </a:moveTo>
                  <a:cubicBezTo>
                    <a:pt x="2657" y="2117"/>
                    <a:pt x="2316" y="2195"/>
                    <a:pt x="2057" y="2344"/>
                  </a:cubicBezTo>
                  <a:lnTo>
                    <a:pt x="522" y="3230"/>
                  </a:lnTo>
                  <a:cubicBezTo>
                    <a:pt x="1" y="3532"/>
                    <a:pt x="1" y="4023"/>
                    <a:pt x="522" y="4324"/>
                  </a:cubicBezTo>
                  <a:lnTo>
                    <a:pt x="1016" y="4610"/>
                  </a:lnTo>
                  <a:cubicBezTo>
                    <a:pt x="1278" y="4761"/>
                    <a:pt x="1621" y="4836"/>
                    <a:pt x="1964" y="4836"/>
                  </a:cubicBezTo>
                  <a:cubicBezTo>
                    <a:pt x="2307" y="4836"/>
                    <a:pt x="2650" y="4761"/>
                    <a:pt x="2911" y="4610"/>
                  </a:cubicBezTo>
                  <a:lnTo>
                    <a:pt x="4446" y="3723"/>
                  </a:lnTo>
                  <a:cubicBezTo>
                    <a:pt x="4856" y="3487"/>
                    <a:pt x="4953" y="3131"/>
                    <a:pt x="4701" y="2836"/>
                  </a:cubicBezTo>
                  <a:lnTo>
                    <a:pt x="4701" y="2836"/>
                  </a:lnTo>
                  <a:lnTo>
                    <a:pt x="4030" y="3223"/>
                  </a:lnTo>
                  <a:cubicBezTo>
                    <a:pt x="4013" y="3290"/>
                    <a:pt x="3960" y="3351"/>
                    <a:pt x="3880" y="3397"/>
                  </a:cubicBezTo>
                  <a:lnTo>
                    <a:pt x="2345" y="4283"/>
                  </a:lnTo>
                  <a:cubicBezTo>
                    <a:pt x="2240" y="4344"/>
                    <a:pt x="2102" y="4374"/>
                    <a:pt x="1964" y="4374"/>
                  </a:cubicBezTo>
                  <a:cubicBezTo>
                    <a:pt x="1826" y="4374"/>
                    <a:pt x="1688" y="4344"/>
                    <a:pt x="1583" y="4283"/>
                  </a:cubicBezTo>
                  <a:lnTo>
                    <a:pt x="1088" y="3997"/>
                  </a:lnTo>
                  <a:cubicBezTo>
                    <a:pt x="878" y="3875"/>
                    <a:pt x="878" y="3678"/>
                    <a:pt x="1088" y="3557"/>
                  </a:cubicBezTo>
                  <a:lnTo>
                    <a:pt x="2623" y="2671"/>
                  </a:lnTo>
                  <a:cubicBezTo>
                    <a:pt x="2703" y="2624"/>
                    <a:pt x="2808" y="2594"/>
                    <a:pt x="2923" y="2585"/>
                  </a:cubicBezTo>
                  <a:lnTo>
                    <a:pt x="3594" y="2198"/>
                  </a:lnTo>
                  <a:cubicBezTo>
                    <a:pt x="3405" y="2144"/>
                    <a:pt x="3203" y="2117"/>
                    <a:pt x="3001" y="21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179950" y="3849987"/>
              <a:ext cx="346073" cy="193843"/>
            </a:xfrm>
            <a:custGeom>
              <a:avLst/>
              <a:gdLst/>
              <a:ahLst/>
              <a:cxnLst/>
              <a:rect l="l" t="t" r="r" b="b"/>
              <a:pathLst>
                <a:path w="7543" h="4225" extrusionOk="0">
                  <a:moveTo>
                    <a:pt x="1714" y="0"/>
                  </a:moveTo>
                  <a:cubicBezTo>
                    <a:pt x="1415" y="0"/>
                    <a:pt x="1115" y="66"/>
                    <a:pt x="887" y="198"/>
                  </a:cubicBezTo>
                  <a:lnTo>
                    <a:pt x="456" y="448"/>
                  </a:lnTo>
                  <a:cubicBezTo>
                    <a:pt x="0" y="710"/>
                    <a:pt x="0" y="1139"/>
                    <a:pt x="456" y="1403"/>
                  </a:cubicBezTo>
                  <a:lnTo>
                    <a:pt x="1796" y="2176"/>
                  </a:lnTo>
                  <a:cubicBezTo>
                    <a:pt x="2022" y="2307"/>
                    <a:pt x="2320" y="2375"/>
                    <a:pt x="2621" y="2375"/>
                  </a:cubicBezTo>
                  <a:cubicBezTo>
                    <a:pt x="2797" y="2375"/>
                    <a:pt x="2974" y="2352"/>
                    <a:pt x="3138" y="2305"/>
                  </a:cubicBezTo>
                  <a:lnTo>
                    <a:pt x="2553" y="1967"/>
                  </a:lnTo>
                  <a:cubicBezTo>
                    <a:pt x="2453" y="1958"/>
                    <a:pt x="2360" y="1932"/>
                    <a:pt x="2290" y="1892"/>
                  </a:cubicBezTo>
                  <a:lnTo>
                    <a:pt x="949" y="1118"/>
                  </a:lnTo>
                  <a:cubicBezTo>
                    <a:pt x="766" y="1011"/>
                    <a:pt x="766" y="839"/>
                    <a:pt x="950" y="733"/>
                  </a:cubicBezTo>
                  <a:lnTo>
                    <a:pt x="1382" y="484"/>
                  </a:lnTo>
                  <a:cubicBezTo>
                    <a:pt x="1474" y="431"/>
                    <a:pt x="1594" y="405"/>
                    <a:pt x="1714" y="405"/>
                  </a:cubicBezTo>
                  <a:cubicBezTo>
                    <a:pt x="1835" y="405"/>
                    <a:pt x="1955" y="431"/>
                    <a:pt x="2047" y="484"/>
                  </a:cubicBezTo>
                  <a:lnTo>
                    <a:pt x="3388" y="1258"/>
                  </a:lnTo>
                  <a:cubicBezTo>
                    <a:pt x="3458" y="1298"/>
                    <a:pt x="3504" y="1351"/>
                    <a:pt x="3519" y="1409"/>
                  </a:cubicBezTo>
                  <a:lnTo>
                    <a:pt x="4106" y="1747"/>
                  </a:lnTo>
                  <a:cubicBezTo>
                    <a:pt x="4325" y="1490"/>
                    <a:pt x="4241" y="1179"/>
                    <a:pt x="3883" y="973"/>
                  </a:cubicBezTo>
                  <a:lnTo>
                    <a:pt x="2542" y="198"/>
                  </a:lnTo>
                  <a:cubicBezTo>
                    <a:pt x="2314" y="66"/>
                    <a:pt x="2014" y="0"/>
                    <a:pt x="1714" y="0"/>
                  </a:cubicBezTo>
                  <a:close/>
                  <a:moveTo>
                    <a:pt x="2521" y="1178"/>
                  </a:moveTo>
                  <a:cubicBezTo>
                    <a:pt x="2443" y="1178"/>
                    <a:pt x="2365" y="1195"/>
                    <a:pt x="2305" y="1229"/>
                  </a:cubicBezTo>
                  <a:lnTo>
                    <a:pt x="2241" y="1267"/>
                  </a:lnTo>
                  <a:cubicBezTo>
                    <a:pt x="2123" y="1334"/>
                    <a:pt x="2123" y="1446"/>
                    <a:pt x="2241" y="1514"/>
                  </a:cubicBezTo>
                  <a:lnTo>
                    <a:pt x="4806" y="2995"/>
                  </a:lnTo>
                  <a:cubicBezTo>
                    <a:pt x="4866" y="3029"/>
                    <a:pt x="4944" y="3047"/>
                    <a:pt x="5022" y="3047"/>
                  </a:cubicBezTo>
                  <a:cubicBezTo>
                    <a:pt x="5099" y="3047"/>
                    <a:pt x="5177" y="3029"/>
                    <a:pt x="5236" y="2995"/>
                  </a:cubicBezTo>
                  <a:lnTo>
                    <a:pt x="5300" y="2958"/>
                  </a:lnTo>
                  <a:cubicBezTo>
                    <a:pt x="5420" y="2889"/>
                    <a:pt x="5420" y="2778"/>
                    <a:pt x="5300" y="2710"/>
                  </a:cubicBezTo>
                  <a:lnTo>
                    <a:pt x="2735" y="1229"/>
                  </a:lnTo>
                  <a:cubicBezTo>
                    <a:pt x="2676" y="1195"/>
                    <a:pt x="2598" y="1178"/>
                    <a:pt x="2521" y="1178"/>
                  </a:cubicBezTo>
                  <a:close/>
                  <a:moveTo>
                    <a:pt x="4919" y="1850"/>
                  </a:moveTo>
                  <a:cubicBezTo>
                    <a:pt x="4744" y="1850"/>
                    <a:pt x="4567" y="1872"/>
                    <a:pt x="4403" y="1919"/>
                  </a:cubicBezTo>
                  <a:lnTo>
                    <a:pt x="4990" y="2258"/>
                  </a:lnTo>
                  <a:cubicBezTo>
                    <a:pt x="5090" y="2267"/>
                    <a:pt x="5181" y="2292"/>
                    <a:pt x="5251" y="2333"/>
                  </a:cubicBezTo>
                  <a:lnTo>
                    <a:pt x="6592" y="3107"/>
                  </a:lnTo>
                  <a:cubicBezTo>
                    <a:pt x="6776" y="3212"/>
                    <a:pt x="6776" y="3386"/>
                    <a:pt x="6592" y="3492"/>
                  </a:cubicBezTo>
                  <a:lnTo>
                    <a:pt x="6160" y="3741"/>
                  </a:lnTo>
                  <a:cubicBezTo>
                    <a:pt x="6068" y="3794"/>
                    <a:pt x="5947" y="3820"/>
                    <a:pt x="5827" y="3820"/>
                  </a:cubicBezTo>
                  <a:cubicBezTo>
                    <a:pt x="5706" y="3820"/>
                    <a:pt x="5586" y="3794"/>
                    <a:pt x="5494" y="3741"/>
                  </a:cubicBezTo>
                  <a:lnTo>
                    <a:pt x="4154" y="2967"/>
                  </a:lnTo>
                  <a:cubicBezTo>
                    <a:pt x="4083" y="2926"/>
                    <a:pt x="4038" y="2874"/>
                    <a:pt x="4023" y="2816"/>
                  </a:cubicBezTo>
                  <a:lnTo>
                    <a:pt x="3437" y="2477"/>
                  </a:lnTo>
                  <a:lnTo>
                    <a:pt x="3437" y="2477"/>
                  </a:lnTo>
                  <a:cubicBezTo>
                    <a:pt x="3216" y="2735"/>
                    <a:pt x="3302" y="3046"/>
                    <a:pt x="3660" y="3252"/>
                  </a:cubicBezTo>
                  <a:lnTo>
                    <a:pt x="5000" y="4027"/>
                  </a:lnTo>
                  <a:cubicBezTo>
                    <a:pt x="5228" y="4158"/>
                    <a:pt x="5527" y="4224"/>
                    <a:pt x="5827" y="4224"/>
                  </a:cubicBezTo>
                  <a:cubicBezTo>
                    <a:pt x="6126" y="4224"/>
                    <a:pt x="6426" y="4158"/>
                    <a:pt x="6654" y="4027"/>
                  </a:cubicBezTo>
                  <a:lnTo>
                    <a:pt x="7086" y="3777"/>
                  </a:lnTo>
                  <a:cubicBezTo>
                    <a:pt x="7542" y="3513"/>
                    <a:pt x="7542" y="3085"/>
                    <a:pt x="7086" y="2822"/>
                  </a:cubicBezTo>
                  <a:lnTo>
                    <a:pt x="5745" y="2048"/>
                  </a:lnTo>
                  <a:cubicBezTo>
                    <a:pt x="5519" y="1917"/>
                    <a:pt x="5220" y="1850"/>
                    <a:pt x="4919" y="1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1808897" y="4495482"/>
              <a:ext cx="109516" cy="63085"/>
            </a:xfrm>
            <a:custGeom>
              <a:avLst/>
              <a:gdLst/>
              <a:ahLst/>
              <a:cxnLst/>
              <a:rect l="l" t="t" r="r" b="b"/>
              <a:pathLst>
                <a:path w="2387" h="1375" extrusionOk="0">
                  <a:moveTo>
                    <a:pt x="954" y="0"/>
                  </a:moveTo>
                  <a:cubicBezTo>
                    <a:pt x="923" y="0"/>
                    <a:pt x="892" y="1"/>
                    <a:pt x="860" y="4"/>
                  </a:cubicBezTo>
                  <a:cubicBezTo>
                    <a:pt x="769" y="13"/>
                    <a:pt x="675" y="32"/>
                    <a:pt x="580" y="63"/>
                  </a:cubicBezTo>
                  <a:cubicBezTo>
                    <a:pt x="485" y="92"/>
                    <a:pt x="392" y="134"/>
                    <a:pt x="303" y="184"/>
                  </a:cubicBezTo>
                  <a:cubicBezTo>
                    <a:pt x="224" y="231"/>
                    <a:pt x="158" y="279"/>
                    <a:pt x="106" y="332"/>
                  </a:cubicBezTo>
                  <a:cubicBezTo>
                    <a:pt x="55" y="384"/>
                    <a:pt x="23" y="437"/>
                    <a:pt x="12" y="493"/>
                  </a:cubicBezTo>
                  <a:cubicBezTo>
                    <a:pt x="1" y="548"/>
                    <a:pt x="14" y="603"/>
                    <a:pt x="51" y="661"/>
                  </a:cubicBezTo>
                  <a:cubicBezTo>
                    <a:pt x="88" y="717"/>
                    <a:pt x="156" y="774"/>
                    <a:pt x="253" y="831"/>
                  </a:cubicBezTo>
                  <a:lnTo>
                    <a:pt x="950" y="1233"/>
                  </a:lnTo>
                  <a:cubicBezTo>
                    <a:pt x="1047" y="1289"/>
                    <a:pt x="1145" y="1327"/>
                    <a:pt x="1243" y="1349"/>
                  </a:cubicBezTo>
                  <a:cubicBezTo>
                    <a:pt x="1321" y="1366"/>
                    <a:pt x="1398" y="1374"/>
                    <a:pt x="1474" y="1374"/>
                  </a:cubicBezTo>
                  <a:cubicBezTo>
                    <a:pt x="1494" y="1374"/>
                    <a:pt x="1513" y="1374"/>
                    <a:pt x="1533" y="1372"/>
                  </a:cubicBezTo>
                  <a:cubicBezTo>
                    <a:pt x="1628" y="1366"/>
                    <a:pt x="1720" y="1348"/>
                    <a:pt x="1811" y="1318"/>
                  </a:cubicBezTo>
                  <a:cubicBezTo>
                    <a:pt x="1901" y="1288"/>
                    <a:pt x="1986" y="1251"/>
                    <a:pt x="2065" y="1205"/>
                  </a:cubicBezTo>
                  <a:cubicBezTo>
                    <a:pt x="2154" y="1153"/>
                    <a:pt x="2225" y="1100"/>
                    <a:pt x="2277" y="1045"/>
                  </a:cubicBezTo>
                  <a:cubicBezTo>
                    <a:pt x="2329" y="990"/>
                    <a:pt x="2362" y="936"/>
                    <a:pt x="2374" y="883"/>
                  </a:cubicBezTo>
                  <a:cubicBezTo>
                    <a:pt x="2387" y="829"/>
                    <a:pt x="2380" y="778"/>
                    <a:pt x="2354" y="729"/>
                  </a:cubicBezTo>
                  <a:cubicBezTo>
                    <a:pt x="2328" y="681"/>
                    <a:pt x="2282" y="637"/>
                    <a:pt x="2217" y="600"/>
                  </a:cubicBezTo>
                  <a:cubicBezTo>
                    <a:pt x="2169" y="572"/>
                    <a:pt x="2124" y="558"/>
                    <a:pt x="2086" y="558"/>
                  </a:cubicBezTo>
                  <a:cubicBezTo>
                    <a:pt x="2083" y="558"/>
                    <a:pt x="2080" y="558"/>
                    <a:pt x="2077" y="558"/>
                  </a:cubicBezTo>
                  <a:cubicBezTo>
                    <a:pt x="2036" y="562"/>
                    <a:pt x="1993" y="577"/>
                    <a:pt x="1943" y="606"/>
                  </a:cubicBezTo>
                  <a:cubicBezTo>
                    <a:pt x="1905" y="628"/>
                    <a:pt x="1879" y="650"/>
                    <a:pt x="1866" y="671"/>
                  </a:cubicBezTo>
                  <a:cubicBezTo>
                    <a:pt x="1854" y="692"/>
                    <a:pt x="1862" y="713"/>
                    <a:pt x="1890" y="733"/>
                  </a:cubicBezTo>
                  <a:cubicBezTo>
                    <a:pt x="1914" y="751"/>
                    <a:pt x="1937" y="771"/>
                    <a:pt x="1963" y="793"/>
                  </a:cubicBezTo>
                  <a:cubicBezTo>
                    <a:pt x="1988" y="814"/>
                    <a:pt x="2004" y="838"/>
                    <a:pt x="2011" y="866"/>
                  </a:cubicBezTo>
                  <a:cubicBezTo>
                    <a:pt x="2018" y="893"/>
                    <a:pt x="2011" y="923"/>
                    <a:pt x="1989" y="956"/>
                  </a:cubicBezTo>
                  <a:cubicBezTo>
                    <a:pt x="1969" y="990"/>
                    <a:pt x="1925" y="1026"/>
                    <a:pt x="1859" y="1064"/>
                  </a:cubicBezTo>
                  <a:cubicBezTo>
                    <a:pt x="1753" y="1125"/>
                    <a:pt x="1648" y="1156"/>
                    <a:pt x="1543" y="1158"/>
                  </a:cubicBezTo>
                  <a:cubicBezTo>
                    <a:pt x="1539" y="1159"/>
                    <a:pt x="1536" y="1159"/>
                    <a:pt x="1532" y="1159"/>
                  </a:cubicBezTo>
                  <a:cubicBezTo>
                    <a:pt x="1431" y="1159"/>
                    <a:pt x="1330" y="1130"/>
                    <a:pt x="1228" y="1072"/>
                  </a:cubicBezTo>
                  <a:lnTo>
                    <a:pt x="532" y="669"/>
                  </a:lnTo>
                  <a:cubicBezTo>
                    <a:pt x="426" y="608"/>
                    <a:pt x="376" y="548"/>
                    <a:pt x="380" y="487"/>
                  </a:cubicBezTo>
                  <a:cubicBezTo>
                    <a:pt x="383" y="427"/>
                    <a:pt x="437" y="367"/>
                    <a:pt x="539" y="308"/>
                  </a:cubicBezTo>
                  <a:cubicBezTo>
                    <a:pt x="606" y="269"/>
                    <a:pt x="671" y="243"/>
                    <a:pt x="729" y="232"/>
                  </a:cubicBezTo>
                  <a:cubicBezTo>
                    <a:pt x="778" y="222"/>
                    <a:pt x="823" y="218"/>
                    <a:pt x="864" y="218"/>
                  </a:cubicBezTo>
                  <a:cubicBezTo>
                    <a:pt x="872" y="218"/>
                    <a:pt x="880" y="218"/>
                    <a:pt x="888" y="218"/>
                  </a:cubicBezTo>
                  <a:cubicBezTo>
                    <a:pt x="935" y="222"/>
                    <a:pt x="977" y="229"/>
                    <a:pt x="1014" y="243"/>
                  </a:cubicBezTo>
                  <a:cubicBezTo>
                    <a:pt x="1050" y="255"/>
                    <a:pt x="1079" y="268"/>
                    <a:pt x="1102" y="279"/>
                  </a:cubicBezTo>
                  <a:cubicBezTo>
                    <a:pt x="1124" y="290"/>
                    <a:pt x="1147" y="296"/>
                    <a:pt x="1172" y="296"/>
                  </a:cubicBezTo>
                  <a:cubicBezTo>
                    <a:pt x="1183" y="296"/>
                    <a:pt x="1194" y="295"/>
                    <a:pt x="1205" y="293"/>
                  </a:cubicBezTo>
                  <a:cubicBezTo>
                    <a:pt x="1244" y="287"/>
                    <a:pt x="1283" y="271"/>
                    <a:pt x="1326" y="246"/>
                  </a:cubicBezTo>
                  <a:cubicBezTo>
                    <a:pt x="1373" y="219"/>
                    <a:pt x="1399" y="195"/>
                    <a:pt x="1406" y="172"/>
                  </a:cubicBezTo>
                  <a:cubicBezTo>
                    <a:pt x="1412" y="148"/>
                    <a:pt x="1388" y="121"/>
                    <a:pt x="1334" y="90"/>
                  </a:cubicBezTo>
                  <a:cubicBezTo>
                    <a:pt x="1270" y="54"/>
                    <a:pt x="1198" y="28"/>
                    <a:pt x="1116" y="13"/>
                  </a:cubicBezTo>
                  <a:cubicBezTo>
                    <a:pt x="1064" y="5"/>
                    <a:pt x="1010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1882535" y="4453180"/>
              <a:ext cx="109424" cy="62856"/>
            </a:xfrm>
            <a:custGeom>
              <a:avLst/>
              <a:gdLst/>
              <a:ahLst/>
              <a:cxnLst/>
              <a:rect l="l" t="t" r="r" b="b"/>
              <a:pathLst>
                <a:path w="2385" h="1370" extrusionOk="0">
                  <a:moveTo>
                    <a:pt x="853" y="216"/>
                  </a:moveTo>
                  <a:cubicBezTo>
                    <a:pt x="955" y="216"/>
                    <a:pt x="1056" y="245"/>
                    <a:pt x="1158" y="304"/>
                  </a:cubicBezTo>
                  <a:lnTo>
                    <a:pt x="1854" y="706"/>
                  </a:lnTo>
                  <a:cubicBezTo>
                    <a:pt x="1960" y="766"/>
                    <a:pt x="2009" y="827"/>
                    <a:pt x="2005" y="888"/>
                  </a:cubicBezTo>
                  <a:cubicBezTo>
                    <a:pt x="1999" y="949"/>
                    <a:pt x="1948" y="1007"/>
                    <a:pt x="1849" y="1065"/>
                  </a:cubicBezTo>
                  <a:cubicBezTo>
                    <a:pt x="1750" y="1122"/>
                    <a:pt x="1648" y="1151"/>
                    <a:pt x="1544" y="1154"/>
                  </a:cubicBezTo>
                  <a:cubicBezTo>
                    <a:pt x="1540" y="1154"/>
                    <a:pt x="1537" y="1154"/>
                    <a:pt x="1533" y="1154"/>
                  </a:cubicBezTo>
                  <a:cubicBezTo>
                    <a:pt x="1433" y="1154"/>
                    <a:pt x="1332" y="1123"/>
                    <a:pt x="1231" y="1065"/>
                  </a:cubicBezTo>
                  <a:lnTo>
                    <a:pt x="534" y="663"/>
                  </a:lnTo>
                  <a:cubicBezTo>
                    <a:pt x="428" y="602"/>
                    <a:pt x="377" y="542"/>
                    <a:pt x="381" y="483"/>
                  </a:cubicBezTo>
                  <a:cubicBezTo>
                    <a:pt x="384" y="422"/>
                    <a:pt x="436" y="363"/>
                    <a:pt x="535" y="306"/>
                  </a:cubicBezTo>
                  <a:cubicBezTo>
                    <a:pt x="634" y="250"/>
                    <a:pt x="736" y="219"/>
                    <a:pt x="841" y="216"/>
                  </a:cubicBezTo>
                  <a:cubicBezTo>
                    <a:pt x="845" y="216"/>
                    <a:pt x="849" y="216"/>
                    <a:pt x="853" y="216"/>
                  </a:cubicBezTo>
                  <a:close/>
                  <a:moveTo>
                    <a:pt x="918" y="1"/>
                  </a:moveTo>
                  <a:cubicBezTo>
                    <a:pt x="895" y="1"/>
                    <a:pt x="873" y="1"/>
                    <a:pt x="850" y="3"/>
                  </a:cubicBezTo>
                  <a:cubicBezTo>
                    <a:pt x="755" y="10"/>
                    <a:pt x="661" y="28"/>
                    <a:pt x="571" y="58"/>
                  </a:cubicBezTo>
                  <a:cubicBezTo>
                    <a:pt x="480" y="90"/>
                    <a:pt x="393" y="128"/>
                    <a:pt x="310" y="175"/>
                  </a:cubicBezTo>
                  <a:cubicBezTo>
                    <a:pt x="227" y="225"/>
                    <a:pt x="158" y="275"/>
                    <a:pt x="105" y="327"/>
                  </a:cubicBezTo>
                  <a:cubicBezTo>
                    <a:pt x="52" y="380"/>
                    <a:pt x="20" y="434"/>
                    <a:pt x="10" y="488"/>
                  </a:cubicBezTo>
                  <a:cubicBezTo>
                    <a:pt x="0" y="543"/>
                    <a:pt x="14" y="599"/>
                    <a:pt x="52" y="655"/>
                  </a:cubicBezTo>
                  <a:cubicBezTo>
                    <a:pt x="90" y="711"/>
                    <a:pt x="158" y="767"/>
                    <a:pt x="255" y="824"/>
                  </a:cubicBezTo>
                  <a:lnTo>
                    <a:pt x="952" y="1226"/>
                  </a:lnTo>
                  <a:cubicBezTo>
                    <a:pt x="1049" y="1282"/>
                    <a:pt x="1147" y="1322"/>
                    <a:pt x="1243" y="1343"/>
                  </a:cubicBezTo>
                  <a:cubicBezTo>
                    <a:pt x="1321" y="1361"/>
                    <a:pt x="1398" y="1369"/>
                    <a:pt x="1474" y="1369"/>
                  </a:cubicBezTo>
                  <a:cubicBezTo>
                    <a:pt x="1494" y="1369"/>
                    <a:pt x="1513" y="1369"/>
                    <a:pt x="1533" y="1368"/>
                  </a:cubicBezTo>
                  <a:cubicBezTo>
                    <a:pt x="1627" y="1362"/>
                    <a:pt x="1721" y="1343"/>
                    <a:pt x="1812" y="1313"/>
                  </a:cubicBezTo>
                  <a:cubicBezTo>
                    <a:pt x="1903" y="1282"/>
                    <a:pt x="1991" y="1243"/>
                    <a:pt x="2074" y="1194"/>
                  </a:cubicBezTo>
                  <a:cubicBezTo>
                    <a:pt x="2157" y="1147"/>
                    <a:pt x="2224" y="1096"/>
                    <a:pt x="2277" y="1043"/>
                  </a:cubicBezTo>
                  <a:cubicBezTo>
                    <a:pt x="2330" y="992"/>
                    <a:pt x="2362" y="938"/>
                    <a:pt x="2373" y="882"/>
                  </a:cubicBezTo>
                  <a:cubicBezTo>
                    <a:pt x="2384" y="827"/>
                    <a:pt x="2372" y="771"/>
                    <a:pt x="2335" y="713"/>
                  </a:cubicBezTo>
                  <a:cubicBezTo>
                    <a:pt x="2297" y="657"/>
                    <a:pt x="2230" y="601"/>
                    <a:pt x="2133" y="545"/>
                  </a:cubicBezTo>
                  <a:lnTo>
                    <a:pt x="1436" y="143"/>
                  </a:lnTo>
                  <a:cubicBezTo>
                    <a:pt x="1339" y="86"/>
                    <a:pt x="1241" y="47"/>
                    <a:pt x="1142" y="25"/>
                  </a:cubicBezTo>
                  <a:cubicBezTo>
                    <a:pt x="1067" y="9"/>
                    <a:pt x="992" y="1"/>
                    <a:pt x="9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1949705" y="4408354"/>
              <a:ext cx="119196" cy="68545"/>
            </a:xfrm>
            <a:custGeom>
              <a:avLst/>
              <a:gdLst/>
              <a:ahLst/>
              <a:cxnLst/>
              <a:rect l="l" t="t" r="r" b="b"/>
              <a:pathLst>
                <a:path w="2598" h="1494" extrusionOk="0">
                  <a:moveTo>
                    <a:pt x="1082" y="215"/>
                  </a:moveTo>
                  <a:cubicBezTo>
                    <a:pt x="1182" y="215"/>
                    <a:pt x="1284" y="245"/>
                    <a:pt x="1385" y="303"/>
                  </a:cubicBezTo>
                  <a:lnTo>
                    <a:pt x="2067" y="697"/>
                  </a:lnTo>
                  <a:cubicBezTo>
                    <a:pt x="2172" y="758"/>
                    <a:pt x="2223" y="819"/>
                    <a:pt x="2220" y="879"/>
                  </a:cubicBezTo>
                  <a:cubicBezTo>
                    <a:pt x="2215" y="939"/>
                    <a:pt x="2163" y="998"/>
                    <a:pt x="2063" y="1056"/>
                  </a:cubicBezTo>
                  <a:lnTo>
                    <a:pt x="1752" y="1236"/>
                  </a:lnTo>
                  <a:lnTo>
                    <a:pt x="453" y="486"/>
                  </a:lnTo>
                  <a:lnTo>
                    <a:pt x="764" y="305"/>
                  </a:lnTo>
                  <a:cubicBezTo>
                    <a:pt x="864" y="248"/>
                    <a:pt x="966" y="219"/>
                    <a:pt x="1071" y="215"/>
                  </a:cubicBezTo>
                  <a:cubicBezTo>
                    <a:pt x="1075" y="215"/>
                    <a:pt x="1078" y="215"/>
                    <a:pt x="1082" y="215"/>
                  </a:cubicBezTo>
                  <a:close/>
                  <a:moveTo>
                    <a:pt x="1139" y="1"/>
                  </a:moveTo>
                  <a:cubicBezTo>
                    <a:pt x="1119" y="1"/>
                    <a:pt x="1100" y="1"/>
                    <a:pt x="1080" y="2"/>
                  </a:cubicBezTo>
                  <a:cubicBezTo>
                    <a:pt x="985" y="9"/>
                    <a:pt x="892" y="27"/>
                    <a:pt x="801" y="58"/>
                  </a:cubicBezTo>
                  <a:cubicBezTo>
                    <a:pt x="709" y="88"/>
                    <a:pt x="623" y="127"/>
                    <a:pt x="538" y="176"/>
                  </a:cubicBezTo>
                  <a:lnTo>
                    <a:pt x="72" y="445"/>
                  </a:lnTo>
                  <a:cubicBezTo>
                    <a:pt x="35" y="466"/>
                    <a:pt x="14" y="488"/>
                    <a:pt x="7" y="510"/>
                  </a:cubicBezTo>
                  <a:cubicBezTo>
                    <a:pt x="0" y="533"/>
                    <a:pt x="8" y="550"/>
                    <a:pt x="30" y="563"/>
                  </a:cubicBezTo>
                  <a:lnTo>
                    <a:pt x="1617" y="1480"/>
                  </a:lnTo>
                  <a:cubicBezTo>
                    <a:pt x="1634" y="1489"/>
                    <a:pt x="1655" y="1494"/>
                    <a:pt x="1681" y="1494"/>
                  </a:cubicBezTo>
                  <a:cubicBezTo>
                    <a:pt x="1690" y="1494"/>
                    <a:pt x="1699" y="1493"/>
                    <a:pt x="1709" y="1492"/>
                  </a:cubicBezTo>
                  <a:cubicBezTo>
                    <a:pt x="1748" y="1489"/>
                    <a:pt x="1786" y="1476"/>
                    <a:pt x="1822" y="1455"/>
                  </a:cubicBezTo>
                  <a:lnTo>
                    <a:pt x="2288" y="1186"/>
                  </a:lnTo>
                  <a:cubicBezTo>
                    <a:pt x="2373" y="1138"/>
                    <a:pt x="2440" y="1087"/>
                    <a:pt x="2493" y="1035"/>
                  </a:cubicBezTo>
                  <a:cubicBezTo>
                    <a:pt x="2546" y="982"/>
                    <a:pt x="2578" y="928"/>
                    <a:pt x="2588" y="873"/>
                  </a:cubicBezTo>
                  <a:cubicBezTo>
                    <a:pt x="2598" y="819"/>
                    <a:pt x="2585" y="763"/>
                    <a:pt x="2548" y="706"/>
                  </a:cubicBezTo>
                  <a:cubicBezTo>
                    <a:pt x="2510" y="649"/>
                    <a:pt x="2444" y="593"/>
                    <a:pt x="2346" y="536"/>
                  </a:cubicBezTo>
                  <a:lnTo>
                    <a:pt x="1664" y="142"/>
                  </a:lnTo>
                  <a:cubicBezTo>
                    <a:pt x="1566" y="86"/>
                    <a:pt x="1468" y="48"/>
                    <a:pt x="1370" y="26"/>
                  </a:cubicBezTo>
                  <a:cubicBezTo>
                    <a:pt x="1292" y="9"/>
                    <a:pt x="1215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2027197" y="4358115"/>
              <a:ext cx="128739" cy="74004"/>
            </a:xfrm>
            <a:custGeom>
              <a:avLst/>
              <a:gdLst/>
              <a:ahLst/>
              <a:cxnLst/>
              <a:rect l="l" t="t" r="r" b="b"/>
              <a:pathLst>
                <a:path w="2806" h="1613" extrusionOk="0">
                  <a:moveTo>
                    <a:pt x="1093" y="0"/>
                  </a:moveTo>
                  <a:cubicBezTo>
                    <a:pt x="1064" y="0"/>
                    <a:pt x="1037" y="8"/>
                    <a:pt x="1011" y="22"/>
                  </a:cubicBezTo>
                  <a:lnTo>
                    <a:pt x="74" y="563"/>
                  </a:lnTo>
                  <a:cubicBezTo>
                    <a:pt x="45" y="581"/>
                    <a:pt x="24" y="601"/>
                    <a:pt x="13" y="625"/>
                  </a:cubicBezTo>
                  <a:cubicBezTo>
                    <a:pt x="0" y="647"/>
                    <a:pt x="8" y="667"/>
                    <a:pt x="35" y="683"/>
                  </a:cubicBezTo>
                  <a:lnTo>
                    <a:pt x="1617" y="1596"/>
                  </a:lnTo>
                  <a:cubicBezTo>
                    <a:pt x="1636" y="1607"/>
                    <a:pt x="1659" y="1613"/>
                    <a:pt x="1685" y="1613"/>
                  </a:cubicBezTo>
                  <a:cubicBezTo>
                    <a:pt x="1696" y="1613"/>
                    <a:pt x="1707" y="1612"/>
                    <a:pt x="1720" y="1610"/>
                  </a:cubicBezTo>
                  <a:cubicBezTo>
                    <a:pt x="1760" y="1603"/>
                    <a:pt x="1795" y="1591"/>
                    <a:pt x="1825" y="1574"/>
                  </a:cubicBezTo>
                  <a:lnTo>
                    <a:pt x="2761" y="1032"/>
                  </a:lnTo>
                  <a:cubicBezTo>
                    <a:pt x="2793" y="1014"/>
                    <a:pt x="2805" y="994"/>
                    <a:pt x="2796" y="972"/>
                  </a:cubicBezTo>
                  <a:cubicBezTo>
                    <a:pt x="2788" y="950"/>
                    <a:pt x="2770" y="932"/>
                    <a:pt x="2743" y="916"/>
                  </a:cubicBezTo>
                  <a:cubicBezTo>
                    <a:pt x="2712" y="897"/>
                    <a:pt x="2677" y="886"/>
                    <a:pt x="2638" y="882"/>
                  </a:cubicBezTo>
                  <a:cubicBezTo>
                    <a:pt x="2632" y="882"/>
                    <a:pt x="2626" y="882"/>
                    <a:pt x="2620" y="882"/>
                  </a:cubicBezTo>
                  <a:cubicBezTo>
                    <a:pt x="2589" y="882"/>
                    <a:pt x="2562" y="889"/>
                    <a:pt x="2537" y="903"/>
                  </a:cubicBezTo>
                  <a:lnTo>
                    <a:pt x="1756" y="1354"/>
                  </a:lnTo>
                  <a:lnTo>
                    <a:pt x="1205" y="1036"/>
                  </a:lnTo>
                  <a:lnTo>
                    <a:pt x="1610" y="801"/>
                  </a:lnTo>
                  <a:cubicBezTo>
                    <a:pt x="1642" y="783"/>
                    <a:pt x="1654" y="764"/>
                    <a:pt x="1648" y="743"/>
                  </a:cubicBezTo>
                  <a:cubicBezTo>
                    <a:pt x="1641" y="721"/>
                    <a:pt x="1626" y="704"/>
                    <a:pt x="1604" y="692"/>
                  </a:cubicBezTo>
                  <a:cubicBezTo>
                    <a:pt x="1577" y="676"/>
                    <a:pt x="1545" y="667"/>
                    <a:pt x="1508" y="664"/>
                  </a:cubicBezTo>
                  <a:cubicBezTo>
                    <a:pt x="1503" y="664"/>
                    <a:pt x="1499" y="664"/>
                    <a:pt x="1495" y="664"/>
                  </a:cubicBezTo>
                  <a:cubicBezTo>
                    <a:pt x="1464" y="664"/>
                    <a:pt x="1434" y="671"/>
                    <a:pt x="1409" y="685"/>
                  </a:cubicBezTo>
                  <a:lnTo>
                    <a:pt x="1003" y="920"/>
                  </a:lnTo>
                  <a:lnTo>
                    <a:pt x="455" y="603"/>
                  </a:lnTo>
                  <a:lnTo>
                    <a:pt x="1237" y="152"/>
                  </a:lnTo>
                  <a:cubicBezTo>
                    <a:pt x="1267" y="135"/>
                    <a:pt x="1278" y="116"/>
                    <a:pt x="1271" y="93"/>
                  </a:cubicBezTo>
                  <a:cubicBezTo>
                    <a:pt x="1265" y="72"/>
                    <a:pt x="1246" y="51"/>
                    <a:pt x="1214" y="32"/>
                  </a:cubicBezTo>
                  <a:cubicBezTo>
                    <a:pt x="1187" y="16"/>
                    <a:pt x="1154" y="6"/>
                    <a:pt x="1116" y="2"/>
                  </a:cubicBezTo>
                  <a:cubicBezTo>
                    <a:pt x="1108" y="1"/>
                    <a:pt x="1101" y="0"/>
                    <a:pt x="1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1887949" y="4070076"/>
              <a:ext cx="300514" cy="178381"/>
            </a:xfrm>
            <a:custGeom>
              <a:avLst/>
              <a:gdLst/>
              <a:ahLst/>
              <a:cxnLst/>
              <a:rect l="l" t="t" r="r" b="b"/>
              <a:pathLst>
                <a:path w="6550" h="3888" extrusionOk="0">
                  <a:moveTo>
                    <a:pt x="906" y="279"/>
                  </a:moveTo>
                  <a:lnTo>
                    <a:pt x="1107" y="396"/>
                  </a:lnTo>
                  <a:lnTo>
                    <a:pt x="848" y="496"/>
                  </a:lnTo>
                  <a:lnTo>
                    <a:pt x="648" y="382"/>
                  </a:lnTo>
                  <a:lnTo>
                    <a:pt x="906" y="279"/>
                  </a:lnTo>
                  <a:close/>
                  <a:moveTo>
                    <a:pt x="1219" y="0"/>
                  </a:moveTo>
                  <a:cubicBezTo>
                    <a:pt x="1210" y="0"/>
                    <a:pt x="1202" y="2"/>
                    <a:pt x="1195" y="4"/>
                  </a:cubicBezTo>
                  <a:lnTo>
                    <a:pt x="891" y="126"/>
                  </a:lnTo>
                  <a:lnTo>
                    <a:pt x="712" y="22"/>
                  </a:lnTo>
                  <a:cubicBezTo>
                    <a:pt x="697" y="13"/>
                    <a:pt x="682" y="10"/>
                    <a:pt x="663" y="10"/>
                  </a:cubicBezTo>
                  <a:cubicBezTo>
                    <a:pt x="661" y="10"/>
                    <a:pt x="658" y="10"/>
                    <a:pt x="656" y="10"/>
                  </a:cubicBezTo>
                  <a:cubicBezTo>
                    <a:pt x="633" y="12"/>
                    <a:pt x="614" y="18"/>
                    <a:pt x="596" y="28"/>
                  </a:cubicBezTo>
                  <a:cubicBezTo>
                    <a:pt x="577" y="39"/>
                    <a:pt x="567" y="50"/>
                    <a:pt x="565" y="63"/>
                  </a:cubicBezTo>
                  <a:cubicBezTo>
                    <a:pt x="563" y="74"/>
                    <a:pt x="571" y="85"/>
                    <a:pt x="590" y="97"/>
                  </a:cubicBezTo>
                  <a:lnTo>
                    <a:pt x="738" y="182"/>
                  </a:lnTo>
                  <a:lnTo>
                    <a:pt x="481" y="285"/>
                  </a:lnTo>
                  <a:lnTo>
                    <a:pt x="303" y="181"/>
                  </a:lnTo>
                  <a:cubicBezTo>
                    <a:pt x="290" y="174"/>
                    <a:pt x="274" y="171"/>
                    <a:pt x="255" y="171"/>
                  </a:cubicBezTo>
                  <a:cubicBezTo>
                    <a:pt x="253" y="171"/>
                    <a:pt x="250" y="171"/>
                    <a:pt x="247" y="171"/>
                  </a:cubicBezTo>
                  <a:cubicBezTo>
                    <a:pt x="223" y="172"/>
                    <a:pt x="203" y="179"/>
                    <a:pt x="186" y="189"/>
                  </a:cubicBezTo>
                  <a:cubicBezTo>
                    <a:pt x="168" y="199"/>
                    <a:pt x="158" y="210"/>
                    <a:pt x="156" y="223"/>
                  </a:cubicBezTo>
                  <a:cubicBezTo>
                    <a:pt x="155" y="235"/>
                    <a:pt x="163" y="246"/>
                    <a:pt x="179" y="257"/>
                  </a:cubicBezTo>
                  <a:lnTo>
                    <a:pt x="326" y="341"/>
                  </a:lnTo>
                  <a:lnTo>
                    <a:pt x="29" y="463"/>
                  </a:lnTo>
                  <a:cubicBezTo>
                    <a:pt x="7" y="475"/>
                    <a:pt x="0" y="490"/>
                    <a:pt x="7" y="507"/>
                  </a:cubicBezTo>
                  <a:cubicBezTo>
                    <a:pt x="14" y="523"/>
                    <a:pt x="30" y="538"/>
                    <a:pt x="52" y="552"/>
                  </a:cubicBezTo>
                  <a:cubicBezTo>
                    <a:pt x="67" y="559"/>
                    <a:pt x="86" y="566"/>
                    <a:pt x="109" y="571"/>
                  </a:cubicBezTo>
                  <a:cubicBezTo>
                    <a:pt x="118" y="573"/>
                    <a:pt x="128" y="574"/>
                    <a:pt x="136" y="574"/>
                  </a:cubicBezTo>
                  <a:cubicBezTo>
                    <a:pt x="148" y="574"/>
                    <a:pt x="159" y="572"/>
                    <a:pt x="167" y="568"/>
                  </a:cubicBezTo>
                  <a:lnTo>
                    <a:pt x="495" y="439"/>
                  </a:lnTo>
                  <a:lnTo>
                    <a:pt x="695" y="555"/>
                  </a:lnTo>
                  <a:lnTo>
                    <a:pt x="395" y="674"/>
                  </a:lnTo>
                  <a:cubicBezTo>
                    <a:pt x="373" y="687"/>
                    <a:pt x="366" y="700"/>
                    <a:pt x="373" y="717"/>
                  </a:cubicBezTo>
                  <a:cubicBezTo>
                    <a:pt x="380" y="734"/>
                    <a:pt x="396" y="750"/>
                    <a:pt x="418" y="763"/>
                  </a:cubicBezTo>
                  <a:cubicBezTo>
                    <a:pt x="435" y="772"/>
                    <a:pt x="454" y="779"/>
                    <a:pt x="478" y="784"/>
                  </a:cubicBezTo>
                  <a:cubicBezTo>
                    <a:pt x="488" y="785"/>
                    <a:pt x="497" y="786"/>
                    <a:pt x="505" y="786"/>
                  </a:cubicBezTo>
                  <a:cubicBezTo>
                    <a:pt x="515" y="786"/>
                    <a:pt x="525" y="784"/>
                    <a:pt x="533" y="781"/>
                  </a:cubicBezTo>
                  <a:lnTo>
                    <a:pt x="863" y="652"/>
                  </a:lnTo>
                  <a:lnTo>
                    <a:pt x="1041" y="754"/>
                  </a:lnTo>
                  <a:cubicBezTo>
                    <a:pt x="1053" y="761"/>
                    <a:pt x="1070" y="766"/>
                    <a:pt x="1090" y="766"/>
                  </a:cubicBezTo>
                  <a:cubicBezTo>
                    <a:pt x="1092" y="766"/>
                    <a:pt x="1095" y="766"/>
                    <a:pt x="1097" y="766"/>
                  </a:cubicBezTo>
                  <a:cubicBezTo>
                    <a:pt x="1121" y="766"/>
                    <a:pt x="1141" y="760"/>
                    <a:pt x="1159" y="750"/>
                  </a:cubicBezTo>
                  <a:cubicBezTo>
                    <a:pt x="1177" y="740"/>
                    <a:pt x="1186" y="727"/>
                    <a:pt x="1186" y="714"/>
                  </a:cubicBezTo>
                  <a:cubicBezTo>
                    <a:pt x="1186" y="699"/>
                    <a:pt x="1178" y="688"/>
                    <a:pt x="1164" y="679"/>
                  </a:cubicBezTo>
                  <a:lnTo>
                    <a:pt x="1016" y="593"/>
                  </a:lnTo>
                  <a:lnTo>
                    <a:pt x="1275" y="492"/>
                  </a:lnTo>
                  <a:lnTo>
                    <a:pt x="1451" y="594"/>
                  </a:lnTo>
                  <a:cubicBezTo>
                    <a:pt x="1463" y="601"/>
                    <a:pt x="1479" y="605"/>
                    <a:pt x="1498" y="605"/>
                  </a:cubicBezTo>
                  <a:cubicBezTo>
                    <a:pt x="1500" y="605"/>
                    <a:pt x="1503" y="605"/>
                    <a:pt x="1506" y="605"/>
                  </a:cubicBezTo>
                  <a:cubicBezTo>
                    <a:pt x="1530" y="605"/>
                    <a:pt x="1550" y="599"/>
                    <a:pt x="1568" y="589"/>
                  </a:cubicBezTo>
                  <a:cubicBezTo>
                    <a:pt x="1586" y="579"/>
                    <a:pt x="1595" y="566"/>
                    <a:pt x="1595" y="553"/>
                  </a:cubicBezTo>
                  <a:cubicBezTo>
                    <a:pt x="1595" y="539"/>
                    <a:pt x="1587" y="528"/>
                    <a:pt x="1572" y="520"/>
                  </a:cubicBezTo>
                  <a:lnTo>
                    <a:pt x="1425" y="434"/>
                  </a:lnTo>
                  <a:lnTo>
                    <a:pt x="1695" y="329"/>
                  </a:lnTo>
                  <a:cubicBezTo>
                    <a:pt x="1717" y="314"/>
                    <a:pt x="1724" y="299"/>
                    <a:pt x="1719" y="284"/>
                  </a:cubicBezTo>
                  <a:cubicBezTo>
                    <a:pt x="1712" y="268"/>
                    <a:pt x="1699" y="253"/>
                    <a:pt x="1676" y="241"/>
                  </a:cubicBezTo>
                  <a:cubicBezTo>
                    <a:pt x="1659" y="231"/>
                    <a:pt x="1639" y="223"/>
                    <a:pt x="1617" y="218"/>
                  </a:cubicBezTo>
                  <a:cubicBezTo>
                    <a:pt x="1607" y="215"/>
                    <a:pt x="1597" y="214"/>
                    <a:pt x="1588" y="214"/>
                  </a:cubicBezTo>
                  <a:cubicBezTo>
                    <a:pt x="1579" y="214"/>
                    <a:pt x="1571" y="215"/>
                    <a:pt x="1565" y="218"/>
                  </a:cubicBezTo>
                  <a:lnTo>
                    <a:pt x="1259" y="339"/>
                  </a:lnTo>
                  <a:lnTo>
                    <a:pt x="1057" y="222"/>
                  </a:lnTo>
                  <a:lnTo>
                    <a:pt x="1326" y="115"/>
                  </a:lnTo>
                  <a:cubicBezTo>
                    <a:pt x="1348" y="101"/>
                    <a:pt x="1357" y="87"/>
                    <a:pt x="1351" y="71"/>
                  </a:cubicBezTo>
                  <a:cubicBezTo>
                    <a:pt x="1345" y="55"/>
                    <a:pt x="1330" y="40"/>
                    <a:pt x="1307" y="27"/>
                  </a:cubicBezTo>
                  <a:cubicBezTo>
                    <a:pt x="1290" y="17"/>
                    <a:pt x="1269" y="10"/>
                    <a:pt x="1248" y="4"/>
                  </a:cubicBezTo>
                  <a:cubicBezTo>
                    <a:pt x="1237" y="2"/>
                    <a:pt x="1228" y="0"/>
                    <a:pt x="1219" y="0"/>
                  </a:cubicBezTo>
                  <a:close/>
                  <a:moveTo>
                    <a:pt x="2176" y="1199"/>
                  </a:moveTo>
                  <a:cubicBezTo>
                    <a:pt x="2193" y="1199"/>
                    <a:pt x="2212" y="1201"/>
                    <a:pt x="2231" y="1206"/>
                  </a:cubicBezTo>
                  <a:cubicBezTo>
                    <a:pt x="2284" y="1219"/>
                    <a:pt x="2344" y="1245"/>
                    <a:pt x="2409" y="1284"/>
                  </a:cubicBezTo>
                  <a:lnTo>
                    <a:pt x="2462" y="1314"/>
                  </a:lnTo>
                  <a:lnTo>
                    <a:pt x="2397" y="1351"/>
                  </a:lnTo>
                  <a:cubicBezTo>
                    <a:pt x="2381" y="1360"/>
                    <a:pt x="2361" y="1367"/>
                    <a:pt x="2337" y="1370"/>
                  </a:cubicBezTo>
                  <a:cubicBezTo>
                    <a:pt x="2321" y="1373"/>
                    <a:pt x="2304" y="1375"/>
                    <a:pt x="2287" y="1375"/>
                  </a:cubicBezTo>
                  <a:cubicBezTo>
                    <a:pt x="2278" y="1375"/>
                    <a:pt x="2269" y="1374"/>
                    <a:pt x="2260" y="1374"/>
                  </a:cubicBezTo>
                  <a:cubicBezTo>
                    <a:pt x="2232" y="1372"/>
                    <a:pt x="2205" y="1368"/>
                    <a:pt x="2177" y="1360"/>
                  </a:cubicBezTo>
                  <a:cubicBezTo>
                    <a:pt x="2150" y="1352"/>
                    <a:pt x="2124" y="1342"/>
                    <a:pt x="2101" y="1329"/>
                  </a:cubicBezTo>
                  <a:cubicBezTo>
                    <a:pt x="2072" y="1312"/>
                    <a:pt x="2055" y="1294"/>
                    <a:pt x="2050" y="1276"/>
                  </a:cubicBezTo>
                  <a:cubicBezTo>
                    <a:pt x="2045" y="1257"/>
                    <a:pt x="2058" y="1238"/>
                    <a:pt x="2087" y="1222"/>
                  </a:cubicBezTo>
                  <a:cubicBezTo>
                    <a:pt x="2115" y="1206"/>
                    <a:pt x="2144" y="1199"/>
                    <a:pt x="2176" y="1199"/>
                  </a:cubicBezTo>
                  <a:close/>
                  <a:moveTo>
                    <a:pt x="2313" y="753"/>
                  </a:moveTo>
                  <a:cubicBezTo>
                    <a:pt x="2309" y="753"/>
                    <a:pt x="2304" y="753"/>
                    <a:pt x="2300" y="753"/>
                  </a:cubicBezTo>
                  <a:cubicBezTo>
                    <a:pt x="2203" y="755"/>
                    <a:pt x="2108" y="769"/>
                    <a:pt x="2018" y="796"/>
                  </a:cubicBezTo>
                  <a:cubicBezTo>
                    <a:pt x="1927" y="822"/>
                    <a:pt x="1843" y="858"/>
                    <a:pt x="1765" y="903"/>
                  </a:cubicBezTo>
                  <a:cubicBezTo>
                    <a:pt x="1674" y="956"/>
                    <a:pt x="1608" y="1009"/>
                    <a:pt x="1571" y="1063"/>
                  </a:cubicBezTo>
                  <a:cubicBezTo>
                    <a:pt x="1533" y="1117"/>
                    <a:pt x="1515" y="1170"/>
                    <a:pt x="1518" y="1222"/>
                  </a:cubicBezTo>
                  <a:cubicBezTo>
                    <a:pt x="1522" y="1273"/>
                    <a:pt x="1543" y="1324"/>
                    <a:pt x="1581" y="1370"/>
                  </a:cubicBezTo>
                  <a:cubicBezTo>
                    <a:pt x="1621" y="1418"/>
                    <a:pt x="1674" y="1460"/>
                    <a:pt x="1738" y="1497"/>
                  </a:cubicBezTo>
                  <a:cubicBezTo>
                    <a:pt x="1768" y="1515"/>
                    <a:pt x="1803" y="1532"/>
                    <a:pt x="1843" y="1550"/>
                  </a:cubicBezTo>
                  <a:cubicBezTo>
                    <a:pt x="1883" y="1568"/>
                    <a:pt x="1923" y="1584"/>
                    <a:pt x="1962" y="1597"/>
                  </a:cubicBezTo>
                  <a:cubicBezTo>
                    <a:pt x="2000" y="1610"/>
                    <a:pt x="2036" y="1619"/>
                    <a:pt x="2069" y="1625"/>
                  </a:cubicBezTo>
                  <a:cubicBezTo>
                    <a:pt x="2081" y="1627"/>
                    <a:pt x="2092" y="1628"/>
                    <a:pt x="2102" y="1628"/>
                  </a:cubicBezTo>
                  <a:cubicBezTo>
                    <a:pt x="2118" y="1628"/>
                    <a:pt x="2131" y="1625"/>
                    <a:pt x="2140" y="1620"/>
                  </a:cubicBezTo>
                  <a:cubicBezTo>
                    <a:pt x="2149" y="1615"/>
                    <a:pt x="2155" y="1607"/>
                    <a:pt x="2159" y="1594"/>
                  </a:cubicBezTo>
                  <a:cubicBezTo>
                    <a:pt x="2162" y="1583"/>
                    <a:pt x="2157" y="1573"/>
                    <a:pt x="2142" y="1564"/>
                  </a:cubicBezTo>
                  <a:cubicBezTo>
                    <a:pt x="2133" y="1559"/>
                    <a:pt x="2120" y="1554"/>
                    <a:pt x="2104" y="1549"/>
                  </a:cubicBezTo>
                  <a:cubicBezTo>
                    <a:pt x="2087" y="1545"/>
                    <a:pt x="2067" y="1539"/>
                    <a:pt x="2042" y="1531"/>
                  </a:cubicBezTo>
                  <a:cubicBezTo>
                    <a:pt x="2018" y="1523"/>
                    <a:pt x="1990" y="1514"/>
                    <a:pt x="1961" y="1501"/>
                  </a:cubicBezTo>
                  <a:cubicBezTo>
                    <a:pt x="1929" y="1488"/>
                    <a:pt x="1897" y="1472"/>
                    <a:pt x="1861" y="1451"/>
                  </a:cubicBezTo>
                  <a:cubicBezTo>
                    <a:pt x="1784" y="1407"/>
                    <a:pt x="1731" y="1363"/>
                    <a:pt x="1704" y="1321"/>
                  </a:cubicBezTo>
                  <a:cubicBezTo>
                    <a:pt x="1676" y="1278"/>
                    <a:pt x="1667" y="1235"/>
                    <a:pt x="1675" y="1195"/>
                  </a:cubicBezTo>
                  <a:cubicBezTo>
                    <a:pt x="1684" y="1154"/>
                    <a:pt x="1708" y="1116"/>
                    <a:pt x="1747" y="1079"/>
                  </a:cubicBezTo>
                  <a:cubicBezTo>
                    <a:pt x="1786" y="1040"/>
                    <a:pt x="1834" y="1007"/>
                    <a:pt x="1890" y="974"/>
                  </a:cubicBezTo>
                  <a:cubicBezTo>
                    <a:pt x="1950" y="939"/>
                    <a:pt x="2015" y="910"/>
                    <a:pt x="2085" y="886"/>
                  </a:cubicBezTo>
                  <a:cubicBezTo>
                    <a:pt x="2153" y="864"/>
                    <a:pt x="2227" y="849"/>
                    <a:pt x="2304" y="845"/>
                  </a:cubicBezTo>
                  <a:cubicBezTo>
                    <a:pt x="2319" y="845"/>
                    <a:pt x="2335" y="844"/>
                    <a:pt x="2350" y="844"/>
                  </a:cubicBezTo>
                  <a:cubicBezTo>
                    <a:pt x="2413" y="844"/>
                    <a:pt x="2477" y="852"/>
                    <a:pt x="2544" y="867"/>
                  </a:cubicBezTo>
                  <a:cubicBezTo>
                    <a:pt x="2628" y="887"/>
                    <a:pt x="2712" y="921"/>
                    <a:pt x="2800" y="972"/>
                  </a:cubicBezTo>
                  <a:cubicBezTo>
                    <a:pt x="2952" y="1059"/>
                    <a:pt x="3025" y="1146"/>
                    <a:pt x="3019" y="1231"/>
                  </a:cubicBezTo>
                  <a:cubicBezTo>
                    <a:pt x="3015" y="1315"/>
                    <a:pt x="2941" y="1398"/>
                    <a:pt x="2800" y="1481"/>
                  </a:cubicBezTo>
                  <a:cubicBezTo>
                    <a:pt x="2777" y="1493"/>
                    <a:pt x="2751" y="1506"/>
                    <a:pt x="2722" y="1521"/>
                  </a:cubicBezTo>
                  <a:cubicBezTo>
                    <a:pt x="2693" y="1536"/>
                    <a:pt x="2662" y="1547"/>
                    <a:pt x="2631" y="1556"/>
                  </a:cubicBezTo>
                  <a:cubicBezTo>
                    <a:pt x="2599" y="1566"/>
                    <a:pt x="2569" y="1571"/>
                    <a:pt x="2540" y="1572"/>
                  </a:cubicBezTo>
                  <a:cubicBezTo>
                    <a:pt x="2537" y="1572"/>
                    <a:pt x="2535" y="1572"/>
                    <a:pt x="2532" y="1572"/>
                  </a:cubicBezTo>
                  <a:cubicBezTo>
                    <a:pt x="2505" y="1572"/>
                    <a:pt x="2481" y="1566"/>
                    <a:pt x="2460" y="1554"/>
                  </a:cubicBezTo>
                  <a:cubicBezTo>
                    <a:pt x="2441" y="1543"/>
                    <a:pt x="2430" y="1529"/>
                    <a:pt x="2429" y="1514"/>
                  </a:cubicBezTo>
                  <a:cubicBezTo>
                    <a:pt x="2428" y="1499"/>
                    <a:pt x="2439" y="1483"/>
                    <a:pt x="2461" y="1465"/>
                  </a:cubicBezTo>
                  <a:lnTo>
                    <a:pt x="2728" y="1311"/>
                  </a:lnTo>
                  <a:cubicBezTo>
                    <a:pt x="2762" y="1291"/>
                    <a:pt x="2784" y="1270"/>
                    <a:pt x="2796" y="1247"/>
                  </a:cubicBezTo>
                  <a:cubicBezTo>
                    <a:pt x="2808" y="1224"/>
                    <a:pt x="2811" y="1201"/>
                    <a:pt x="2804" y="1177"/>
                  </a:cubicBezTo>
                  <a:cubicBezTo>
                    <a:pt x="2798" y="1153"/>
                    <a:pt x="2783" y="1129"/>
                    <a:pt x="2759" y="1106"/>
                  </a:cubicBezTo>
                  <a:cubicBezTo>
                    <a:pt x="2736" y="1082"/>
                    <a:pt x="2705" y="1058"/>
                    <a:pt x="2667" y="1036"/>
                  </a:cubicBezTo>
                  <a:cubicBezTo>
                    <a:pt x="2639" y="1020"/>
                    <a:pt x="2608" y="1005"/>
                    <a:pt x="2575" y="992"/>
                  </a:cubicBezTo>
                  <a:cubicBezTo>
                    <a:pt x="2542" y="978"/>
                    <a:pt x="2509" y="967"/>
                    <a:pt x="2479" y="959"/>
                  </a:cubicBezTo>
                  <a:cubicBezTo>
                    <a:pt x="2447" y="950"/>
                    <a:pt x="2419" y="946"/>
                    <a:pt x="2393" y="945"/>
                  </a:cubicBezTo>
                  <a:cubicBezTo>
                    <a:pt x="2390" y="944"/>
                    <a:pt x="2387" y="944"/>
                    <a:pt x="2384" y="944"/>
                  </a:cubicBezTo>
                  <a:cubicBezTo>
                    <a:pt x="2363" y="944"/>
                    <a:pt x="2347" y="948"/>
                    <a:pt x="2336" y="954"/>
                  </a:cubicBezTo>
                  <a:cubicBezTo>
                    <a:pt x="2325" y="960"/>
                    <a:pt x="2316" y="970"/>
                    <a:pt x="2308" y="984"/>
                  </a:cubicBezTo>
                  <a:cubicBezTo>
                    <a:pt x="2301" y="999"/>
                    <a:pt x="2304" y="1010"/>
                    <a:pt x="2318" y="1018"/>
                  </a:cubicBezTo>
                  <a:cubicBezTo>
                    <a:pt x="2326" y="1022"/>
                    <a:pt x="2335" y="1025"/>
                    <a:pt x="2348" y="1028"/>
                  </a:cubicBezTo>
                  <a:cubicBezTo>
                    <a:pt x="2361" y="1030"/>
                    <a:pt x="2376" y="1034"/>
                    <a:pt x="2393" y="1038"/>
                  </a:cubicBezTo>
                  <a:cubicBezTo>
                    <a:pt x="2411" y="1041"/>
                    <a:pt x="2432" y="1047"/>
                    <a:pt x="2454" y="1056"/>
                  </a:cubicBezTo>
                  <a:cubicBezTo>
                    <a:pt x="2477" y="1064"/>
                    <a:pt x="2501" y="1076"/>
                    <a:pt x="2528" y="1091"/>
                  </a:cubicBezTo>
                  <a:cubicBezTo>
                    <a:pt x="2631" y="1151"/>
                    <a:pt x="2642" y="1202"/>
                    <a:pt x="2563" y="1249"/>
                  </a:cubicBezTo>
                  <a:lnTo>
                    <a:pt x="2536" y="1264"/>
                  </a:lnTo>
                  <a:lnTo>
                    <a:pt x="2471" y="1227"/>
                  </a:lnTo>
                  <a:cubicBezTo>
                    <a:pt x="2420" y="1198"/>
                    <a:pt x="2371" y="1172"/>
                    <a:pt x="2322" y="1151"/>
                  </a:cubicBezTo>
                  <a:cubicBezTo>
                    <a:pt x="2274" y="1130"/>
                    <a:pt x="2228" y="1115"/>
                    <a:pt x="2183" y="1106"/>
                  </a:cubicBezTo>
                  <a:cubicBezTo>
                    <a:pt x="2152" y="1099"/>
                    <a:pt x="2123" y="1096"/>
                    <a:pt x="2094" y="1096"/>
                  </a:cubicBezTo>
                  <a:cubicBezTo>
                    <a:pt x="2080" y="1096"/>
                    <a:pt x="2067" y="1096"/>
                    <a:pt x="2053" y="1098"/>
                  </a:cubicBezTo>
                  <a:cubicBezTo>
                    <a:pt x="2013" y="1101"/>
                    <a:pt x="1973" y="1115"/>
                    <a:pt x="1936" y="1136"/>
                  </a:cubicBezTo>
                  <a:cubicBezTo>
                    <a:pt x="1905" y="1154"/>
                    <a:pt x="1883" y="1173"/>
                    <a:pt x="1873" y="1193"/>
                  </a:cubicBezTo>
                  <a:cubicBezTo>
                    <a:pt x="1862" y="1214"/>
                    <a:pt x="1861" y="1234"/>
                    <a:pt x="1867" y="1254"/>
                  </a:cubicBezTo>
                  <a:cubicBezTo>
                    <a:pt x="1874" y="1275"/>
                    <a:pt x="1887" y="1294"/>
                    <a:pt x="1906" y="1313"/>
                  </a:cubicBezTo>
                  <a:cubicBezTo>
                    <a:pt x="1925" y="1332"/>
                    <a:pt x="1949" y="1350"/>
                    <a:pt x="1977" y="1366"/>
                  </a:cubicBezTo>
                  <a:cubicBezTo>
                    <a:pt x="2025" y="1394"/>
                    <a:pt x="2075" y="1413"/>
                    <a:pt x="2125" y="1421"/>
                  </a:cubicBezTo>
                  <a:cubicBezTo>
                    <a:pt x="2176" y="1429"/>
                    <a:pt x="2231" y="1433"/>
                    <a:pt x="2293" y="1433"/>
                  </a:cubicBezTo>
                  <a:cubicBezTo>
                    <a:pt x="2269" y="1455"/>
                    <a:pt x="2262" y="1481"/>
                    <a:pt x="2272" y="1512"/>
                  </a:cubicBezTo>
                  <a:cubicBezTo>
                    <a:pt x="2281" y="1543"/>
                    <a:pt x="2310" y="1572"/>
                    <a:pt x="2360" y="1600"/>
                  </a:cubicBezTo>
                  <a:cubicBezTo>
                    <a:pt x="2402" y="1625"/>
                    <a:pt x="2448" y="1640"/>
                    <a:pt x="2497" y="1647"/>
                  </a:cubicBezTo>
                  <a:cubicBezTo>
                    <a:pt x="2520" y="1650"/>
                    <a:pt x="2544" y="1652"/>
                    <a:pt x="2568" y="1652"/>
                  </a:cubicBezTo>
                  <a:cubicBezTo>
                    <a:pt x="2593" y="1652"/>
                    <a:pt x="2620" y="1650"/>
                    <a:pt x="2647" y="1646"/>
                  </a:cubicBezTo>
                  <a:cubicBezTo>
                    <a:pt x="2697" y="1639"/>
                    <a:pt x="2748" y="1626"/>
                    <a:pt x="2799" y="1607"/>
                  </a:cubicBezTo>
                  <a:cubicBezTo>
                    <a:pt x="2848" y="1588"/>
                    <a:pt x="2897" y="1565"/>
                    <a:pt x="2944" y="1538"/>
                  </a:cubicBezTo>
                  <a:cubicBezTo>
                    <a:pt x="3108" y="1442"/>
                    <a:pt x="3188" y="1341"/>
                    <a:pt x="3182" y="1233"/>
                  </a:cubicBezTo>
                  <a:cubicBezTo>
                    <a:pt x="3176" y="1124"/>
                    <a:pt x="3082" y="1018"/>
                    <a:pt x="2902" y="914"/>
                  </a:cubicBezTo>
                  <a:cubicBezTo>
                    <a:pt x="2803" y="856"/>
                    <a:pt x="2702" y="814"/>
                    <a:pt x="2599" y="789"/>
                  </a:cubicBezTo>
                  <a:cubicBezTo>
                    <a:pt x="2502" y="764"/>
                    <a:pt x="2407" y="753"/>
                    <a:pt x="2313" y="753"/>
                  </a:cubicBezTo>
                  <a:close/>
                  <a:moveTo>
                    <a:pt x="3847" y="1609"/>
                  </a:moveTo>
                  <a:cubicBezTo>
                    <a:pt x="3850" y="1609"/>
                    <a:pt x="3854" y="1609"/>
                    <a:pt x="3857" y="1609"/>
                  </a:cubicBezTo>
                  <a:cubicBezTo>
                    <a:pt x="3891" y="1612"/>
                    <a:pt x="3925" y="1622"/>
                    <a:pt x="3959" y="1643"/>
                  </a:cubicBezTo>
                  <a:cubicBezTo>
                    <a:pt x="3992" y="1662"/>
                    <a:pt x="4011" y="1681"/>
                    <a:pt x="4016" y="1701"/>
                  </a:cubicBezTo>
                  <a:cubicBezTo>
                    <a:pt x="4022" y="1722"/>
                    <a:pt x="4007" y="1741"/>
                    <a:pt x="3974" y="1760"/>
                  </a:cubicBezTo>
                  <a:lnTo>
                    <a:pt x="3740" y="1895"/>
                  </a:lnTo>
                  <a:cubicBezTo>
                    <a:pt x="3711" y="1912"/>
                    <a:pt x="3681" y="1920"/>
                    <a:pt x="3650" y="1920"/>
                  </a:cubicBezTo>
                  <a:cubicBezTo>
                    <a:pt x="3646" y="1920"/>
                    <a:pt x="3643" y="1920"/>
                    <a:pt x="3639" y="1920"/>
                  </a:cubicBezTo>
                  <a:cubicBezTo>
                    <a:pt x="3605" y="1916"/>
                    <a:pt x="3570" y="1905"/>
                    <a:pt x="3536" y="1886"/>
                  </a:cubicBezTo>
                  <a:cubicBezTo>
                    <a:pt x="3502" y="1867"/>
                    <a:pt x="3484" y="1847"/>
                    <a:pt x="3480" y="1827"/>
                  </a:cubicBezTo>
                  <a:cubicBezTo>
                    <a:pt x="3475" y="1808"/>
                    <a:pt x="3489" y="1788"/>
                    <a:pt x="3523" y="1770"/>
                  </a:cubicBezTo>
                  <a:lnTo>
                    <a:pt x="3757" y="1634"/>
                  </a:lnTo>
                  <a:cubicBezTo>
                    <a:pt x="3786" y="1618"/>
                    <a:pt x="3817" y="1609"/>
                    <a:pt x="3847" y="1609"/>
                  </a:cubicBezTo>
                  <a:close/>
                  <a:moveTo>
                    <a:pt x="3808" y="1510"/>
                  </a:moveTo>
                  <a:cubicBezTo>
                    <a:pt x="3747" y="1510"/>
                    <a:pt x="3688" y="1527"/>
                    <a:pt x="3630" y="1561"/>
                  </a:cubicBezTo>
                  <a:lnTo>
                    <a:pt x="3394" y="1696"/>
                  </a:lnTo>
                  <a:cubicBezTo>
                    <a:pt x="3359" y="1717"/>
                    <a:pt x="3335" y="1738"/>
                    <a:pt x="3322" y="1759"/>
                  </a:cubicBezTo>
                  <a:cubicBezTo>
                    <a:pt x="3309" y="1781"/>
                    <a:pt x="3305" y="1802"/>
                    <a:pt x="3311" y="1823"/>
                  </a:cubicBezTo>
                  <a:cubicBezTo>
                    <a:pt x="3317" y="1843"/>
                    <a:pt x="3330" y="1865"/>
                    <a:pt x="3353" y="1885"/>
                  </a:cubicBezTo>
                  <a:cubicBezTo>
                    <a:pt x="3374" y="1905"/>
                    <a:pt x="3401" y="1925"/>
                    <a:pt x="3435" y="1945"/>
                  </a:cubicBezTo>
                  <a:cubicBezTo>
                    <a:pt x="3468" y="1964"/>
                    <a:pt x="3502" y="1979"/>
                    <a:pt x="3537" y="1992"/>
                  </a:cubicBezTo>
                  <a:cubicBezTo>
                    <a:pt x="3573" y="2004"/>
                    <a:pt x="3609" y="2013"/>
                    <a:pt x="3645" y="2015"/>
                  </a:cubicBezTo>
                  <a:cubicBezTo>
                    <a:pt x="3657" y="2017"/>
                    <a:pt x="3668" y="2017"/>
                    <a:pt x="3680" y="2017"/>
                  </a:cubicBezTo>
                  <a:cubicBezTo>
                    <a:pt x="3705" y="2017"/>
                    <a:pt x="3730" y="2014"/>
                    <a:pt x="3756" y="2010"/>
                  </a:cubicBezTo>
                  <a:cubicBezTo>
                    <a:pt x="3793" y="2002"/>
                    <a:pt x="3829" y="1988"/>
                    <a:pt x="3865" y="1968"/>
                  </a:cubicBezTo>
                  <a:lnTo>
                    <a:pt x="4099" y="1832"/>
                  </a:lnTo>
                  <a:cubicBezTo>
                    <a:pt x="4135" y="1812"/>
                    <a:pt x="4160" y="1790"/>
                    <a:pt x="4172" y="1769"/>
                  </a:cubicBezTo>
                  <a:cubicBezTo>
                    <a:pt x="4185" y="1747"/>
                    <a:pt x="4189" y="1726"/>
                    <a:pt x="4184" y="1706"/>
                  </a:cubicBezTo>
                  <a:cubicBezTo>
                    <a:pt x="4178" y="1684"/>
                    <a:pt x="4163" y="1664"/>
                    <a:pt x="4142" y="1643"/>
                  </a:cubicBezTo>
                  <a:cubicBezTo>
                    <a:pt x="4120" y="1622"/>
                    <a:pt x="4093" y="1602"/>
                    <a:pt x="4060" y="1584"/>
                  </a:cubicBezTo>
                  <a:cubicBezTo>
                    <a:pt x="3992" y="1545"/>
                    <a:pt x="3921" y="1521"/>
                    <a:pt x="3847" y="1512"/>
                  </a:cubicBezTo>
                  <a:cubicBezTo>
                    <a:pt x="3834" y="1511"/>
                    <a:pt x="3821" y="1510"/>
                    <a:pt x="3808" y="1510"/>
                  </a:cubicBezTo>
                  <a:close/>
                  <a:moveTo>
                    <a:pt x="4767" y="1937"/>
                  </a:moveTo>
                  <a:cubicBezTo>
                    <a:pt x="4759" y="1937"/>
                    <a:pt x="4751" y="1938"/>
                    <a:pt x="4743" y="1940"/>
                  </a:cubicBezTo>
                  <a:lnTo>
                    <a:pt x="2938" y="2243"/>
                  </a:lnTo>
                  <a:cubicBezTo>
                    <a:pt x="2926" y="2245"/>
                    <a:pt x="2916" y="2247"/>
                    <a:pt x="2908" y="2253"/>
                  </a:cubicBezTo>
                  <a:cubicBezTo>
                    <a:pt x="2893" y="2261"/>
                    <a:pt x="2885" y="2272"/>
                    <a:pt x="2887" y="2287"/>
                  </a:cubicBezTo>
                  <a:cubicBezTo>
                    <a:pt x="2887" y="2301"/>
                    <a:pt x="2897" y="2315"/>
                    <a:pt x="2917" y="2326"/>
                  </a:cubicBezTo>
                  <a:cubicBezTo>
                    <a:pt x="2929" y="2333"/>
                    <a:pt x="2944" y="2339"/>
                    <a:pt x="2960" y="2342"/>
                  </a:cubicBezTo>
                  <a:cubicBezTo>
                    <a:pt x="2969" y="2343"/>
                    <a:pt x="2979" y="2344"/>
                    <a:pt x="2989" y="2344"/>
                  </a:cubicBezTo>
                  <a:cubicBezTo>
                    <a:pt x="2995" y="2344"/>
                    <a:pt x="3000" y="2344"/>
                    <a:pt x="3006" y="2343"/>
                  </a:cubicBezTo>
                  <a:lnTo>
                    <a:pt x="4806" y="2042"/>
                  </a:lnTo>
                  <a:cubicBezTo>
                    <a:pt x="4817" y="2040"/>
                    <a:pt x="4827" y="2036"/>
                    <a:pt x="4837" y="2030"/>
                  </a:cubicBezTo>
                  <a:cubicBezTo>
                    <a:pt x="4855" y="2020"/>
                    <a:pt x="4862" y="2008"/>
                    <a:pt x="4857" y="1992"/>
                  </a:cubicBezTo>
                  <a:cubicBezTo>
                    <a:pt x="4853" y="1976"/>
                    <a:pt x="4841" y="1964"/>
                    <a:pt x="4823" y="1954"/>
                  </a:cubicBezTo>
                  <a:cubicBezTo>
                    <a:pt x="4813" y="1948"/>
                    <a:pt x="4801" y="1943"/>
                    <a:pt x="4788" y="1940"/>
                  </a:cubicBezTo>
                  <a:cubicBezTo>
                    <a:pt x="4782" y="1938"/>
                    <a:pt x="4774" y="1937"/>
                    <a:pt x="4767" y="1937"/>
                  </a:cubicBezTo>
                  <a:close/>
                  <a:moveTo>
                    <a:pt x="5110" y="2357"/>
                  </a:moveTo>
                  <a:cubicBezTo>
                    <a:pt x="5105" y="2357"/>
                    <a:pt x="5099" y="2357"/>
                    <a:pt x="5095" y="2358"/>
                  </a:cubicBezTo>
                  <a:cubicBezTo>
                    <a:pt x="5081" y="2361"/>
                    <a:pt x="5070" y="2365"/>
                    <a:pt x="5060" y="2370"/>
                  </a:cubicBezTo>
                  <a:cubicBezTo>
                    <a:pt x="5045" y="2379"/>
                    <a:pt x="5037" y="2388"/>
                    <a:pt x="5035" y="2401"/>
                  </a:cubicBezTo>
                  <a:cubicBezTo>
                    <a:pt x="5033" y="2412"/>
                    <a:pt x="5037" y="2421"/>
                    <a:pt x="5050" y="2429"/>
                  </a:cubicBezTo>
                  <a:cubicBezTo>
                    <a:pt x="5055" y="2431"/>
                    <a:pt x="5062" y="2433"/>
                    <a:pt x="5071" y="2434"/>
                  </a:cubicBezTo>
                  <a:lnTo>
                    <a:pt x="5340" y="2487"/>
                  </a:lnTo>
                  <a:cubicBezTo>
                    <a:pt x="5340" y="2487"/>
                    <a:pt x="5433" y="2644"/>
                    <a:pt x="5446" y="2656"/>
                  </a:cubicBezTo>
                  <a:cubicBezTo>
                    <a:pt x="5456" y="2663"/>
                    <a:pt x="5469" y="2665"/>
                    <a:pt x="5485" y="2665"/>
                  </a:cubicBezTo>
                  <a:cubicBezTo>
                    <a:pt x="5488" y="2665"/>
                    <a:pt x="5491" y="2665"/>
                    <a:pt x="5494" y="2665"/>
                  </a:cubicBezTo>
                  <a:cubicBezTo>
                    <a:pt x="5515" y="2664"/>
                    <a:pt x="5530" y="2660"/>
                    <a:pt x="5545" y="2652"/>
                  </a:cubicBezTo>
                  <a:cubicBezTo>
                    <a:pt x="5567" y="2639"/>
                    <a:pt x="5573" y="2622"/>
                    <a:pt x="5564" y="2602"/>
                  </a:cubicBezTo>
                  <a:lnTo>
                    <a:pt x="5470" y="2448"/>
                  </a:lnTo>
                  <a:cubicBezTo>
                    <a:pt x="5466" y="2439"/>
                    <a:pt x="5458" y="2432"/>
                    <a:pt x="5448" y="2425"/>
                  </a:cubicBezTo>
                  <a:cubicBezTo>
                    <a:pt x="5440" y="2421"/>
                    <a:pt x="5428" y="2416"/>
                    <a:pt x="5411" y="2413"/>
                  </a:cubicBezTo>
                  <a:lnTo>
                    <a:pt x="5141" y="2360"/>
                  </a:lnTo>
                  <a:cubicBezTo>
                    <a:pt x="5130" y="2358"/>
                    <a:pt x="5120" y="2357"/>
                    <a:pt x="5110" y="2357"/>
                  </a:cubicBezTo>
                  <a:close/>
                  <a:moveTo>
                    <a:pt x="4074" y="2365"/>
                  </a:moveTo>
                  <a:cubicBezTo>
                    <a:pt x="4079" y="2365"/>
                    <a:pt x="4083" y="2365"/>
                    <a:pt x="4088" y="2366"/>
                  </a:cubicBezTo>
                  <a:cubicBezTo>
                    <a:pt x="4122" y="2368"/>
                    <a:pt x="4156" y="2379"/>
                    <a:pt x="4189" y="2398"/>
                  </a:cubicBezTo>
                  <a:cubicBezTo>
                    <a:pt x="4223" y="2417"/>
                    <a:pt x="4242" y="2438"/>
                    <a:pt x="4248" y="2457"/>
                  </a:cubicBezTo>
                  <a:cubicBezTo>
                    <a:pt x="4252" y="2477"/>
                    <a:pt x="4239" y="2496"/>
                    <a:pt x="4205" y="2515"/>
                  </a:cubicBezTo>
                  <a:lnTo>
                    <a:pt x="3971" y="2652"/>
                  </a:lnTo>
                  <a:cubicBezTo>
                    <a:pt x="3943" y="2667"/>
                    <a:pt x="3914" y="2676"/>
                    <a:pt x="3885" y="2676"/>
                  </a:cubicBezTo>
                  <a:cubicBezTo>
                    <a:pt x="3880" y="2676"/>
                    <a:pt x="3875" y="2676"/>
                    <a:pt x="3871" y="2675"/>
                  </a:cubicBezTo>
                  <a:cubicBezTo>
                    <a:pt x="3836" y="2672"/>
                    <a:pt x="3802" y="2662"/>
                    <a:pt x="3768" y="2642"/>
                  </a:cubicBezTo>
                  <a:cubicBezTo>
                    <a:pt x="3734" y="2622"/>
                    <a:pt x="3715" y="2603"/>
                    <a:pt x="3711" y="2583"/>
                  </a:cubicBezTo>
                  <a:cubicBezTo>
                    <a:pt x="3706" y="2564"/>
                    <a:pt x="3721" y="2545"/>
                    <a:pt x="3754" y="2526"/>
                  </a:cubicBezTo>
                  <a:lnTo>
                    <a:pt x="3988" y="2390"/>
                  </a:lnTo>
                  <a:cubicBezTo>
                    <a:pt x="4016" y="2374"/>
                    <a:pt x="4045" y="2365"/>
                    <a:pt x="4074" y="2365"/>
                  </a:cubicBezTo>
                  <a:close/>
                  <a:moveTo>
                    <a:pt x="4041" y="2266"/>
                  </a:moveTo>
                  <a:cubicBezTo>
                    <a:pt x="3980" y="2266"/>
                    <a:pt x="3920" y="2282"/>
                    <a:pt x="3861" y="2316"/>
                  </a:cubicBezTo>
                  <a:lnTo>
                    <a:pt x="3626" y="2452"/>
                  </a:lnTo>
                  <a:cubicBezTo>
                    <a:pt x="3590" y="2473"/>
                    <a:pt x="3566" y="2494"/>
                    <a:pt x="3553" y="2515"/>
                  </a:cubicBezTo>
                  <a:cubicBezTo>
                    <a:pt x="3541" y="2537"/>
                    <a:pt x="3537" y="2557"/>
                    <a:pt x="3543" y="2578"/>
                  </a:cubicBezTo>
                  <a:cubicBezTo>
                    <a:pt x="3549" y="2600"/>
                    <a:pt x="3562" y="2620"/>
                    <a:pt x="3584" y="2640"/>
                  </a:cubicBezTo>
                  <a:cubicBezTo>
                    <a:pt x="3605" y="2661"/>
                    <a:pt x="3632" y="2681"/>
                    <a:pt x="3666" y="2700"/>
                  </a:cubicBezTo>
                  <a:cubicBezTo>
                    <a:pt x="3698" y="2719"/>
                    <a:pt x="3733" y="2735"/>
                    <a:pt x="3769" y="2747"/>
                  </a:cubicBezTo>
                  <a:cubicBezTo>
                    <a:pt x="3804" y="2761"/>
                    <a:pt x="3840" y="2769"/>
                    <a:pt x="3877" y="2772"/>
                  </a:cubicBezTo>
                  <a:cubicBezTo>
                    <a:pt x="3888" y="2773"/>
                    <a:pt x="3898" y="2773"/>
                    <a:pt x="3909" y="2773"/>
                  </a:cubicBezTo>
                  <a:cubicBezTo>
                    <a:pt x="3935" y="2773"/>
                    <a:pt x="3960" y="2771"/>
                    <a:pt x="3987" y="2765"/>
                  </a:cubicBezTo>
                  <a:cubicBezTo>
                    <a:pt x="4024" y="2759"/>
                    <a:pt x="4061" y="2744"/>
                    <a:pt x="4097" y="2724"/>
                  </a:cubicBezTo>
                  <a:lnTo>
                    <a:pt x="4331" y="2589"/>
                  </a:lnTo>
                  <a:cubicBezTo>
                    <a:pt x="4367" y="2567"/>
                    <a:pt x="4391" y="2547"/>
                    <a:pt x="4404" y="2524"/>
                  </a:cubicBezTo>
                  <a:cubicBezTo>
                    <a:pt x="4417" y="2503"/>
                    <a:pt x="4420" y="2483"/>
                    <a:pt x="4415" y="2461"/>
                  </a:cubicBezTo>
                  <a:cubicBezTo>
                    <a:pt x="4409" y="2440"/>
                    <a:pt x="4395" y="2420"/>
                    <a:pt x="4373" y="2399"/>
                  </a:cubicBezTo>
                  <a:cubicBezTo>
                    <a:pt x="4350" y="2378"/>
                    <a:pt x="4323" y="2359"/>
                    <a:pt x="4291" y="2340"/>
                  </a:cubicBezTo>
                  <a:cubicBezTo>
                    <a:pt x="4223" y="2300"/>
                    <a:pt x="4152" y="2277"/>
                    <a:pt x="4078" y="2268"/>
                  </a:cubicBezTo>
                  <a:cubicBezTo>
                    <a:pt x="4066" y="2266"/>
                    <a:pt x="4053" y="2266"/>
                    <a:pt x="4041" y="2266"/>
                  </a:cubicBezTo>
                  <a:close/>
                  <a:moveTo>
                    <a:pt x="5463" y="3175"/>
                  </a:moveTo>
                  <a:cubicBezTo>
                    <a:pt x="5485" y="3175"/>
                    <a:pt x="5507" y="3176"/>
                    <a:pt x="5528" y="3178"/>
                  </a:cubicBezTo>
                  <a:cubicBezTo>
                    <a:pt x="5559" y="3180"/>
                    <a:pt x="5587" y="3182"/>
                    <a:pt x="5614" y="3185"/>
                  </a:cubicBezTo>
                  <a:lnTo>
                    <a:pt x="5626" y="3566"/>
                  </a:lnTo>
                  <a:cubicBezTo>
                    <a:pt x="5615" y="3567"/>
                    <a:pt x="5604" y="3567"/>
                    <a:pt x="5592" y="3567"/>
                  </a:cubicBezTo>
                  <a:cubicBezTo>
                    <a:pt x="5553" y="3567"/>
                    <a:pt x="5512" y="3563"/>
                    <a:pt x="5471" y="3555"/>
                  </a:cubicBezTo>
                  <a:cubicBezTo>
                    <a:pt x="5418" y="3545"/>
                    <a:pt x="5365" y="3524"/>
                    <a:pt x="5313" y="3494"/>
                  </a:cubicBezTo>
                  <a:cubicBezTo>
                    <a:pt x="5271" y="3469"/>
                    <a:pt x="5240" y="3444"/>
                    <a:pt x="5219" y="3420"/>
                  </a:cubicBezTo>
                  <a:cubicBezTo>
                    <a:pt x="5197" y="3395"/>
                    <a:pt x="5185" y="3370"/>
                    <a:pt x="5183" y="3346"/>
                  </a:cubicBezTo>
                  <a:cubicBezTo>
                    <a:pt x="5180" y="3324"/>
                    <a:pt x="5186" y="3301"/>
                    <a:pt x="5201" y="3279"/>
                  </a:cubicBezTo>
                  <a:cubicBezTo>
                    <a:pt x="5214" y="3258"/>
                    <a:pt x="5235" y="3238"/>
                    <a:pt x="5265" y="3223"/>
                  </a:cubicBezTo>
                  <a:cubicBezTo>
                    <a:pt x="5291" y="3207"/>
                    <a:pt x="5319" y="3196"/>
                    <a:pt x="5349" y="3189"/>
                  </a:cubicBezTo>
                  <a:cubicBezTo>
                    <a:pt x="5378" y="3181"/>
                    <a:pt x="5409" y="3178"/>
                    <a:pt x="5439" y="3175"/>
                  </a:cubicBezTo>
                  <a:cubicBezTo>
                    <a:pt x="5447" y="3175"/>
                    <a:pt x="5455" y="3175"/>
                    <a:pt x="5463" y="3175"/>
                  </a:cubicBezTo>
                  <a:close/>
                  <a:moveTo>
                    <a:pt x="5997" y="2783"/>
                  </a:moveTo>
                  <a:cubicBezTo>
                    <a:pt x="5959" y="2783"/>
                    <a:pt x="5921" y="2786"/>
                    <a:pt x="5883" y="2792"/>
                  </a:cubicBezTo>
                  <a:cubicBezTo>
                    <a:pt x="5830" y="2801"/>
                    <a:pt x="5782" y="2819"/>
                    <a:pt x="5737" y="2845"/>
                  </a:cubicBezTo>
                  <a:cubicBezTo>
                    <a:pt x="5680" y="2877"/>
                    <a:pt x="5645" y="2913"/>
                    <a:pt x="5632" y="2950"/>
                  </a:cubicBezTo>
                  <a:cubicBezTo>
                    <a:pt x="5618" y="2988"/>
                    <a:pt x="5610" y="3028"/>
                    <a:pt x="5608" y="3067"/>
                  </a:cubicBezTo>
                  <a:cubicBezTo>
                    <a:pt x="5565" y="3059"/>
                    <a:pt x="5520" y="3053"/>
                    <a:pt x="5472" y="3049"/>
                  </a:cubicBezTo>
                  <a:cubicBezTo>
                    <a:pt x="5448" y="3047"/>
                    <a:pt x="5424" y="3047"/>
                    <a:pt x="5399" y="3047"/>
                  </a:cubicBezTo>
                  <a:cubicBezTo>
                    <a:pt x="5375" y="3047"/>
                    <a:pt x="5351" y="3047"/>
                    <a:pt x="5328" y="3049"/>
                  </a:cubicBezTo>
                  <a:cubicBezTo>
                    <a:pt x="5279" y="3053"/>
                    <a:pt x="5233" y="3060"/>
                    <a:pt x="5188" y="3072"/>
                  </a:cubicBezTo>
                  <a:cubicBezTo>
                    <a:pt x="5143" y="3084"/>
                    <a:pt x="5101" y="3101"/>
                    <a:pt x="5064" y="3122"/>
                  </a:cubicBezTo>
                  <a:cubicBezTo>
                    <a:pt x="5018" y="3149"/>
                    <a:pt x="4984" y="3180"/>
                    <a:pt x="4962" y="3215"/>
                  </a:cubicBezTo>
                  <a:cubicBezTo>
                    <a:pt x="4939" y="3250"/>
                    <a:pt x="4930" y="3287"/>
                    <a:pt x="4935" y="3326"/>
                  </a:cubicBezTo>
                  <a:cubicBezTo>
                    <a:pt x="4940" y="3367"/>
                    <a:pt x="4960" y="3406"/>
                    <a:pt x="4993" y="3447"/>
                  </a:cubicBezTo>
                  <a:cubicBezTo>
                    <a:pt x="5027" y="3488"/>
                    <a:pt x="5077" y="3528"/>
                    <a:pt x="5143" y="3566"/>
                  </a:cubicBezTo>
                  <a:cubicBezTo>
                    <a:pt x="5222" y="3611"/>
                    <a:pt x="5303" y="3644"/>
                    <a:pt x="5386" y="3662"/>
                  </a:cubicBezTo>
                  <a:cubicBezTo>
                    <a:pt x="5471" y="3680"/>
                    <a:pt x="5552" y="3690"/>
                    <a:pt x="5633" y="3690"/>
                  </a:cubicBezTo>
                  <a:lnTo>
                    <a:pt x="5640" y="3825"/>
                  </a:lnTo>
                  <a:cubicBezTo>
                    <a:pt x="5640" y="3835"/>
                    <a:pt x="5643" y="3843"/>
                    <a:pt x="5646" y="3849"/>
                  </a:cubicBezTo>
                  <a:cubicBezTo>
                    <a:pt x="5651" y="3854"/>
                    <a:pt x="5658" y="3860"/>
                    <a:pt x="5666" y="3864"/>
                  </a:cubicBezTo>
                  <a:cubicBezTo>
                    <a:pt x="5688" y="3877"/>
                    <a:pt x="5714" y="3885"/>
                    <a:pt x="5746" y="3887"/>
                  </a:cubicBezTo>
                  <a:cubicBezTo>
                    <a:pt x="5749" y="3887"/>
                    <a:pt x="5753" y="3887"/>
                    <a:pt x="5757" y="3887"/>
                  </a:cubicBezTo>
                  <a:cubicBezTo>
                    <a:pt x="5783" y="3887"/>
                    <a:pt x="5804" y="3883"/>
                    <a:pt x="5819" y="3875"/>
                  </a:cubicBezTo>
                  <a:cubicBezTo>
                    <a:pt x="5831" y="3868"/>
                    <a:pt x="5837" y="3859"/>
                    <a:pt x="5837" y="3850"/>
                  </a:cubicBezTo>
                  <a:lnTo>
                    <a:pt x="5831" y="3682"/>
                  </a:lnTo>
                  <a:cubicBezTo>
                    <a:pt x="5877" y="3675"/>
                    <a:pt x="5922" y="3666"/>
                    <a:pt x="5965" y="3656"/>
                  </a:cubicBezTo>
                  <a:cubicBezTo>
                    <a:pt x="6008" y="3646"/>
                    <a:pt x="6047" y="3634"/>
                    <a:pt x="6082" y="3621"/>
                  </a:cubicBezTo>
                  <a:cubicBezTo>
                    <a:pt x="6118" y="3609"/>
                    <a:pt x="6150" y="3596"/>
                    <a:pt x="6177" y="3584"/>
                  </a:cubicBezTo>
                  <a:cubicBezTo>
                    <a:pt x="6205" y="3571"/>
                    <a:pt x="6229" y="3559"/>
                    <a:pt x="6246" y="3549"/>
                  </a:cubicBezTo>
                  <a:cubicBezTo>
                    <a:pt x="6273" y="3535"/>
                    <a:pt x="6287" y="3520"/>
                    <a:pt x="6292" y="3506"/>
                  </a:cubicBezTo>
                  <a:cubicBezTo>
                    <a:pt x="6295" y="3492"/>
                    <a:pt x="6282" y="3476"/>
                    <a:pt x="6250" y="3458"/>
                  </a:cubicBezTo>
                  <a:cubicBezTo>
                    <a:pt x="6218" y="3440"/>
                    <a:pt x="6193" y="3431"/>
                    <a:pt x="6172" y="3430"/>
                  </a:cubicBezTo>
                  <a:cubicBezTo>
                    <a:pt x="6170" y="3430"/>
                    <a:pt x="6168" y="3430"/>
                    <a:pt x="6166" y="3430"/>
                  </a:cubicBezTo>
                  <a:cubicBezTo>
                    <a:pt x="6148" y="3430"/>
                    <a:pt x="6130" y="3434"/>
                    <a:pt x="6112" y="3442"/>
                  </a:cubicBezTo>
                  <a:cubicBezTo>
                    <a:pt x="6078" y="3458"/>
                    <a:pt x="6038" y="3478"/>
                    <a:pt x="5993" y="3500"/>
                  </a:cubicBezTo>
                  <a:cubicBezTo>
                    <a:pt x="5947" y="3522"/>
                    <a:pt x="5891" y="3540"/>
                    <a:pt x="5824" y="3555"/>
                  </a:cubicBezTo>
                  <a:lnTo>
                    <a:pt x="5818" y="3203"/>
                  </a:lnTo>
                  <a:cubicBezTo>
                    <a:pt x="5818" y="3182"/>
                    <a:pt x="5816" y="3160"/>
                    <a:pt x="5818" y="3136"/>
                  </a:cubicBezTo>
                  <a:cubicBezTo>
                    <a:pt x="5818" y="3112"/>
                    <a:pt x="5820" y="3089"/>
                    <a:pt x="5826" y="3066"/>
                  </a:cubicBezTo>
                  <a:cubicBezTo>
                    <a:pt x="5831" y="3044"/>
                    <a:pt x="5840" y="3023"/>
                    <a:pt x="5851" y="3003"/>
                  </a:cubicBezTo>
                  <a:cubicBezTo>
                    <a:pt x="5864" y="2984"/>
                    <a:pt x="5883" y="2967"/>
                    <a:pt x="5907" y="2952"/>
                  </a:cubicBezTo>
                  <a:cubicBezTo>
                    <a:pt x="5950" y="2927"/>
                    <a:pt x="5999" y="2915"/>
                    <a:pt x="6052" y="2915"/>
                  </a:cubicBezTo>
                  <a:cubicBezTo>
                    <a:pt x="6056" y="2915"/>
                    <a:pt x="6061" y="2915"/>
                    <a:pt x="6065" y="2915"/>
                  </a:cubicBezTo>
                  <a:cubicBezTo>
                    <a:pt x="6124" y="2917"/>
                    <a:pt x="6179" y="2934"/>
                    <a:pt x="6232" y="2964"/>
                  </a:cubicBezTo>
                  <a:cubicBezTo>
                    <a:pt x="6269" y="2985"/>
                    <a:pt x="6292" y="3006"/>
                    <a:pt x="6302" y="3026"/>
                  </a:cubicBezTo>
                  <a:cubicBezTo>
                    <a:pt x="6312" y="3046"/>
                    <a:pt x="6318" y="3064"/>
                    <a:pt x="6319" y="3082"/>
                  </a:cubicBezTo>
                  <a:cubicBezTo>
                    <a:pt x="6321" y="3099"/>
                    <a:pt x="6321" y="3114"/>
                    <a:pt x="6322" y="3128"/>
                  </a:cubicBezTo>
                  <a:cubicBezTo>
                    <a:pt x="6322" y="3142"/>
                    <a:pt x="6331" y="3153"/>
                    <a:pt x="6347" y="3163"/>
                  </a:cubicBezTo>
                  <a:cubicBezTo>
                    <a:pt x="6369" y="3175"/>
                    <a:pt x="6398" y="3182"/>
                    <a:pt x="6431" y="3183"/>
                  </a:cubicBezTo>
                  <a:cubicBezTo>
                    <a:pt x="6436" y="3184"/>
                    <a:pt x="6441" y="3184"/>
                    <a:pt x="6446" y="3184"/>
                  </a:cubicBezTo>
                  <a:cubicBezTo>
                    <a:pt x="6473" y="3184"/>
                    <a:pt x="6495" y="3178"/>
                    <a:pt x="6512" y="3169"/>
                  </a:cubicBezTo>
                  <a:cubicBezTo>
                    <a:pt x="6528" y="3160"/>
                    <a:pt x="6538" y="3145"/>
                    <a:pt x="6544" y="3125"/>
                  </a:cubicBezTo>
                  <a:cubicBezTo>
                    <a:pt x="6550" y="3104"/>
                    <a:pt x="6547" y="3082"/>
                    <a:pt x="6537" y="3056"/>
                  </a:cubicBezTo>
                  <a:cubicBezTo>
                    <a:pt x="6528" y="3030"/>
                    <a:pt x="6509" y="3002"/>
                    <a:pt x="6482" y="2973"/>
                  </a:cubicBezTo>
                  <a:cubicBezTo>
                    <a:pt x="6455" y="2942"/>
                    <a:pt x="6416" y="2913"/>
                    <a:pt x="6364" y="2884"/>
                  </a:cubicBezTo>
                  <a:cubicBezTo>
                    <a:pt x="6316" y="2856"/>
                    <a:pt x="6266" y="2834"/>
                    <a:pt x="6211" y="2817"/>
                  </a:cubicBezTo>
                  <a:cubicBezTo>
                    <a:pt x="6157" y="2800"/>
                    <a:pt x="6101" y="2789"/>
                    <a:pt x="6046" y="2785"/>
                  </a:cubicBezTo>
                  <a:cubicBezTo>
                    <a:pt x="6030" y="2783"/>
                    <a:pt x="6013" y="2783"/>
                    <a:pt x="5997" y="27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1384684" y="3324378"/>
              <a:ext cx="99881" cy="39870"/>
            </a:xfrm>
            <a:custGeom>
              <a:avLst/>
              <a:gdLst/>
              <a:ahLst/>
              <a:cxnLst/>
              <a:rect l="l" t="t" r="r" b="b"/>
              <a:pathLst>
                <a:path w="2177" h="869" extrusionOk="0">
                  <a:moveTo>
                    <a:pt x="717" y="0"/>
                  </a:moveTo>
                  <a:lnTo>
                    <a:pt x="1" y="31"/>
                  </a:lnTo>
                  <a:lnTo>
                    <a:pt x="1460" y="869"/>
                  </a:lnTo>
                  <a:lnTo>
                    <a:pt x="2176" y="838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1007178" y="3966936"/>
              <a:ext cx="93962" cy="64416"/>
            </a:xfrm>
            <a:custGeom>
              <a:avLst/>
              <a:gdLst/>
              <a:ahLst/>
              <a:cxnLst/>
              <a:rect l="l" t="t" r="r" b="b"/>
              <a:pathLst>
                <a:path w="2048" h="1404" extrusionOk="0">
                  <a:moveTo>
                    <a:pt x="0" y="0"/>
                  </a:moveTo>
                  <a:lnTo>
                    <a:pt x="588" y="565"/>
                  </a:lnTo>
                  <a:lnTo>
                    <a:pt x="2048" y="1403"/>
                  </a:lnTo>
                  <a:lnTo>
                    <a:pt x="1461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1237361" y="3553093"/>
              <a:ext cx="76023" cy="73775"/>
            </a:xfrm>
            <a:custGeom>
              <a:avLst/>
              <a:gdLst/>
              <a:ahLst/>
              <a:cxnLst/>
              <a:rect l="l" t="t" r="r" b="b"/>
              <a:pathLst>
                <a:path w="1657" h="1608" extrusionOk="0">
                  <a:moveTo>
                    <a:pt x="0" y="1"/>
                  </a:moveTo>
                  <a:lnTo>
                    <a:pt x="197" y="771"/>
                  </a:lnTo>
                  <a:lnTo>
                    <a:pt x="1656" y="1607"/>
                  </a:lnTo>
                  <a:lnTo>
                    <a:pt x="1459" y="8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1244014" y="3355210"/>
              <a:ext cx="144522" cy="153147"/>
            </a:xfrm>
            <a:custGeom>
              <a:avLst/>
              <a:gdLst/>
              <a:ahLst/>
              <a:cxnLst/>
              <a:rect l="l" t="t" r="r" b="b"/>
              <a:pathLst>
                <a:path w="3150" h="3338" extrusionOk="0">
                  <a:moveTo>
                    <a:pt x="0" y="2435"/>
                  </a:moveTo>
                  <a:lnTo>
                    <a:pt x="0" y="2435"/>
                  </a:lnTo>
                  <a:cubicBezTo>
                    <a:pt x="0" y="2435"/>
                    <a:pt x="1" y="2435"/>
                    <a:pt x="1" y="2436"/>
                  </a:cubicBezTo>
                  <a:lnTo>
                    <a:pt x="1" y="2436"/>
                  </a:lnTo>
                  <a:lnTo>
                    <a:pt x="0" y="2435"/>
                  </a:lnTo>
                  <a:close/>
                  <a:moveTo>
                    <a:pt x="1397" y="1"/>
                  </a:moveTo>
                  <a:cubicBezTo>
                    <a:pt x="1586" y="110"/>
                    <a:pt x="1690" y="346"/>
                    <a:pt x="1690" y="650"/>
                  </a:cubicBezTo>
                  <a:cubicBezTo>
                    <a:pt x="1690" y="829"/>
                    <a:pt x="1654" y="1032"/>
                    <a:pt x="1578" y="1246"/>
                  </a:cubicBezTo>
                  <a:cubicBezTo>
                    <a:pt x="1327" y="1943"/>
                    <a:pt x="742" y="2500"/>
                    <a:pt x="260" y="2500"/>
                  </a:cubicBezTo>
                  <a:cubicBezTo>
                    <a:pt x="253" y="2500"/>
                    <a:pt x="246" y="2500"/>
                    <a:pt x="239" y="2499"/>
                  </a:cubicBezTo>
                  <a:cubicBezTo>
                    <a:pt x="149" y="2497"/>
                    <a:pt x="69" y="2475"/>
                    <a:pt x="1" y="2436"/>
                  </a:cubicBezTo>
                  <a:lnTo>
                    <a:pt x="1" y="2436"/>
                  </a:lnTo>
                  <a:lnTo>
                    <a:pt x="1461" y="3272"/>
                  </a:lnTo>
                  <a:cubicBezTo>
                    <a:pt x="1528" y="3311"/>
                    <a:pt x="1608" y="3334"/>
                    <a:pt x="1698" y="3337"/>
                  </a:cubicBezTo>
                  <a:cubicBezTo>
                    <a:pt x="1706" y="3337"/>
                    <a:pt x="1713" y="3338"/>
                    <a:pt x="1720" y="3338"/>
                  </a:cubicBezTo>
                  <a:cubicBezTo>
                    <a:pt x="2202" y="3338"/>
                    <a:pt x="2788" y="2781"/>
                    <a:pt x="3037" y="2084"/>
                  </a:cubicBezTo>
                  <a:cubicBezTo>
                    <a:pt x="3114" y="1870"/>
                    <a:pt x="3150" y="1667"/>
                    <a:pt x="3150" y="1487"/>
                  </a:cubicBezTo>
                  <a:cubicBezTo>
                    <a:pt x="3150" y="1183"/>
                    <a:pt x="3046" y="947"/>
                    <a:pt x="2857" y="838"/>
                  </a:cubicBezTo>
                  <a:lnTo>
                    <a:pt x="139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1117384" y="3635495"/>
              <a:ext cx="111718" cy="62213"/>
            </a:xfrm>
            <a:custGeom>
              <a:avLst/>
              <a:gdLst/>
              <a:ahLst/>
              <a:cxnLst/>
              <a:rect l="l" t="t" r="r" b="b"/>
              <a:pathLst>
                <a:path w="2435" h="1356" extrusionOk="0">
                  <a:moveTo>
                    <a:pt x="975" y="1"/>
                  </a:moveTo>
                  <a:lnTo>
                    <a:pt x="0" y="517"/>
                  </a:lnTo>
                  <a:lnTo>
                    <a:pt x="1460" y="1355"/>
                  </a:lnTo>
                  <a:lnTo>
                    <a:pt x="2435" y="838"/>
                  </a:lnTo>
                  <a:lnTo>
                    <a:pt x="9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1338849" y="3235874"/>
              <a:ext cx="100844" cy="72353"/>
            </a:xfrm>
            <a:custGeom>
              <a:avLst/>
              <a:gdLst/>
              <a:ahLst/>
              <a:cxnLst/>
              <a:rect l="l" t="t" r="r" b="b"/>
              <a:pathLst>
                <a:path w="2198" h="1577" extrusionOk="0">
                  <a:moveTo>
                    <a:pt x="737" y="1"/>
                  </a:moveTo>
                  <a:lnTo>
                    <a:pt x="1" y="740"/>
                  </a:lnTo>
                  <a:lnTo>
                    <a:pt x="1460" y="1577"/>
                  </a:lnTo>
                  <a:lnTo>
                    <a:pt x="2198" y="83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1157208" y="3568325"/>
              <a:ext cx="89237" cy="56432"/>
            </a:xfrm>
            <a:custGeom>
              <a:avLst/>
              <a:gdLst/>
              <a:ahLst/>
              <a:cxnLst/>
              <a:rect l="l" t="t" r="r" b="b"/>
              <a:pathLst>
                <a:path w="1945" h="1230" extrusionOk="0">
                  <a:moveTo>
                    <a:pt x="1" y="1"/>
                  </a:moveTo>
                  <a:lnTo>
                    <a:pt x="485" y="391"/>
                  </a:lnTo>
                  <a:lnTo>
                    <a:pt x="1944" y="1229"/>
                  </a:lnTo>
                  <a:lnTo>
                    <a:pt x="1461" y="8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1157208" y="3521802"/>
              <a:ext cx="85337" cy="85016"/>
            </a:xfrm>
            <a:custGeom>
              <a:avLst/>
              <a:gdLst/>
              <a:ahLst/>
              <a:cxnLst/>
              <a:rect l="l" t="t" r="r" b="b"/>
              <a:pathLst>
                <a:path w="1860" h="1853" extrusionOk="0">
                  <a:moveTo>
                    <a:pt x="400" y="0"/>
                  </a:moveTo>
                  <a:lnTo>
                    <a:pt x="1" y="1015"/>
                  </a:lnTo>
                  <a:lnTo>
                    <a:pt x="1461" y="1852"/>
                  </a:lnTo>
                  <a:lnTo>
                    <a:pt x="1860" y="838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1157208" y="3521802"/>
              <a:ext cx="85337" cy="85016"/>
            </a:xfrm>
            <a:custGeom>
              <a:avLst/>
              <a:gdLst/>
              <a:ahLst/>
              <a:cxnLst/>
              <a:rect l="l" t="t" r="r" b="b"/>
              <a:pathLst>
                <a:path w="1860" h="1853" extrusionOk="0">
                  <a:moveTo>
                    <a:pt x="400" y="0"/>
                  </a:moveTo>
                  <a:lnTo>
                    <a:pt x="1" y="1015"/>
                  </a:lnTo>
                  <a:lnTo>
                    <a:pt x="1461" y="1852"/>
                  </a:lnTo>
                  <a:lnTo>
                    <a:pt x="1860" y="838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902800" y="3980655"/>
              <a:ext cx="73270" cy="93366"/>
            </a:xfrm>
            <a:custGeom>
              <a:avLst/>
              <a:gdLst/>
              <a:ahLst/>
              <a:cxnLst/>
              <a:rect l="l" t="t" r="r" b="b"/>
              <a:pathLst>
                <a:path w="1597" h="2035" extrusionOk="0">
                  <a:moveTo>
                    <a:pt x="136" y="1"/>
                  </a:moveTo>
                  <a:lnTo>
                    <a:pt x="1" y="1197"/>
                  </a:lnTo>
                  <a:lnTo>
                    <a:pt x="1461" y="2034"/>
                  </a:lnTo>
                  <a:lnTo>
                    <a:pt x="1596" y="839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1314716" y="3269046"/>
              <a:ext cx="91164" cy="39182"/>
            </a:xfrm>
            <a:custGeom>
              <a:avLst/>
              <a:gdLst/>
              <a:ahLst/>
              <a:cxnLst/>
              <a:rect l="l" t="t" r="r" b="b"/>
              <a:pathLst>
                <a:path w="1987" h="854" extrusionOk="0">
                  <a:moveTo>
                    <a:pt x="1" y="0"/>
                  </a:moveTo>
                  <a:lnTo>
                    <a:pt x="1461" y="837"/>
                  </a:lnTo>
                  <a:lnTo>
                    <a:pt x="1986" y="854"/>
                  </a:lnTo>
                  <a:lnTo>
                    <a:pt x="527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958453" y="3734643"/>
              <a:ext cx="173335" cy="195586"/>
            </a:xfrm>
            <a:custGeom>
              <a:avLst/>
              <a:gdLst/>
              <a:ahLst/>
              <a:cxnLst/>
              <a:rect l="l" t="t" r="r" b="b"/>
              <a:pathLst>
                <a:path w="3778" h="4263" extrusionOk="0">
                  <a:moveTo>
                    <a:pt x="1915" y="0"/>
                  </a:moveTo>
                  <a:lnTo>
                    <a:pt x="1917" y="2"/>
                  </a:lnTo>
                  <a:lnTo>
                    <a:pt x="1917" y="2"/>
                  </a:lnTo>
                  <a:cubicBezTo>
                    <a:pt x="1916" y="1"/>
                    <a:pt x="1915" y="1"/>
                    <a:pt x="1915" y="0"/>
                  </a:cubicBezTo>
                  <a:close/>
                  <a:moveTo>
                    <a:pt x="1" y="3336"/>
                  </a:moveTo>
                  <a:cubicBezTo>
                    <a:pt x="3" y="3337"/>
                    <a:pt x="6" y="3339"/>
                    <a:pt x="8" y="3340"/>
                  </a:cubicBezTo>
                  <a:lnTo>
                    <a:pt x="8" y="3340"/>
                  </a:lnTo>
                  <a:lnTo>
                    <a:pt x="1" y="3336"/>
                  </a:lnTo>
                  <a:close/>
                  <a:moveTo>
                    <a:pt x="1917" y="2"/>
                  </a:moveTo>
                  <a:lnTo>
                    <a:pt x="1917" y="2"/>
                  </a:lnTo>
                  <a:cubicBezTo>
                    <a:pt x="2176" y="151"/>
                    <a:pt x="2318" y="474"/>
                    <a:pt x="2318" y="890"/>
                  </a:cubicBezTo>
                  <a:cubicBezTo>
                    <a:pt x="2318" y="1136"/>
                    <a:pt x="2268" y="1414"/>
                    <a:pt x="2164" y="1706"/>
                  </a:cubicBezTo>
                  <a:cubicBezTo>
                    <a:pt x="1820" y="2663"/>
                    <a:pt x="1015" y="3426"/>
                    <a:pt x="355" y="3426"/>
                  </a:cubicBezTo>
                  <a:cubicBezTo>
                    <a:pt x="347" y="3426"/>
                    <a:pt x="338" y="3426"/>
                    <a:pt x="329" y="3426"/>
                  </a:cubicBezTo>
                  <a:cubicBezTo>
                    <a:pt x="209" y="3422"/>
                    <a:pt x="101" y="3393"/>
                    <a:pt x="8" y="3340"/>
                  </a:cubicBezTo>
                  <a:lnTo>
                    <a:pt x="8" y="3340"/>
                  </a:lnTo>
                  <a:lnTo>
                    <a:pt x="1461" y="4174"/>
                  </a:lnTo>
                  <a:cubicBezTo>
                    <a:pt x="1556" y="4228"/>
                    <a:pt x="1665" y="4259"/>
                    <a:pt x="1789" y="4263"/>
                  </a:cubicBezTo>
                  <a:cubicBezTo>
                    <a:pt x="1797" y="4263"/>
                    <a:pt x="1806" y="4263"/>
                    <a:pt x="1815" y="4263"/>
                  </a:cubicBezTo>
                  <a:cubicBezTo>
                    <a:pt x="2475" y="4263"/>
                    <a:pt x="3280" y="3501"/>
                    <a:pt x="3623" y="2544"/>
                  </a:cubicBezTo>
                  <a:cubicBezTo>
                    <a:pt x="3728" y="2251"/>
                    <a:pt x="3777" y="1973"/>
                    <a:pt x="3777" y="1728"/>
                  </a:cubicBezTo>
                  <a:cubicBezTo>
                    <a:pt x="3777" y="1311"/>
                    <a:pt x="3634" y="987"/>
                    <a:pt x="3375" y="838"/>
                  </a:cubicBezTo>
                  <a:lnTo>
                    <a:pt x="1917" y="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1167393" y="3496384"/>
              <a:ext cx="75151" cy="63865"/>
            </a:xfrm>
            <a:custGeom>
              <a:avLst/>
              <a:gdLst/>
              <a:ahLst/>
              <a:cxnLst/>
              <a:rect l="l" t="t" r="r" b="b"/>
              <a:pathLst>
                <a:path w="1638" h="1392" extrusionOk="0">
                  <a:moveTo>
                    <a:pt x="0" y="0"/>
                  </a:moveTo>
                  <a:lnTo>
                    <a:pt x="178" y="554"/>
                  </a:lnTo>
                  <a:lnTo>
                    <a:pt x="1638" y="1392"/>
                  </a:lnTo>
                  <a:lnTo>
                    <a:pt x="1461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887430" y="3963082"/>
              <a:ext cx="88640" cy="56065"/>
            </a:xfrm>
            <a:custGeom>
              <a:avLst/>
              <a:gdLst/>
              <a:ahLst/>
              <a:cxnLst/>
              <a:rect l="l" t="t" r="r" b="b"/>
              <a:pathLst>
                <a:path w="1932" h="1222" extrusionOk="0">
                  <a:moveTo>
                    <a:pt x="0" y="1"/>
                  </a:moveTo>
                  <a:lnTo>
                    <a:pt x="471" y="384"/>
                  </a:lnTo>
                  <a:lnTo>
                    <a:pt x="1931" y="1222"/>
                  </a:lnTo>
                  <a:lnTo>
                    <a:pt x="1931" y="1222"/>
                  </a:lnTo>
                  <a:lnTo>
                    <a:pt x="1460" y="8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5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1256218" y="3249959"/>
              <a:ext cx="82079" cy="85107"/>
            </a:xfrm>
            <a:custGeom>
              <a:avLst/>
              <a:gdLst/>
              <a:ahLst/>
              <a:cxnLst/>
              <a:rect l="l" t="t" r="r" b="b"/>
              <a:pathLst>
                <a:path w="1789" h="1855" extrusionOk="0">
                  <a:moveTo>
                    <a:pt x="329" y="1"/>
                  </a:moveTo>
                  <a:lnTo>
                    <a:pt x="0" y="1017"/>
                  </a:lnTo>
                  <a:lnTo>
                    <a:pt x="1461" y="1854"/>
                  </a:lnTo>
                  <a:lnTo>
                    <a:pt x="1788" y="838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1271267" y="3233718"/>
              <a:ext cx="101487" cy="54689"/>
            </a:xfrm>
            <a:custGeom>
              <a:avLst/>
              <a:gdLst/>
              <a:ahLst/>
              <a:cxnLst/>
              <a:rect l="l" t="t" r="r" b="b"/>
              <a:pathLst>
                <a:path w="2212" h="1192" extrusionOk="0">
                  <a:moveTo>
                    <a:pt x="751" y="0"/>
                  </a:moveTo>
                  <a:lnTo>
                    <a:pt x="1" y="355"/>
                  </a:lnTo>
                  <a:lnTo>
                    <a:pt x="1460" y="1192"/>
                  </a:lnTo>
                  <a:lnTo>
                    <a:pt x="2211" y="838"/>
                  </a:lnTo>
                  <a:lnTo>
                    <a:pt x="7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1230204" y="3296574"/>
              <a:ext cx="93045" cy="62810"/>
            </a:xfrm>
            <a:custGeom>
              <a:avLst/>
              <a:gdLst/>
              <a:ahLst/>
              <a:cxnLst/>
              <a:rect l="l" t="t" r="r" b="b"/>
              <a:pathLst>
                <a:path w="2028" h="1369" extrusionOk="0">
                  <a:moveTo>
                    <a:pt x="567" y="1"/>
                  </a:moveTo>
                  <a:lnTo>
                    <a:pt x="1" y="531"/>
                  </a:lnTo>
                  <a:lnTo>
                    <a:pt x="1461" y="1369"/>
                  </a:lnTo>
                  <a:lnTo>
                    <a:pt x="2028" y="838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1172624" y="3390400"/>
              <a:ext cx="79602" cy="73729"/>
            </a:xfrm>
            <a:custGeom>
              <a:avLst/>
              <a:gdLst/>
              <a:ahLst/>
              <a:cxnLst/>
              <a:rect l="l" t="t" r="r" b="b"/>
              <a:pathLst>
                <a:path w="1735" h="1607" extrusionOk="0">
                  <a:moveTo>
                    <a:pt x="275" y="1"/>
                  </a:moveTo>
                  <a:lnTo>
                    <a:pt x="0" y="769"/>
                  </a:lnTo>
                  <a:lnTo>
                    <a:pt x="1459" y="1606"/>
                  </a:lnTo>
                  <a:lnTo>
                    <a:pt x="1734" y="838"/>
                  </a:lnTo>
                  <a:lnTo>
                    <a:pt x="2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1064024" y="3585531"/>
              <a:ext cx="105019" cy="39686"/>
            </a:xfrm>
            <a:custGeom>
              <a:avLst/>
              <a:gdLst/>
              <a:ahLst/>
              <a:cxnLst/>
              <a:rect l="l" t="t" r="r" b="b"/>
              <a:pathLst>
                <a:path w="2289" h="865" extrusionOk="0">
                  <a:moveTo>
                    <a:pt x="0" y="1"/>
                  </a:moveTo>
                  <a:lnTo>
                    <a:pt x="1461" y="838"/>
                  </a:lnTo>
                  <a:lnTo>
                    <a:pt x="2288" y="864"/>
                  </a:lnTo>
                  <a:lnTo>
                    <a:pt x="2288" y="864"/>
                  </a:lnTo>
                  <a:lnTo>
                    <a:pt x="828" y="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1134635" y="3456101"/>
              <a:ext cx="70059" cy="80106"/>
            </a:xfrm>
            <a:custGeom>
              <a:avLst/>
              <a:gdLst/>
              <a:ahLst/>
              <a:cxnLst/>
              <a:rect l="l" t="t" r="r" b="b"/>
              <a:pathLst>
                <a:path w="1527" h="1746" extrusionOk="0">
                  <a:moveTo>
                    <a:pt x="66" y="1"/>
                  </a:moveTo>
                  <a:lnTo>
                    <a:pt x="0" y="907"/>
                  </a:lnTo>
                  <a:lnTo>
                    <a:pt x="1460" y="1745"/>
                  </a:lnTo>
                  <a:lnTo>
                    <a:pt x="1526" y="838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1137617" y="3425636"/>
              <a:ext cx="101991" cy="68912"/>
            </a:xfrm>
            <a:custGeom>
              <a:avLst/>
              <a:gdLst/>
              <a:ahLst/>
              <a:cxnLst/>
              <a:rect l="l" t="t" r="r" b="b"/>
              <a:pathLst>
                <a:path w="2223" h="1502" extrusionOk="0">
                  <a:moveTo>
                    <a:pt x="763" y="1"/>
                  </a:moveTo>
                  <a:lnTo>
                    <a:pt x="1" y="665"/>
                  </a:lnTo>
                  <a:lnTo>
                    <a:pt x="1461" y="1502"/>
                  </a:lnTo>
                  <a:lnTo>
                    <a:pt x="2222" y="838"/>
                  </a:lnTo>
                  <a:lnTo>
                    <a:pt x="7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1031266" y="3585531"/>
              <a:ext cx="99789" cy="92540"/>
            </a:xfrm>
            <a:custGeom>
              <a:avLst/>
              <a:gdLst/>
              <a:ahLst/>
              <a:cxnLst/>
              <a:rect l="l" t="t" r="r" b="b"/>
              <a:pathLst>
                <a:path w="2175" h="2017" extrusionOk="0">
                  <a:moveTo>
                    <a:pt x="714" y="1"/>
                  </a:moveTo>
                  <a:lnTo>
                    <a:pt x="0" y="1180"/>
                  </a:lnTo>
                  <a:lnTo>
                    <a:pt x="1460" y="2016"/>
                  </a:lnTo>
                  <a:lnTo>
                    <a:pt x="2175" y="838"/>
                  </a:lnTo>
                  <a:lnTo>
                    <a:pt x="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1199097" y="3317542"/>
              <a:ext cx="98183" cy="41843"/>
            </a:xfrm>
            <a:custGeom>
              <a:avLst/>
              <a:gdLst/>
              <a:ahLst/>
              <a:cxnLst/>
              <a:rect l="l" t="t" r="r" b="b"/>
              <a:pathLst>
                <a:path w="2140" h="912" extrusionOk="0">
                  <a:moveTo>
                    <a:pt x="1" y="1"/>
                  </a:moveTo>
                  <a:lnTo>
                    <a:pt x="1461" y="837"/>
                  </a:lnTo>
                  <a:lnTo>
                    <a:pt x="2139" y="912"/>
                  </a:lnTo>
                  <a:lnTo>
                    <a:pt x="679" y="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1172670" y="3358421"/>
              <a:ext cx="79556" cy="70472"/>
            </a:xfrm>
            <a:custGeom>
              <a:avLst/>
              <a:gdLst/>
              <a:ahLst/>
              <a:cxnLst/>
              <a:rect l="l" t="t" r="r" b="b"/>
              <a:pathLst>
                <a:path w="1734" h="1536" extrusionOk="0">
                  <a:moveTo>
                    <a:pt x="0" y="1"/>
                  </a:moveTo>
                  <a:lnTo>
                    <a:pt x="274" y="698"/>
                  </a:lnTo>
                  <a:lnTo>
                    <a:pt x="1733" y="1535"/>
                  </a:lnTo>
                  <a:lnTo>
                    <a:pt x="1460" y="8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1201575" y="3272166"/>
              <a:ext cx="282988" cy="354698"/>
            </a:xfrm>
            <a:custGeom>
              <a:avLst/>
              <a:gdLst/>
              <a:ahLst/>
              <a:cxnLst/>
              <a:rect l="l" t="t" r="r" b="b"/>
              <a:pathLst>
                <a:path w="6168" h="7731" extrusionOk="0">
                  <a:moveTo>
                    <a:pt x="3525" y="2583"/>
                  </a:moveTo>
                  <a:cubicBezTo>
                    <a:pt x="3531" y="2583"/>
                    <a:pt x="3537" y="2583"/>
                    <a:pt x="3543" y="2583"/>
                  </a:cubicBezTo>
                  <a:cubicBezTo>
                    <a:pt x="3881" y="2594"/>
                    <a:pt x="4075" y="2883"/>
                    <a:pt x="4075" y="3297"/>
                  </a:cubicBezTo>
                  <a:cubicBezTo>
                    <a:pt x="4075" y="3477"/>
                    <a:pt x="4039" y="3680"/>
                    <a:pt x="3962" y="3894"/>
                  </a:cubicBezTo>
                  <a:cubicBezTo>
                    <a:pt x="3713" y="4591"/>
                    <a:pt x="3127" y="5148"/>
                    <a:pt x="2645" y="5148"/>
                  </a:cubicBezTo>
                  <a:cubicBezTo>
                    <a:pt x="2638" y="5148"/>
                    <a:pt x="2631" y="5147"/>
                    <a:pt x="2623" y="5147"/>
                  </a:cubicBezTo>
                  <a:cubicBezTo>
                    <a:pt x="2286" y="5136"/>
                    <a:pt x="2092" y="4848"/>
                    <a:pt x="2092" y="4433"/>
                  </a:cubicBezTo>
                  <a:cubicBezTo>
                    <a:pt x="2092" y="4254"/>
                    <a:pt x="2128" y="4052"/>
                    <a:pt x="2204" y="3839"/>
                  </a:cubicBezTo>
                  <a:cubicBezTo>
                    <a:pt x="2455" y="3138"/>
                    <a:pt x="3042" y="2583"/>
                    <a:pt x="3525" y="2583"/>
                  </a:cubicBezTo>
                  <a:close/>
                  <a:moveTo>
                    <a:pt x="3730" y="0"/>
                  </a:moveTo>
                  <a:lnTo>
                    <a:pt x="2979" y="354"/>
                  </a:lnTo>
                  <a:lnTo>
                    <a:pt x="2652" y="1370"/>
                  </a:lnTo>
                  <a:lnTo>
                    <a:pt x="2085" y="1901"/>
                  </a:lnTo>
                  <a:lnTo>
                    <a:pt x="1407" y="1826"/>
                  </a:lnTo>
                  <a:lnTo>
                    <a:pt x="830" y="2718"/>
                  </a:lnTo>
                  <a:lnTo>
                    <a:pt x="1103" y="3415"/>
                  </a:lnTo>
                  <a:lnTo>
                    <a:pt x="828" y="4183"/>
                  </a:lnTo>
                  <a:lnTo>
                    <a:pt x="66" y="4847"/>
                  </a:lnTo>
                  <a:lnTo>
                    <a:pt x="1" y="5753"/>
                  </a:lnTo>
                  <a:lnTo>
                    <a:pt x="716" y="5724"/>
                  </a:lnTo>
                  <a:lnTo>
                    <a:pt x="893" y="6279"/>
                  </a:lnTo>
                  <a:lnTo>
                    <a:pt x="494" y="7292"/>
                  </a:lnTo>
                  <a:lnTo>
                    <a:pt x="977" y="7684"/>
                  </a:lnTo>
                  <a:lnTo>
                    <a:pt x="1715" y="6944"/>
                  </a:lnTo>
                  <a:lnTo>
                    <a:pt x="2239" y="6961"/>
                  </a:lnTo>
                  <a:lnTo>
                    <a:pt x="2436" y="7730"/>
                  </a:lnTo>
                  <a:lnTo>
                    <a:pt x="3188" y="7378"/>
                  </a:lnTo>
                  <a:lnTo>
                    <a:pt x="3515" y="6360"/>
                  </a:lnTo>
                  <a:lnTo>
                    <a:pt x="4082" y="5830"/>
                  </a:lnTo>
                  <a:lnTo>
                    <a:pt x="4760" y="5904"/>
                  </a:lnTo>
                  <a:lnTo>
                    <a:pt x="5337" y="5014"/>
                  </a:lnTo>
                  <a:lnTo>
                    <a:pt x="5064" y="4316"/>
                  </a:lnTo>
                  <a:lnTo>
                    <a:pt x="5338" y="3549"/>
                  </a:lnTo>
                  <a:lnTo>
                    <a:pt x="6100" y="2884"/>
                  </a:lnTo>
                  <a:lnTo>
                    <a:pt x="6167" y="1976"/>
                  </a:lnTo>
                  <a:lnTo>
                    <a:pt x="5451" y="2007"/>
                  </a:lnTo>
                  <a:lnTo>
                    <a:pt x="5274" y="1454"/>
                  </a:lnTo>
                  <a:lnTo>
                    <a:pt x="5673" y="438"/>
                  </a:lnTo>
                  <a:lnTo>
                    <a:pt x="5190" y="47"/>
                  </a:lnTo>
                  <a:lnTo>
                    <a:pt x="4452" y="786"/>
                  </a:lnTo>
                  <a:lnTo>
                    <a:pt x="3927" y="770"/>
                  </a:lnTo>
                  <a:lnTo>
                    <a:pt x="373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1172670" y="3317542"/>
              <a:ext cx="93503" cy="79372"/>
            </a:xfrm>
            <a:custGeom>
              <a:avLst/>
              <a:gdLst/>
              <a:ahLst/>
              <a:cxnLst/>
              <a:rect l="l" t="t" r="r" b="b"/>
              <a:pathLst>
                <a:path w="2038" h="1730" extrusionOk="0">
                  <a:moveTo>
                    <a:pt x="577" y="1"/>
                  </a:moveTo>
                  <a:lnTo>
                    <a:pt x="0" y="892"/>
                  </a:lnTo>
                  <a:lnTo>
                    <a:pt x="1460" y="1729"/>
                  </a:lnTo>
                  <a:lnTo>
                    <a:pt x="2037" y="837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997635" y="3639624"/>
              <a:ext cx="100615" cy="54368"/>
            </a:xfrm>
            <a:custGeom>
              <a:avLst/>
              <a:gdLst/>
              <a:ahLst/>
              <a:cxnLst/>
              <a:rect l="l" t="t" r="r" b="b"/>
              <a:pathLst>
                <a:path w="2193" h="1185" extrusionOk="0">
                  <a:moveTo>
                    <a:pt x="733" y="1"/>
                  </a:moveTo>
                  <a:lnTo>
                    <a:pt x="0" y="346"/>
                  </a:lnTo>
                  <a:lnTo>
                    <a:pt x="1460" y="1184"/>
                  </a:lnTo>
                  <a:lnTo>
                    <a:pt x="2193" y="837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829849" y="3895179"/>
              <a:ext cx="102817" cy="90200"/>
            </a:xfrm>
            <a:custGeom>
              <a:avLst/>
              <a:gdLst/>
              <a:ahLst/>
              <a:cxnLst/>
              <a:rect l="l" t="t" r="r" b="b"/>
              <a:pathLst>
                <a:path w="2241" h="1966" extrusionOk="0">
                  <a:moveTo>
                    <a:pt x="780" y="0"/>
                  </a:moveTo>
                  <a:lnTo>
                    <a:pt x="1" y="1127"/>
                  </a:lnTo>
                  <a:lnTo>
                    <a:pt x="1461" y="1965"/>
                  </a:lnTo>
                  <a:lnTo>
                    <a:pt x="2241" y="837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829849" y="3946887"/>
              <a:ext cx="79831" cy="78409"/>
            </a:xfrm>
            <a:custGeom>
              <a:avLst/>
              <a:gdLst/>
              <a:ahLst/>
              <a:cxnLst/>
              <a:rect l="l" t="t" r="r" b="b"/>
              <a:pathLst>
                <a:path w="1740" h="1709" extrusionOk="0">
                  <a:moveTo>
                    <a:pt x="1" y="0"/>
                  </a:moveTo>
                  <a:lnTo>
                    <a:pt x="280" y="871"/>
                  </a:lnTo>
                  <a:lnTo>
                    <a:pt x="1739" y="1709"/>
                  </a:lnTo>
                  <a:lnTo>
                    <a:pt x="1461" y="8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51D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865636" y="3854575"/>
              <a:ext cx="69967" cy="79005"/>
            </a:xfrm>
            <a:custGeom>
              <a:avLst/>
              <a:gdLst/>
              <a:ahLst/>
              <a:cxnLst/>
              <a:rect l="l" t="t" r="r" b="b"/>
              <a:pathLst>
                <a:path w="1525" h="1722" extrusionOk="0">
                  <a:moveTo>
                    <a:pt x="64" y="0"/>
                  </a:moveTo>
                  <a:lnTo>
                    <a:pt x="0" y="885"/>
                  </a:lnTo>
                  <a:lnTo>
                    <a:pt x="1461" y="1722"/>
                  </a:lnTo>
                  <a:lnTo>
                    <a:pt x="1525" y="838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1129404" y="3386454"/>
              <a:ext cx="97036" cy="39732"/>
            </a:xfrm>
            <a:custGeom>
              <a:avLst/>
              <a:gdLst/>
              <a:ahLst/>
              <a:cxnLst/>
              <a:rect l="l" t="t" r="r" b="b"/>
              <a:pathLst>
                <a:path w="2115" h="866" extrusionOk="0">
                  <a:moveTo>
                    <a:pt x="654" y="1"/>
                  </a:moveTo>
                  <a:lnTo>
                    <a:pt x="1" y="29"/>
                  </a:lnTo>
                  <a:lnTo>
                    <a:pt x="1461" y="866"/>
                  </a:lnTo>
                  <a:lnTo>
                    <a:pt x="2114" y="839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902295" y="3720557"/>
              <a:ext cx="92907" cy="78363"/>
            </a:xfrm>
            <a:custGeom>
              <a:avLst/>
              <a:gdLst/>
              <a:ahLst/>
              <a:cxnLst/>
              <a:rect l="l" t="t" r="r" b="b"/>
              <a:pathLst>
                <a:path w="2025" h="1708" extrusionOk="0">
                  <a:moveTo>
                    <a:pt x="564" y="0"/>
                  </a:moveTo>
                  <a:lnTo>
                    <a:pt x="1" y="869"/>
                  </a:lnTo>
                  <a:lnTo>
                    <a:pt x="1460" y="1707"/>
                  </a:lnTo>
                  <a:lnTo>
                    <a:pt x="2024" y="83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994928" y="3595211"/>
              <a:ext cx="75289" cy="70655"/>
            </a:xfrm>
            <a:custGeom>
              <a:avLst/>
              <a:gdLst/>
              <a:ahLst/>
              <a:cxnLst/>
              <a:rect l="l" t="t" r="r" b="b"/>
              <a:pathLst>
                <a:path w="1641" h="1540" extrusionOk="0">
                  <a:moveTo>
                    <a:pt x="1" y="0"/>
                  </a:moveTo>
                  <a:lnTo>
                    <a:pt x="181" y="703"/>
                  </a:lnTo>
                  <a:lnTo>
                    <a:pt x="1640" y="1540"/>
                  </a:lnTo>
                  <a:lnTo>
                    <a:pt x="1461" y="83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838154" y="3833928"/>
              <a:ext cx="97449" cy="59093"/>
            </a:xfrm>
            <a:custGeom>
              <a:avLst/>
              <a:gdLst/>
              <a:ahLst/>
              <a:cxnLst/>
              <a:rect l="l" t="t" r="r" b="b"/>
              <a:pathLst>
                <a:path w="2124" h="1288" extrusionOk="0">
                  <a:moveTo>
                    <a:pt x="0" y="1"/>
                  </a:moveTo>
                  <a:lnTo>
                    <a:pt x="663" y="450"/>
                  </a:lnTo>
                  <a:lnTo>
                    <a:pt x="2124" y="1288"/>
                  </a:lnTo>
                  <a:lnTo>
                    <a:pt x="1460" y="8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929823" y="3629484"/>
              <a:ext cx="107910" cy="76711"/>
            </a:xfrm>
            <a:custGeom>
              <a:avLst/>
              <a:gdLst/>
              <a:ahLst/>
              <a:cxnLst/>
              <a:rect l="l" t="t" r="r" b="b"/>
              <a:pathLst>
                <a:path w="2352" h="1672" extrusionOk="0">
                  <a:moveTo>
                    <a:pt x="891" y="1"/>
                  </a:moveTo>
                  <a:lnTo>
                    <a:pt x="1" y="834"/>
                  </a:lnTo>
                  <a:lnTo>
                    <a:pt x="1460" y="1672"/>
                  </a:lnTo>
                  <a:lnTo>
                    <a:pt x="2352" y="839"/>
                  </a:lnTo>
                  <a:lnTo>
                    <a:pt x="8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928126" y="3667749"/>
              <a:ext cx="68728" cy="91255"/>
            </a:xfrm>
            <a:custGeom>
              <a:avLst/>
              <a:gdLst/>
              <a:ahLst/>
              <a:cxnLst/>
              <a:rect l="l" t="t" r="r" b="b"/>
              <a:pathLst>
                <a:path w="1498" h="1989" extrusionOk="0">
                  <a:moveTo>
                    <a:pt x="38" y="0"/>
                  </a:moveTo>
                  <a:lnTo>
                    <a:pt x="1" y="1151"/>
                  </a:lnTo>
                  <a:lnTo>
                    <a:pt x="1461" y="1989"/>
                  </a:lnTo>
                  <a:lnTo>
                    <a:pt x="1497" y="8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838154" y="3778642"/>
              <a:ext cx="86851" cy="93779"/>
            </a:xfrm>
            <a:custGeom>
              <a:avLst/>
              <a:gdLst/>
              <a:ahLst/>
              <a:cxnLst/>
              <a:rect l="l" t="t" r="r" b="b"/>
              <a:pathLst>
                <a:path w="1893" h="2044" extrusionOk="0">
                  <a:moveTo>
                    <a:pt x="432" y="1"/>
                  </a:moveTo>
                  <a:lnTo>
                    <a:pt x="0" y="1206"/>
                  </a:lnTo>
                  <a:lnTo>
                    <a:pt x="1460" y="2044"/>
                  </a:lnTo>
                  <a:lnTo>
                    <a:pt x="1893" y="839"/>
                  </a:lnTo>
                  <a:lnTo>
                    <a:pt x="4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896881" y="3623979"/>
              <a:ext cx="345109" cy="451276"/>
            </a:xfrm>
            <a:custGeom>
              <a:avLst/>
              <a:gdLst/>
              <a:ahLst/>
              <a:cxnLst/>
              <a:rect l="l" t="t" r="r" b="b"/>
              <a:pathLst>
                <a:path w="7522" h="9836" extrusionOk="0">
                  <a:moveTo>
                    <a:pt x="4362" y="3161"/>
                  </a:moveTo>
                  <a:cubicBezTo>
                    <a:pt x="4372" y="3161"/>
                    <a:pt x="4381" y="3161"/>
                    <a:pt x="4390" y="3161"/>
                  </a:cubicBezTo>
                  <a:cubicBezTo>
                    <a:pt x="4854" y="3176"/>
                    <a:pt x="5119" y="3571"/>
                    <a:pt x="5119" y="4140"/>
                  </a:cubicBezTo>
                  <a:cubicBezTo>
                    <a:pt x="5119" y="4385"/>
                    <a:pt x="5070" y="4663"/>
                    <a:pt x="4965" y="4956"/>
                  </a:cubicBezTo>
                  <a:cubicBezTo>
                    <a:pt x="4622" y="5913"/>
                    <a:pt x="3817" y="6675"/>
                    <a:pt x="3157" y="6675"/>
                  </a:cubicBezTo>
                  <a:cubicBezTo>
                    <a:pt x="3148" y="6675"/>
                    <a:pt x="3139" y="6675"/>
                    <a:pt x="3131" y="6675"/>
                  </a:cubicBezTo>
                  <a:cubicBezTo>
                    <a:pt x="2667" y="6660"/>
                    <a:pt x="2400" y="6265"/>
                    <a:pt x="2400" y="5697"/>
                  </a:cubicBezTo>
                  <a:cubicBezTo>
                    <a:pt x="2400" y="5452"/>
                    <a:pt x="2451" y="5174"/>
                    <a:pt x="2555" y="4880"/>
                  </a:cubicBezTo>
                  <a:cubicBezTo>
                    <a:pt x="2897" y="3922"/>
                    <a:pt x="3702" y="3161"/>
                    <a:pt x="4362" y="3161"/>
                  </a:cubicBezTo>
                  <a:close/>
                  <a:moveTo>
                    <a:pt x="5104" y="0"/>
                  </a:moveTo>
                  <a:lnTo>
                    <a:pt x="4389" y="1178"/>
                  </a:lnTo>
                  <a:lnTo>
                    <a:pt x="3656" y="1525"/>
                  </a:lnTo>
                  <a:lnTo>
                    <a:pt x="3070" y="959"/>
                  </a:lnTo>
                  <a:lnTo>
                    <a:pt x="2178" y="1792"/>
                  </a:lnTo>
                  <a:lnTo>
                    <a:pt x="2142" y="2943"/>
                  </a:lnTo>
                  <a:lnTo>
                    <a:pt x="1578" y="3812"/>
                  </a:lnTo>
                  <a:lnTo>
                    <a:pt x="613" y="4210"/>
                  </a:lnTo>
                  <a:lnTo>
                    <a:pt x="180" y="5415"/>
                  </a:lnTo>
                  <a:lnTo>
                    <a:pt x="844" y="5864"/>
                  </a:lnTo>
                  <a:lnTo>
                    <a:pt x="780" y="6749"/>
                  </a:lnTo>
                  <a:lnTo>
                    <a:pt x="0" y="7876"/>
                  </a:lnTo>
                  <a:lnTo>
                    <a:pt x="278" y="8747"/>
                  </a:lnTo>
                  <a:lnTo>
                    <a:pt x="1254" y="8230"/>
                  </a:lnTo>
                  <a:lnTo>
                    <a:pt x="1725" y="8613"/>
                  </a:lnTo>
                  <a:lnTo>
                    <a:pt x="1590" y="9808"/>
                  </a:lnTo>
                  <a:lnTo>
                    <a:pt x="2417" y="9835"/>
                  </a:lnTo>
                  <a:lnTo>
                    <a:pt x="3133" y="8656"/>
                  </a:lnTo>
                  <a:lnTo>
                    <a:pt x="3864" y="8312"/>
                  </a:lnTo>
                  <a:lnTo>
                    <a:pt x="4452" y="8878"/>
                  </a:lnTo>
                  <a:lnTo>
                    <a:pt x="5341" y="8044"/>
                  </a:lnTo>
                  <a:lnTo>
                    <a:pt x="5378" y="6893"/>
                  </a:lnTo>
                  <a:lnTo>
                    <a:pt x="5941" y="6024"/>
                  </a:lnTo>
                  <a:lnTo>
                    <a:pt x="6908" y="5627"/>
                  </a:lnTo>
                  <a:lnTo>
                    <a:pt x="7340" y="4421"/>
                  </a:lnTo>
                  <a:lnTo>
                    <a:pt x="6676" y="3973"/>
                  </a:lnTo>
                  <a:lnTo>
                    <a:pt x="6742" y="3088"/>
                  </a:lnTo>
                  <a:lnTo>
                    <a:pt x="7521" y="1961"/>
                  </a:lnTo>
                  <a:lnTo>
                    <a:pt x="7241" y="1089"/>
                  </a:lnTo>
                  <a:lnTo>
                    <a:pt x="6266" y="1606"/>
                  </a:lnTo>
                  <a:lnTo>
                    <a:pt x="5795" y="1223"/>
                  </a:lnTo>
                  <a:lnTo>
                    <a:pt x="5931" y="26"/>
                  </a:lnTo>
                  <a:lnTo>
                    <a:pt x="5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857974" y="3760428"/>
              <a:ext cx="111305" cy="56708"/>
            </a:xfrm>
            <a:custGeom>
              <a:avLst/>
              <a:gdLst/>
              <a:ahLst/>
              <a:cxnLst/>
              <a:rect l="l" t="t" r="r" b="b"/>
              <a:pathLst>
                <a:path w="2426" h="1236" extrusionOk="0">
                  <a:moveTo>
                    <a:pt x="967" y="0"/>
                  </a:moveTo>
                  <a:lnTo>
                    <a:pt x="0" y="398"/>
                  </a:lnTo>
                  <a:lnTo>
                    <a:pt x="1461" y="1236"/>
                  </a:lnTo>
                  <a:lnTo>
                    <a:pt x="2426" y="83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1001030" y="3414579"/>
              <a:ext cx="137824" cy="143191"/>
            </a:xfrm>
            <a:custGeom>
              <a:avLst/>
              <a:gdLst/>
              <a:ahLst/>
              <a:cxnLst/>
              <a:rect l="l" t="t" r="r" b="b"/>
              <a:pathLst>
                <a:path w="3004" h="3121" extrusionOk="0">
                  <a:moveTo>
                    <a:pt x="0" y="2223"/>
                  </a:moveTo>
                  <a:lnTo>
                    <a:pt x="0" y="2223"/>
                  </a:lnTo>
                  <a:cubicBezTo>
                    <a:pt x="2" y="2224"/>
                    <a:pt x="3" y="2225"/>
                    <a:pt x="5" y="2226"/>
                  </a:cubicBezTo>
                  <a:lnTo>
                    <a:pt x="5" y="2226"/>
                  </a:lnTo>
                  <a:lnTo>
                    <a:pt x="0" y="2223"/>
                  </a:lnTo>
                  <a:close/>
                  <a:moveTo>
                    <a:pt x="1275" y="1"/>
                  </a:moveTo>
                  <a:cubicBezTo>
                    <a:pt x="1447" y="100"/>
                    <a:pt x="1543" y="316"/>
                    <a:pt x="1543" y="594"/>
                  </a:cubicBezTo>
                  <a:cubicBezTo>
                    <a:pt x="1543" y="757"/>
                    <a:pt x="1510" y="942"/>
                    <a:pt x="1441" y="1138"/>
                  </a:cubicBezTo>
                  <a:cubicBezTo>
                    <a:pt x="1212" y="1775"/>
                    <a:pt x="675" y="2283"/>
                    <a:pt x="236" y="2283"/>
                  </a:cubicBezTo>
                  <a:cubicBezTo>
                    <a:pt x="230" y="2283"/>
                    <a:pt x="225" y="2283"/>
                    <a:pt x="219" y="2283"/>
                  </a:cubicBezTo>
                  <a:cubicBezTo>
                    <a:pt x="138" y="2280"/>
                    <a:pt x="66" y="2260"/>
                    <a:pt x="5" y="2226"/>
                  </a:cubicBezTo>
                  <a:lnTo>
                    <a:pt x="5" y="2226"/>
                  </a:lnTo>
                  <a:lnTo>
                    <a:pt x="1460" y="3060"/>
                  </a:lnTo>
                  <a:cubicBezTo>
                    <a:pt x="1523" y="3096"/>
                    <a:pt x="1596" y="3117"/>
                    <a:pt x="1678" y="3120"/>
                  </a:cubicBezTo>
                  <a:cubicBezTo>
                    <a:pt x="1684" y="3120"/>
                    <a:pt x="1691" y="3120"/>
                    <a:pt x="1697" y="3120"/>
                  </a:cubicBezTo>
                  <a:cubicBezTo>
                    <a:pt x="2136" y="3120"/>
                    <a:pt x="2672" y="2611"/>
                    <a:pt x="2900" y="1975"/>
                  </a:cubicBezTo>
                  <a:cubicBezTo>
                    <a:pt x="2970" y="1780"/>
                    <a:pt x="3004" y="1595"/>
                    <a:pt x="3004" y="1431"/>
                  </a:cubicBezTo>
                  <a:cubicBezTo>
                    <a:pt x="3004" y="1154"/>
                    <a:pt x="2908" y="937"/>
                    <a:pt x="2735" y="838"/>
                  </a:cubicBezTo>
                  <a:lnTo>
                    <a:pt x="12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1087607" y="3305613"/>
              <a:ext cx="97862" cy="69416"/>
            </a:xfrm>
            <a:custGeom>
              <a:avLst/>
              <a:gdLst/>
              <a:ahLst/>
              <a:cxnLst/>
              <a:rect l="l" t="t" r="r" b="b"/>
              <a:pathLst>
                <a:path w="2133" h="1513" extrusionOk="0">
                  <a:moveTo>
                    <a:pt x="673" y="1"/>
                  </a:moveTo>
                  <a:lnTo>
                    <a:pt x="1" y="676"/>
                  </a:lnTo>
                  <a:lnTo>
                    <a:pt x="1460" y="1513"/>
                  </a:lnTo>
                  <a:lnTo>
                    <a:pt x="2132" y="838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921840" y="3609113"/>
              <a:ext cx="87218" cy="54781"/>
            </a:xfrm>
            <a:custGeom>
              <a:avLst/>
              <a:gdLst/>
              <a:ahLst/>
              <a:cxnLst/>
              <a:rect l="l" t="t" r="r" b="b"/>
              <a:pathLst>
                <a:path w="1901" h="1194" extrusionOk="0">
                  <a:moveTo>
                    <a:pt x="0" y="0"/>
                  </a:moveTo>
                  <a:lnTo>
                    <a:pt x="442" y="357"/>
                  </a:lnTo>
                  <a:lnTo>
                    <a:pt x="1901" y="1194"/>
                  </a:lnTo>
                  <a:lnTo>
                    <a:pt x="1460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921840" y="3566628"/>
              <a:ext cx="83685" cy="80886"/>
            </a:xfrm>
            <a:custGeom>
              <a:avLst/>
              <a:gdLst/>
              <a:ahLst/>
              <a:cxnLst/>
              <a:rect l="l" t="t" r="r" b="b"/>
              <a:pathLst>
                <a:path w="1824" h="1763" extrusionOk="0">
                  <a:moveTo>
                    <a:pt x="364" y="1"/>
                  </a:moveTo>
                  <a:lnTo>
                    <a:pt x="0" y="926"/>
                  </a:lnTo>
                  <a:lnTo>
                    <a:pt x="1460" y="1763"/>
                  </a:lnTo>
                  <a:lnTo>
                    <a:pt x="1823" y="837"/>
                  </a:lnTo>
                  <a:lnTo>
                    <a:pt x="3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1065630" y="3335940"/>
              <a:ext cx="89007" cy="39090"/>
            </a:xfrm>
            <a:custGeom>
              <a:avLst/>
              <a:gdLst/>
              <a:ahLst/>
              <a:cxnLst/>
              <a:rect l="l" t="t" r="r" b="b"/>
              <a:pathLst>
                <a:path w="1940" h="852" extrusionOk="0">
                  <a:moveTo>
                    <a:pt x="0" y="1"/>
                  </a:moveTo>
                  <a:lnTo>
                    <a:pt x="1459" y="838"/>
                  </a:lnTo>
                  <a:lnTo>
                    <a:pt x="1939" y="852"/>
                  </a:lnTo>
                  <a:lnTo>
                    <a:pt x="480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26F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931108" y="3543412"/>
              <a:ext cx="74417" cy="61663"/>
            </a:xfrm>
            <a:custGeom>
              <a:avLst/>
              <a:gdLst/>
              <a:ahLst/>
              <a:cxnLst/>
              <a:rect l="l" t="t" r="r" b="b"/>
              <a:pathLst>
                <a:path w="1622" h="1344" extrusionOk="0">
                  <a:moveTo>
                    <a:pt x="1" y="1"/>
                  </a:moveTo>
                  <a:lnTo>
                    <a:pt x="162" y="507"/>
                  </a:lnTo>
                  <a:lnTo>
                    <a:pt x="1621" y="1343"/>
                  </a:lnTo>
                  <a:lnTo>
                    <a:pt x="1621" y="1343"/>
                  </a:lnTo>
                  <a:lnTo>
                    <a:pt x="1460" y="8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1012179" y="3318505"/>
              <a:ext cx="80749" cy="81024"/>
            </a:xfrm>
            <a:custGeom>
              <a:avLst/>
              <a:gdLst/>
              <a:ahLst/>
              <a:cxnLst/>
              <a:rect l="l" t="t" r="r" b="b"/>
              <a:pathLst>
                <a:path w="1760" h="1766" extrusionOk="0">
                  <a:moveTo>
                    <a:pt x="300" y="0"/>
                  </a:moveTo>
                  <a:lnTo>
                    <a:pt x="1" y="928"/>
                  </a:lnTo>
                  <a:lnTo>
                    <a:pt x="1460" y="1766"/>
                  </a:lnTo>
                  <a:lnTo>
                    <a:pt x="1760" y="838"/>
                  </a:lnTo>
                  <a:lnTo>
                    <a:pt x="3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1025943" y="3303640"/>
              <a:ext cx="98413" cy="53313"/>
            </a:xfrm>
            <a:custGeom>
              <a:avLst/>
              <a:gdLst/>
              <a:ahLst/>
              <a:cxnLst/>
              <a:rect l="l" t="t" r="r" b="b"/>
              <a:pathLst>
                <a:path w="2145" h="1162" extrusionOk="0">
                  <a:moveTo>
                    <a:pt x="685" y="1"/>
                  </a:moveTo>
                  <a:lnTo>
                    <a:pt x="0" y="324"/>
                  </a:lnTo>
                  <a:lnTo>
                    <a:pt x="1460" y="1162"/>
                  </a:lnTo>
                  <a:lnTo>
                    <a:pt x="2144" y="839"/>
                  </a:lnTo>
                  <a:lnTo>
                    <a:pt x="6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988459" y="3361037"/>
              <a:ext cx="90751" cy="60653"/>
            </a:xfrm>
            <a:custGeom>
              <a:avLst/>
              <a:gdLst/>
              <a:ahLst/>
              <a:cxnLst/>
              <a:rect l="l" t="t" r="r" b="b"/>
              <a:pathLst>
                <a:path w="1978" h="1322" extrusionOk="0">
                  <a:moveTo>
                    <a:pt x="518" y="1"/>
                  </a:moveTo>
                  <a:lnTo>
                    <a:pt x="1" y="485"/>
                  </a:lnTo>
                  <a:lnTo>
                    <a:pt x="1461" y="1322"/>
                  </a:lnTo>
                  <a:lnTo>
                    <a:pt x="1977" y="839"/>
                  </a:lnTo>
                  <a:lnTo>
                    <a:pt x="5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935880" y="3446696"/>
              <a:ext cx="78501" cy="70609"/>
            </a:xfrm>
            <a:custGeom>
              <a:avLst/>
              <a:gdLst/>
              <a:ahLst/>
              <a:cxnLst/>
              <a:rect l="l" t="t" r="r" b="b"/>
              <a:pathLst>
                <a:path w="1711" h="1539" extrusionOk="0">
                  <a:moveTo>
                    <a:pt x="252" y="1"/>
                  </a:moveTo>
                  <a:lnTo>
                    <a:pt x="1" y="700"/>
                  </a:lnTo>
                  <a:lnTo>
                    <a:pt x="1460" y="1538"/>
                  </a:lnTo>
                  <a:lnTo>
                    <a:pt x="1711" y="839"/>
                  </a:lnTo>
                  <a:lnTo>
                    <a:pt x="25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901148" y="3506662"/>
              <a:ext cx="69875" cy="76482"/>
            </a:xfrm>
            <a:custGeom>
              <a:avLst/>
              <a:gdLst/>
              <a:ahLst/>
              <a:cxnLst/>
              <a:rect l="l" t="t" r="r" b="b"/>
              <a:pathLst>
                <a:path w="1523" h="1667" extrusionOk="0">
                  <a:moveTo>
                    <a:pt x="62" y="0"/>
                  </a:moveTo>
                  <a:lnTo>
                    <a:pt x="1" y="829"/>
                  </a:lnTo>
                  <a:lnTo>
                    <a:pt x="1460" y="1667"/>
                  </a:lnTo>
                  <a:lnTo>
                    <a:pt x="1522" y="838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903947" y="3478812"/>
              <a:ext cx="98917" cy="66297"/>
            </a:xfrm>
            <a:custGeom>
              <a:avLst/>
              <a:gdLst/>
              <a:ahLst/>
              <a:cxnLst/>
              <a:rect l="l" t="t" r="r" b="b"/>
              <a:pathLst>
                <a:path w="2156" h="1445" extrusionOk="0">
                  <a:moveTo>
                    <a:pt x="697" y="0"/>
                  </a:moveTo>
                  <a:lnTo>
                    <a:pt x="1" y="607"/>
                  </a:lnTo>
                  <a:lnTo>
                    <a:pt x="1461" y="1445"/>
                  </a:lnTo>
                  <a:lnTo>
                    <a:pt x="2156" y="838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960105" y="3380169"/>
              <a:ext cx="95430" cy="41521"/>
            </a:xfrm>
            <a:custGeom>
              <a:avLst/>
              <a:gdLst/>
              <a:ahLst/>
              <a:cxnLst/>
              <a:rect l="l" t="t" r="r" b="b"/>
              <a:pathLst>
                <a:path w="2080" h="905" extrusionOk="0">
                  <a:moveTo>
                    <a:pt x="1" y="1"/>
                  </a:moveTo>
                  <a:lnTo>
                    <a:pt x="1460" y="838"/>
                  </a:lnTo>
                  <a:lnTo>
                    <a:pt x="2079" y="905"/>
                  </a:lnTo>
                  <a:lnTo>
                    <a:pt x="619" y="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935926" y="3417470"/>
              <a:ext cx="78455" cy="67719"/>
            </a:xfrm>
            <a:custGeom>
              <a:avLst/>
              <a:gdLst/>
              <a:ahLst/>
              <a:cxnLst/>
              <a:rect l="l" t="t" r="r" b="b"/>
              <a:pathLst>
                <a:path w="1710" h="1476" extrusionOk="0">
                  <a:moveTo>
                    <a:pt x="1" y="1"/>
                  </a:moveTo>
                  <a:lnTo>
                    <a:pt x="251" y="638"/>
                  </a:lnTo>
                  <a:lnTo>
                    <a:pt x="1710" y="1476"/>
                  </a:lnTo>
                  <a:lnTo>
                    <a:pt x="1460" y="83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968134" y="3342088"/>
              <a:ext cx="258304" cy="323775"/>
            </a:xfrm>
            <a:custGeom>
              <a:avLst/>
              <a:gdLst/>
              <a:ahLst/>
              <a:cxnLst/>
              <a:rect l="l" t="t" r="r" b="b"/>
              <a:pathLst>
                <a:path w="5630" h="7057" extrusionOk="0">
                  <a:moveTo>
                    <a:pt x="3217" y="2358"/>
                  </a:moveTo>
                  <a:cubicBezTo>
                    <a:pt x="3223" y="2358"/>
                    <a:pt x="3228" y="2358"/>
                    <a:pt x="3234" y="2359"/>
                  </a:cubicBezTo>
                  <a:cubicBezTo>
                    <a:pt x="3543" y="2369"/>
                    <a:pt x="3721" y="2632"/>
                    <a:pt x="3721" y="3011"/>
                  </a:cubicBezTo>
                  <a:cubicBezTo>
                    <a:pt x="3721" y="3174"/>
                    <a:pt x="3687" y="3360"/>
                    <a:pt x="3617" y="3555"/>
                  </a:cubicBezTo>
                  <a:cubicBezTo>
                    <a:pt x="3389" y="4191"/>
                    <a:pt x="2852" y="4700"/>
                    <a:pt x="2412" y="4700"/>
                  </a:cubicBezTo>
                  <a:cubicBezTo>
                    <a:pt x="2407" y="4700"/>
                    <a:pt x="2401" y="4700"/>
                    <a:pt x="2395" y="4700"/>
                  </a:cubicBezTo>
                  <a:cubicBezTo>
                    <a:pt x="2086" y="4690"/>
                    <a:pt x="1909" y="4426"/>
                    <a:pt x="1909" y="4048"/>
                  </a:cubicBezTo>
                  <a:cubicBezTo>
                    <a:pt x="1909" y="3884"/>
                    <a:pt x="1941" y="3700"/>
                    <a:pt x="2011" y="3505"/>
                  </a:cubicBezTo>
                  <a:cubicBezTo>
                    <a:pt x="2240" y="2866"/>
                    <a:pt x="2776" y="2358"/>
                    <a:pt x="3217" y="2358"/>
                  </a:cubicBezTo>
                  <a:close/>
                  <a:moveTo>
                    <a:pt x="3404" y="1"/>
                  </a:moveTo>
                  <a:lnTo>
                    <a:pt x="2720" y="324"/>
                  </a:lnTo>
                  <a:lnTo>
                    <a:pt x="2421" y="1252"/>
                  </a:lnTo>
                  <a:lnTo>
                    <a:pt x="1904" y="1735"/>
                  </a:lnTo>
                  <a:lnTo>
                    <a:pt x="1285" y="1668"/>
                  </a:lnTo>
                  <a:lnTo>
                    <a:pt x="759" y="2480"/>
                  </a:lnTo>
                  <a:lnTo>
                    <a:pt x="1008" y="3118"/>
                  </a:lnTo>
                  <a:lnTo>
                    <a:pt x="757" y="3818"/>
                  </a:lnTo>
                  <a:lnTo>
                    <a:pt x="62" y="4425"/>
                  </a:lnTo>
                  <a:lnTo>
                    <a:pt x="0" y="5254"/>
                  </a:lnTo>
                  <a:lnTo>
                    <a:pt x="0" y="5254"/>
                  </a:lnTo>
                  <a:lnTo>
                    <a:pt x="653" y="5226"/>
                  </a:lnTo>
                  <a:lnTo>
                    <a:pt x="815" y="5731"/>
                  </a:lnTo>
                  <a:lnTo>
                    <a:pt x="451" y="6657"/>
                  </a:lnTo>
                  <a:lnTo>
                    <a:pt x="892" y="7014"/>
                  </a:lnTo>
                  <a:lnTo>
                    <a:pt x="1565" y="6339"/>
                  </a:lnTo>
                  <a:lnTo>
                    <a:pt x="2044" y="6355"/>
                  </a:lnTo>
                  <a:lnTo>
                    <a:pt x="2224" y="7057"/>
                  </a:lnTo>
                  <a:lnTo>
                    <a:pt x="2909" y="6733"/>
                  </a:lnTo>
                  <a:lnTo>
                    <a:pt x="3208" y="5807"/>
                  </a:lnTo>
                  <a:lnTo>
                    <a:pt x="3725" y="5322"/>
                  </a:lnTo>
                  <a:lnTo>
                    <a:pt x="4343" y="5390"/>
                  </a:lnTo>
                  <a:lnTo>
                    <a:pt x="4870" y="4577"/>
                  </a:lnTo>
                  <a:lnTo>
                    <a:pt x="4621" y="3941"/>
                  </a:lnTo>
                  <a:lnTo>
                    <a:pt x="4871" y="3239"/>
                  </a:lnTo>
                  <a:lnTo>
                    <a:pt x="5567" y="2635"/>
                  </a:lnTo>
                  <a:lnTo>
                    <a:pt x="5629" y="1806"/>
                  </a:lnTo>
                  <a:lnTo>
                    <a:pt x="4976" y="1833"/>
                  </a:lnTo>
                  <a:lnTo>
                    <a:pt x="4813" y="1327"/>
                  </a:lnTo>
                  <a:lnTo>
                    <a:pt x="5179" y="400"/>
                  </a:lnTo>
                  <a:lnTo>
                    <a:pt x="4736" y="43"/>
                  </a:lnTo>
                  <a:lnTo>
                    <a:pt x="4064" y="718"/>
                  </a:lnTo>
                  <a:lnTo>
                    <a:pt x="3584" y="704"/>
                  </a:lnTo>
                  <a:lnTo>
                    <a:pt x="340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935926" y="3380169"/>
              <a:ext cx="91164" cy="75748"/>
            </a:xfrm>
            <a:custGeom>
              <a:avLst/>
              <a:gdLst/>
              <a:ahLst/>
              <a:cxnLst/>
              <a:rect l="l" t="t" r="r" b="b"/>
              <a:pathLst>
                <a:path w="1987" h="1651" extrusionOk="0">
                  <a:moveTo>
                    <a:pt x="528" y="1"/>
                  </a:moveTo>
                  <a:lnTo>
                    <a:pt x="1" y="814"/>
                  </a:lnTo>
                  <a:lnTo>
                    <a:pt x="1460" y="1650"/>
                  </a:lnTo>
                  <a:lnTo>
                    <a:pt x="1987" y="838"/>
                  </a:lnTo>
                  <a:lnTo>
                    <a:pt x="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616734" y="3795159"/>
              <a:ext cx="167600" cy="220362"/>
            </a:xfrm>
            <a:custGeom>
              <a:avLst/>
              <a:gdLst/>
              <a:ahLst/>
              <a:cxnLst/>
              <a:rect l="l" t="t" r="r" b="b"/>
              <a:pathLst>
                <a:path w="3653" h="4803" extrusionOk="0">
                  <a:moveTo>
                    <a:pt x="2726" y="1"/>
                  </a:moveTo>
                  <a:cubicBezTo>
                    <a:pt x="2667" y="1"/>
                    <a:pt x="2604" y="5"/>
                    <a:pt x="2537" y="14"/>
                  </a:cubicBezTo>
                  <a:cubicBezTo>
                    <a:pt x="1754" y="116"/>
                    <a:pt x="1422" y="143"/>
                    <a:pt x="858" y="151"/>
                  </a:cubicBezTo>
                  <a:cubicBezTo>
                    <a:pt x="482" y="155"/>
                    <a:pt x="94" y="609"/>
                    <a:pt x="100" y="1287"/>
                  </a:cubicBezTo>
                  <a:cubicBezTo>
                    <a:pt x="110" y="2419"/>
                    <a:pt x="1" y="4069"/>
                    <a:pt x="118" y="4195"/>
                  </a:cubicBezTo>
                  <a:cubicBezTo>
                    <a:pt x="277" y="4368"/>
                    <a:pt x="1557" y="4803"/>
                    <a:pt x="1557" y="4803"/>
                  </a:cubicBezTo>
                  <a:lnTo>
                    <a:pt x="1563" y="2771"/>
                  </a:lnTo>
                  <a:lnTo>
                    <a:pt x="1600" y="1485"/>
                  </a:lnTo>
                  <a:lnTo>
                    <a:pt x="2882" y="1189"/>
                  </a:lnTo>
                  <a:cubicBezTo>
                    <a:pt x="3591" y="1023"/>
                    <a:pt x="3653" y="1"/>
                    <a:pt x="27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666973" y="3816769"/>
              <a:ext cx="162599" cy="226785"/>
            </a:xfrm>
            <a:custGeom>
              <a:avLst/>
              <a:gdLst/>
              <a:ahLst/>
              <a:cxnLst/>
              <a:rect l="l" t="t" r="r" b="b"/>
              <a:pathLst>
                <a:path w="3544" h="4943" extrusionOk="0">
                  <a:moveTo>
                    <a:pt x="671" y="1"/>
                  </a:moveTo>
                  <a:cubicBezTo>
                    <a:pt x="662" y="1"/>
                    <a:pt x="654" y="1"/>
                    <a:pt x="646" y="1"/>
                  </a:cubicBezTo>
                  <a:cubicBezTo>
                    <a:pt x="270" y="5"/>
                    <a:pt x="0" y="76"/>
                    <a:pt x="6" y="754"/>
                  </a:cubicBezTo>
                  <a:cubicBezTo>
                    <a:pt x="17" y="1886"/>
                    <a:pt x="529" y="2960"/>
                    <a:pt x="646" y="3086"/>
                  </a:cubicBezTo>
                  <a:cubicBezTo>
                    <a:pt x="804" y="3260"/>
                    <a:pt x="1448" y="4942"/>
                    <a:pt x="1448" y="4942"/>
                  </a:cubicBezTo>
                  <a:lnTo>
                    <a:pt x="1454" y="2911"/>
                  </a:lnTo>
                  <a:lnTo>
                    <a:pt x="1490" y="1625"/>
                  </a:lnTo>
                  <a:lnTo>
                    <a:pt x="2774" y="1329"/>
                  </a:lnTo>
                  <a:cubicBezTo>
                    <a:pt x="3482" y="1162"/>
                    <a:pt x="3543" y="140"/>
                    <a:pt x="2617" y="140"/>
                  </a:cubicBezTo>
                  <a:cubicBezTo>
                    <a:pt x="2558" y="140"/>
                    <a:pt x="2495" y="144"/>
                    <a:pt x="2428" y="153"/>
                  </a:cubicBezTo>
                  <a:cubicBezTo>
                    <a:pt x="2300" y="170"/>
                    <a:pt x="2181" y="177"/>
                    <a:pt x="2069" y="177"/>
                  </a:cubicBezTo>
                  <a:cubicBezTo>
                    <a:pt x="1509" y="177"/>
                    <a:pt x="1131" y="1"/>
                    <a:pt x="671" y="1"/>
                  </a:cubicBezTo>
                  <a:close/>
                </a:path>
              </a:pathLst>
            </a:custGeom>
            <a:solidFill>
              <a:srgbClr val="878787">
                <a:alpha val="1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616688" y="3879213"/>
              <a:ext cx="250321" cy="440723"/>
            </a:xfrm>
            <a:custGeom>
              <a:avLst/>
              <a:gdLst/>
              <a:ahLst/>
              <a:cxnLst/>
              <a:rect l="l" t="t" r="r" b="b"/>
              <a:pathLst>
                <a:path w="5456" h="9606" extrusionOk="0">
                  <a:moveTo>
                    <a:pt x="99" y="0"/>
                  </a:moveTo>
                  <a:lnTo>
                    <a:pt x="99" y="0"/>
                  </a:lnTo>
                  <a:cubicBezTo>
                    <a:pt x="14" y="1536"/>
                    <a:pt x="1" y="3245"/>
                    <a:pt x="209" y="5036"/>
                  </a:cubicBezTo>
                  <a:lnTo>
                    <a:pt x="1" y="7914"/>
                  </a:lnTo>
                  <a:cubicBezTo>
                    <a:pt x="104" y="8617"/>
                    <a:pt x="1641" y="9606"/>
                    <a:pt x="2866" y="9606"/>
                  </a:cubicBezTo>
                  <a:cubicBezTo>
                    <a:pt x="3248" y="9606"/>
                    <a:pt x="3599" y="9510"/>
                    <a:pt x="3868" y="9280"/>
                  </a:cubicBezTo>
                  <a:cubicBezTo>
                    <a:pt x="4029" y="9141"/>
                    <a:pt x="4163" y="8953"/>
                    <a:pt x="4252" y="8708"/>
                  </a:cubicBezTo>
                  <a:lnTo>
                    <a:pt x="4696" y="6443"/>
                  </a:lnTo>
                  <a:lnTo>
                    <a:pt x="4777" y="6034"/>
                  </a:lnTo>
                  <a:lnTo>
                    <a:pt x="5455" y="2588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673580" y="3755197"/>
              <a:ext cx="207148" cy="248073"/>
            </a:xfrm>
            <a:custGeom>
              <a:avLst/>
              <a:gdLst/>
              <a:ahLst/>
              <a:cxnLst/>
              <a:rect l="l" t="t" r="r" b="b"/>
              <a:pathLst>
                <a:path w="4515" h="5407" extrusionOk="0">
                  <a:moveTo>
                    <a:pt x="3373" y="0"/>
                  </a:moveTo>
                  <a:cubicBezTo>
                    <a:pt x="3351" y="0"/>
                    <a:pt x="3329" y="1"/>
                    <a:pt x="3307" y="2"/>
                  </a:cubicBezTo>
                  <a:cubicBezTo>
                    <a:pt x="2397" y="43"/>
                    <a:pt x="1888" y="12"/>
                    <a:pt x="1245" y="112"/>
                  </a:cubicBezTo>
                  <a:cubicBezTo>
                    <a:pt x="510" y="228"/>
                    <a:pt x="297" y="429"/>
                    <a:pt x="238" y="1208"/>
                  </a:cubicBezTo>
                  <a:cubicBezTo>
                    <a:pt x="140" y="2508"/>
                    <a:pt x="1" y="4413"/>
                    <a:pt x="122" y="4569"/>
                  </a:cubicBezTo>
                  <a:cubicBezTo>
                    <a:pt x="288" y="4784"/>
                    <a:pt x="1717" y="5407"/>
                    <a:pt x="1717" y="5407"/>
                  </a:cubicBezTo>
                  <a:lnTo>
                    <a:pt x="1919" y="3075"/>
                  </a:lnTo>
                  <a:lnTo>
                    <a:pt x="2086" y="1602"/>
                  </a:lnTo>
                  <a:lnTo>
                    <a:pt x="3588" y="1386"/>
                  </a:lnTo>
                  <a:cubicBezTo>
                    <a:pt x="3644" y="1403"/>
                    <a:pt x="3697" y="1411"/>
                    <a:pt x="3747" y="1411"/>
                  </a:cubicBezTo>
                  <a:cubicBezTo>
                    <a:pt x="4414" y="1411"/>
                    <a:pt x="4514" y="0"/>
                    <a:pt x="33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723957" y="3754968"/>
              <a:ext cx="128877" cy="136952"/>
            </a:xfrm>
            <a:custGeom>
              <a:avLst/>
              <a:gdLst/>
              <a:ahLst/>
              <a:cxnLst/>
              <a:rect l="l" t="t" r="r" b="b"/>
              <a:pathLst>
                <a:path w="2809" h="2985" extrusionOk="0">
                  <a:moveTo>
                    <a:pt x="2705" y="0"/>
                  </a:moveTo>
                  <a:cubicBezTo>
                    <a:pt x="1808" y="236"/>
                    <a:pt x="763" y="92"/>
                    <a:pt x="390" y="533"/>
                  </a:cubicBezTo>
                  <a:cubicBezTo>
                    <a:pt x="0" y="966"/>
                    <a:pt x="115" y="2420"/>
                    <a:pt x="281" y="2984"/>
                  </a:cubicBezTo>
                  <a:cubicBezTo>
                    <a:pt x="281" y="2984"/>
                    <a:pt x="2762" y="2079"/>
                    <a:pt x="2785" y="2020"/>
                  </a:cubicBezTo>
                  <a:cubicBezTo>
                    <a:pt x="2809" y="1960"/>
                    <a:pt x="2705" y="0"/>
                    <a:pt x="2705" y="0"/>
                  </a:cubicBezTo>
                  <a:close/>
                </a:path>
              </a:pathLst>
            </a:custGeom>
            <a:solidFill>
              <a:srgbClr val="878787">
                <a:alpha val="1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726434" y="3705325"/>
              <a:ext cx="202881" cy="305698"/>
            </a:xfrm>
            <a:custGeom>
              <a:avLst/>
              <a:gdLst/>
              <a:ahLst/>
              <a:cxnLst/>
              <a:rect l="l" t="t" r="r" b="b"/>
              <a:pathLst>
                <a:path w="4422" h="6663" extrusionOk="0">
                  <a:moveTo>
                    <a:pt x="3873" y="0"/>
                  </a:moveTo>
                  <a:cubicBezTo>
                    <a:pt x="3739" y="0"/>
                    <a:pt x="3564" y="58"/>
                    <a:pt x="3347" y="192"/>
                  </a:cubicBezTo>
                  <a:cubicBezTo>
                    <a:pt x="2339" y="817"/>
                    <a:pt x="1893" y="999"/>
                    <a:pt x="1365" y="1253"/>
                  </a:cubicBezTo>
                  <a:cubicBezTo>
                    <a:pt x="975" y="1441"/>
                    <a:pt x="443" y="1706"/>
                    <a:pt x="384" y="2485"/>
                  </a:cubicBezTo>
                  <a:cubicBezTo>
                    <a:pt x="286" y="3785"/>
                    <a:pt x="0" y="5670"/>
                    <a:pt x="123" y="5826"/>
                  </a:cubicBezTo>
                  <a:cubicBezTo>
                    <a:pt x="288" y="6040"/>
                    <a:pt x="1717" y="6663"/>
                    <a:pt x="1717" y="6663"/>
                  </a:cubicBezTo>
                  <a:lnTo>
                    <a:pt x="1920" y="4332"/>
                  </a:lnTo>
                  <a:lnTo>
                    <a:pt x="2087" y="2858"/>
                  </a:lnTo>
                  <a:lnTo>
                    <a:pt x="3629" y="1577"/>
                  </a:lnTo>
                  <a:cubicBezTo>
                    <a:pt x="4290" y="967"/>
                    <a:pt x="4421" y="0"/>
                    <a:pt x="38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797687" y="3714822"/>
              <a:ext cx="121077" cy="209809"/>
            </a:xfrm>
            <a:custGeom>
              <a:avLst/>
              <a:gdLst/>
              <a:ahLst/>
              <a:cxnLst/>
              <a:rect l="l" t="t" r="r" b="b"/>
              <a:pathLst>
                <a:path w="2639" h="4573" extrusionOk="0">
                  <a:moveTo>
                    <a:pt x="2639" y="0"/>
                  </a:moveTo>
                  <a:lnTo>
                    <a:pt x="105" y="2064"/>
                  </a:lnTo>
                  <a:cubicBezTo>
                    <a:pt x="105" y="2064"/>
                    <a:pt x="0" y="4498"/>
                    <a:pt x="105" y="4573"/>
                  </a:cubicBezTo>
                  <a:cubicBezTo>
                    <a:pt x="105" y="4573"/>
                    <a:pt x="1385" y="2921"/>
                    <a:pt x="1409" y="2862"/>
                  </a:cubicBezTo>
                  <a:cubicBezTo>
                    <a:pt x="1433" y="2803"/>
                    <a:pt x="2639" y="0"/>
                    <a:pt x="2639" y="0"/>
                  </a:cubicBezTo>
                  <a:close/>
                </a:path>
              </a:pathLst>
            </a:custGeom>
            <a:solidFill>
              <a:srgbClr val="878787">
                <a:alpha val="1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777821" y="3664216"/>
              <a:ext cx="184162" cy="363828"/>
            </a:xfrm>
            <a:custGeom>
              <a:avLst/>
              <a:gdLst/>
              <a:ahLst/>
              <a:cxnLst/>
              <a:rect l="l" t="t" r="r" b="b"/>
              <a:pathLst>
                <a:path w="4014" h="7930" extrusionOk="0">
                  <a:moveTo>
                    <a:pt x="3402" y="1"/>
                  </a:moveTo>
                  <a:cubicBezTo>
                    <a:pt x="3399" y="1"/>
                    <a:pt x="3395" y="1"/>
                    <a:pt x="3391" y="1"/>
                  </a:cubicBezTo>
                  <a:cubicBezTo>
                    <a:pt x="3391" y="1"/>
                    <a:pt x="3390" y="1"/>
                    <a:pt x="3389" y="1"/>
                  </a:cubicBezTo>
                  <a:cubicBezTo>
                    <a:pt x="3209" y="1"/>
                    <a:pt x="3015" y="107"/>
                    <a:pt x="2794" y="361"/>
                  </a:cubicBezTo>
                  <a:lnTo>
                    <a:pt x="946" y="3333"/>
                  </a:lnTo>
                  <a:cubicBezTo>
                    <a:pt x="946" y="3333"/>
                    <a:pt x="1" y="7263"/>
                    <a:pt x="139" y="7501"/>
                  </a:cubicBezTo>
                  <a:cubicBezTo>
                    <a:pt x="235" y="7657"/>
                    <a:pt x="1031" y="7799"/>
                    <a:pt x="1531" y="7873"/>
                  </a:cubicBezTo>
                  <a:cubicBezTo>
                    <a:pt x="1768" y="7909"/>
                    <a:pt x="1939" y="7929"/>
                    <a:pt x="1939" y="7929"/>
                  </a:cubicBezTo>
                  <a:lnTo>
                    <a:pt x="2533" y="3587"/>
                  </a:lnTo>
                  <a:lnTo>
                    <a:pt x="3786" y="1421"/>
                  </a:lnTo>
                  <a:cubicBezTo>
                    <a:pt x="3982" y="979"/>
                    <a:pt x="4013" y="551"/>
                    <a:pt x="3763" y="156"/>
                  </a:cubicBezTo>
                  <a:cubicBezTo>
                    <a:pt x="3650" y="59"/>
                    <a:pt x="3531" y="1"/>
                    <a:pt x="34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848064" y="3664216"/>
              <a:ext cx="128464" cy="363828"/>
            </a:xfrm>
            <a:custGeom>
              <a:avLst/>
              <a:gdLst/>
              <a:ahLst/>
              <a:cxnLst/>
              <a:rect l="l" t="t" r="r" b="b"/>
              <a:pathLst>
                <a:path w="2800" h="7930" extrusionOk="0">
                  <a:moveTo>
                    <a:pt x="1871" y="1"/>
                  </a:moveTo>
                  <a:cubicBezTo>
                    <a:pt x="1868" y="1"/>
                    <a:pt x="1864" y="1"/>
                    <a:pt x="1860" y="1"/>
                  </a:cubicBezTo>
                  <a:cubicBezTo>
                    <a:pt x="2800" y="563"/>
                    <a:pt x="1541" y="2095"/>
                    <a:pt x="560" y="3525"/>
                  </a:cubicBezTo>
                  <a:lnTo>
                    <a:pt x="0" y="7873"/>
                  </a:lnTo>
                  <a:cubicBezTo>
                    <a:pt x="237" y="7909"/>
                    <a:pt x="408" y="7929"/>
                    <a:pt x="408" y="7929"/>
                  </a:cubicBezTo>
                  <a:lnTo>
                    <a:pt x="1002" y="3587"/>
                  </a:lnTo>
                  <a:lnTo>
                    <a:pt x="2255" y="1421"/>
                  </a:lnTo>
                  <a:cubicBezTo>
                    <a:pt x="2451" y="979"/>
                    <a:pt x="2482" y="551"/>
                    <a:pt x="2232" y="156"/>
                  </a:cubicBezTo>
                  <a:cubicBezTo>
                    <a:pt x="2119" y="59"/>
                    <a:pt x="2000" y="1"/>
                    <a:pt x="1871" y="1"/>
                  </a:cubicBezTo>
                  <a:close/>
                </a:path>
              </a:pathLst>
            </a:custGeom>
            <a:solidFill>
              <a:srgbClr val="878787">
                <a:alpha val="1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790851" y="3841590"/>
              <a:ext cx="243806" cy="347770"/>
            </a:xfrm>
            <a:custGeom>
              <a:avLst/>
              <a:gdLst/>
              <a:ahLst/>
              <a:cxnLst/>
              <a:rect l="l" t="t" r="r" b="b"/>
              <a:pathLst>
                <a:path w="5314" h="7580" extrusionOk="0">
                  <a:moveTo>
                    <a:pt x="4543" y="0"/>
                  </a:moveTo>
                  <a:cubicBezTo>
                    <a:pt x="4535" y="0"/>
                    <a:pt x="4527" y="0"/>
                    <a:pt x="4518" y="0"/>
                  </a:cubicBezTo>
                  <a:cubicBezTo>
                    <a:pt x="4161" y="13"/>
                    <a:pt x="3841" y="226"/>
                    <a:pt x="3589" y="480"/>
                  </a:cubicBezTo>
                  <a:cubicBezTo>
                    <a:pt x="2761" y="1311"/>
                    <a:pt x="2477" y="2589"/>
                    <a:pt x="1659" y="3408"/>
                  </a:cubicBezTo>
                  <a:cubicBezTo>
                    <a:pt x="1594" y="3473"/>
                    <a:pt x="1525" y="3535"/>
                    <a:pt x="1453" y="3595"/>
                  </a:cubicBezTo>
                  <a:cubicBezTo>
                    <a:pt x="1167" y="3827"/>
                    <a:pt x="832" y="3997"/>
                    <a:pt x="573" y="4259"/>
                  </a:cubicBezTo>
                  <a:cubicBezTo>
                    <a:pt x="163" y="4678"/>
                    <a:pt x="1" y="5295"/>
                    <a:pt x="27" y="5881"/>
                  </a:cubicBezTo>
                  <a:cubicBezTo>
                    <a:pt x="47" y="6331"/>
                    <a:pt x="162" y="6769"/>
                    <a:pt x="311" y="7194"/>
                  </a:cubicBezTo>
                  <a:cubicBezTo>
                    <a:pt x="357" y="7323"/>
                    <a:pt x="404" y="7453"/>
                    <a:pt x="454" y="7580"/>
                  </a:cubicBezTo>
                  <a:cubicBezTo>
                    <a:pt x="597" y="7472"/>
                    <a:pt x="748" y="7367"/>
                    <a:pt x="900" y="7263"/>
                  </a:cubicBezTo>
                  <a:cubicBezTo>
                    <a:pt x="1689" y="6729"/>
                    <a:pt x="2534" y="6249"/>
                    <a:pt x="3055" y="5458"/>
                  </a:cubicBezTo>
                  <a:cubicBezTo>
                    <a:pt x="3458" y="4842"/>
                    <a:pt x="3616" y="4103"/>
                    <a:pt x="3864" y="3408"/>
                  </a:cubicBezTo>
                  <a:cubicBezTo>
                    <a:pt x="4123" y="2684"/>
                    <a:pt x="4488" y="1999"/>
                    <a:pt x="4944" y="1379"/>
                  </a:cubicBezTo>
                  <a:cubicBezTo>
                    <a:pt x="5117" y="1143"/>
                    <a:pt x="5313" y="884"/>
                    <a:pt x="5289" y="592"/>
                  </a:cubicBezTo>
                  <a:cubicBezTo>
                    <a:pt x="5274" y="443"/>
                    <a:pt x="5200" y="315"/>
                    <a:pt x="5092" y="213"/>
                  </a:cubicBezTo>
                  <a:cubicBezTo>
                    <a:pt x="4948" y="79"/>
                    <a:pt x="4742" y="0"/>
                    <a:pt x="45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779151" y="3851363"/>
              <a:ext cx="255506" cy="453616"/>
            </a:xfrm>
            <a:custGeom>
              <a:avLst/>
              <a:gdLst/>
              <a:ahLst/>
              <a:cxnLst/>
              <a:rect l="l" t="t" r="r" b="b"/>
              <a:pathLst>
                <a:path w="5569" h="9887" extrusionOk="0">
                  <a:moveTo>
                    <a:pt x="5347" y="0"/>
                  </a:moveTo>
                  <a:cubicBezTo>
                    <a:pt x="5490" y="697"/>
                    <a:pt x="4657" y="1233"/>
                    <a:pt x="4298" y="1854"/>
                  </a:cubicBezTo>
                  <a:cubicBezTo>
                    <a:pt x="3887" y="2563"/>
                    <a:pt x="3741" y="3392"/>
                    <a:pt x="3423" y="4146"/>
                  </a:cubicBezTo>
                  <a:cubicBezTo>
                    <a:pt x="2984" y="5183"/>
                    <a:pt x="2200" y="6063"/>
                    <a:pt x="1236" y="6641"/>
                  </a:cubicBezTo>
                  <a:cubicBezTo>
                    <a:pt x="1023" y="6771"/>
                    <a:pt x="798" y="6885"/>
                    <a:pt x="566" y="6982"/>
                  </a:cubicBezTo>
                  <a:cubicBezTo>
                    <a:pt x="383" y="7059"/>
                    <a:pt x="194" y="7127"/>
                    <a:pt x="0" y="7182"/>
                  </a:cubicBezTo>
                  <a:cubicBezTo>
                    <a:pt x="237" y="7314"/>
                    <a:pt x="378" y="7572"/>
                    <a:pt x="431" y="7836"/>
                  </a:cubicBezTo>
                  <a:cubicBezTo>
                    <a:pt x="484" y="8102"/>
                    <a:pt x="461" y="8375"/>
                    <a:pt x="438" y="8643"/>
                  </a:cubicBezTo>
                  <a:cubicBezTo>
                    <a:pt x="401" y="9058"/>
                    <a:pt x="362" y="9473"/>
                    <a:pt x="327" y="9887"/>
                  </a:cubicBezTo>
                  <a:cubicBezTo>
                    <a:pt x="488" y="9748"/>
                    <a:pt x="622" y="9560"/>
                    <a:pt x="711" y="9315"/>
                  </a:cubicBezTo>
                  <a:lnTo>
                    <a:pt x="1155" y="7050"/>
                  </a:lnTo>
                  <a:cubicBezTo>
                    <a:pt x="1944" y="6516"/>
                    <a:pt x="2790" y="6036"/>
                    <a:pt x="3310" y="5245"/>
                  </a:cubicBezTo>
                  <a:cubicBezTo>
                    <a:pt x="3713" y="4629"/>
                    <a:pt x="3871" y="3890"/>
                    <a:pt x="4119" y="3195"/>
                  </a:cubicBezTo>
                  <a:cubicBezTo>
                    <a:pt x="4378" y="2471"/>
                    <a:pt x="4743" y="1786"/>
                    <a:pt x="5199" y="1166"/>
                  </a:cubicBezTo>
                  <a:cubicBezTo>
                    <a:pt x="5372" y="930"/>
                    <a:pt x="5568" y="671"/>
                    <a:pt x="5544" y="379"/>
                  </a:cubicBezTo>
                  <a:cubicBezTo>
                    <a:pt x="5530" y="230"/>
                    <a:pt x="5455" y="102"/>
                    <a:pt x="5347" y="0"/>
                  </a:cubicBezTo>
                  <a:close/>
                </a:path>
              </a:pathLst>
            </a:custGeom>
            <a:solidFill>
              <a:srgbClr val="878787">
                <a:alpha val="1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52966" y="3257484"/>
              <a:ext cx="379841" cy="347449"/>
            </a:xfrm>
            <a:custGeom>
              <a:avLst/>
              <a:gdLst/>
              <a:ahLst/>
              <a:cxnLst/>
              <a:rect l="l" t="t" r="r" b="b"/>
              <a:pathLst>
                <a:path w="8279" h="7573" extrusionOk="0">
                  <a:moveTo>
                    <a:pt x="8279" y="0"/>
                  </a:moveTo>
                  <a:lnTo>
                    <a:pt x="0" y="910"/>
                  </a:lnTo>
                  <a:lnTo>
                    <a:pt x="0" y="5094"/>
                  </a:lnTo>
                  <a:lnTo>
                    <a:pt x="221" y="5898"/>
                  </a:lnTo>
                  <a:lnTo>
                    <a:pt x="3100" y="7573"/>
                  </a:lnTo>
                  <a:lnTo>
                    <a:pt x="8279" y="5028"/>
                  </a:lnTo>
                  <a:lnTo>
                    <a:pt x="827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500243" y="3549285"/>
              <a:ext cx="46660" cy="26932"/>
            </a:xfrm>
            <a:custGeom>
              <a:avLst/>
              <a:gdLst/>
              <a:ahLst/>
              <a:cxnLst/>
              <a:rect l="l" t="t" r="r" b="b"/>
              <a:pathLst>
                <a:path w="1017" h="587" extrusionOk="0">
                  <a:moveTo>
                    <a:pt x="1" y="587"/>
                  </a:moveTo>
                  <a:cubicBezTo>
                    <a:pt x="1" y="587"/>
                    <a:pt x="1016" y="0"/>
                    <a:pt x="1016" y="0"/>
                  </a:cubicBezTo>
                  <a:cubicBezTo>
                    <a:pt x="1016" y="0"/>
                    <a:pt x="1" y="587"/>
                    <a:pt x="1" y="587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500243" y="3218302"/>
              <a:ext cx="243760" cy="442146"/>
            </a:xfrm>
            <a:custGeom>
              <a:avLst/>
              <a:gdLst/>
              <a:ahLst/>
              <a:cxnLst/>
              <a:rect l="l" t="t" r="r" b="b"/>
              <a:pathLst>
                <a:path w="5313" h="9637" extrusionOk="0">
                  <a:moveTo>
                    <a:pt x="4842" y="1400"/>
                  </a:moveTo>
                  <a:cubicBezTo>
                    <a:pt x="4869" y="1400"/>
                    <a:pt x="4889" y="1423"/>
                    <a:pt x="4889" y="1461"/>
                  </a:cubicBezTo>
                  <a:lnTo>
                    <a:pt x="4889" y="2421"/>
                  </a:lnTo>
                  <a:cubicBezTo>
                    <a:pt x="4889" y="2475"/>
                    <a:pt x="4851" y="2540"/>
                    <a:pt x="4802" y="2568"/>
                  </a:cubicBezTo>
                  <a:cubicBezTo>
                    <a:pt x="4789" y="2576"/>
                    <a:pt x="4776" y="2580"/>
                    <a:pt x="4764" y="2580"/>
                  </a:cubicBezTo>
                  <a:cubicBezTo>
                    <a:pt x="4737" y="2580"/>
                    <a:pt x="4718" y="2558"/>
                    <a:pt x="4718" y="2520"/>
                  </a:cubicBezTo>
                  <a:lnTo>
                    <a:pt x="4718" y="1560"/>
                  </a:lnTo>
                  <a:cubicBezTo>
                    <a:pt x="4718" y="1506"/>
                    <a:pt x="4756" y="1440"/>
                    <a:pt x="4804" y="1412"/>
                  </a:cubicBezTo>
                  <a:cubicBezTo>
                    <a:pt x="4818" y="1404"/>
                    <a:pt x="4830" y="1400"/>
                    <a:pt x="4842" y="1400"/>
                  </a:cubicBezTo>
                  <a:close/>
                  <a:moveTo>
                    <a:pt x="4556" y="1565"/>
                  </a:moveTo>
                  <a:cubicBezTo>
                    <a:pt x="4584" y="1565"/>
                    <a:pt x="4603" y="1587"/>
                    <a:pt x="4603" y="1626"/>
                  </a:cubicBezTo>
                  <a:lnTo>
                    <a:pt x="4603" y="2585"/>
                  </a:lnTo>
                  <a:cubicBezTo>
                    <a:pt x="4603" y="2639"/>
                    <a:pt x="4565" y="2705"/>
                    <a:pt x="4516" y="2734"/>
                  </a:cubicBezTo>
                  <a:cubicBezTo>
                    <a:pt x="4503" y="2741"/>
                    <a:pt x="4490" y="2745"/>
                    <a:pt x="4479" y="2745"/>
                  </a:cubicBezTo>
                  <a:cubicBezTo>
                    <a:pt x="4451" y="2745"/>
                    <a:pt x="4432" y="2723"/>
                    <a:pt x="4432" y="2684"/>
                  </a:cubicBezTo>
                  <a:lnTo>
                    <a:pt x="4432" y="1725"/>
                  </a:lnTo>
                  <a:cubicBezTo>
                    <a:pt x="4432" y="1671"/>
                    <a:pt x="4470" y="1605"/>
                    <a:pt x="4518" y="1577"/>
                  </a:cubicBezTo>
                  <a:cubicBezTo>
                    <a:pt x="4532" y="1569"/>
                    <a:pt x="4545" y="1565"/>
                    <a:pt x="4556" y="1565"/>
                  </a:cubicBezTo>
                  <a:close/>
                  <a:moveTo>
                    <a:pt x="4271" y="1731"/>
                  </a:moveTo>
                  <a:cubicBezTo>
                    <a:pt x="4298" y="1731"/>
                    <a:pt x="4317" y="1753"/>
                    <a:pt x="4317" y="1791"/>
                  </a:cubicBezTo>
                  <a:lnTo>
                    <a:pt x="4317" y="2750"/>
                  </a:lnTo>
                  <a:cubicBezTo>
                    <a:pt x="4317" y="2805"/>
                    <a:pt x="4280" y="2870"/>
                    <a:pt x="4231" y="2898"/>
                  </a:cubicBezTo>
                  <a:cubicBezTo>
                    <a:pt x="4217" y="2906"/>
                    <a:pt x="4204" y="2910"/>
                    <a:pt x="4193" y="2910"/>
                  </a:cubicBezTo>
                  <a:cubicBezTo>
                    <a:pt x="4165" y="2910"/>
                    <a:pt x="4146" y="2888"/>
                    <a:pt x="4146" y="2850"/>
                  </a:cubicBezTo>
                  <a:lnTo>
                    <a:pt x="4146" y="1890"/>
                  </a:lnTo>
                  <a:cubicBezTo>
                    <a:pt x="4146" y="1836"/>
                    <a:pt x="4184" y="1771"/>
                    <a:pt x="4232" y="1743"/>
                  </a:cubicBezTo>
                  <a:cubicBezTo>
                    <a:pt x="4246" y="1735"/>
                    <a:pt x="4259" y="1731"/>
                    <a:pt x="4271" y="1731"/>
                  </a:cubicBezTo>
                  <a:close/>
                  <a:moveTo>
                    <a:pt x="3984" y="1896"/>
                  </a:moveTo>
                  <a:cubicBezTo>
                    <a:pt x="4012" y="1896"/>
                    <a:pt x="4032" y="1918"/>
                    <a:pt x="4032" y="1957"/>
                  </a:cubicBezTo>
                  <a:lnTo>
                    <a:pt x="4032" y="2915"/>
                  </a:lnTo>
                  <a:cubicBezTo>
                    <a:pt x="4032" y="2969"/>
                    <a:pt x="3994" y="3035"/>
                    <a:pt x="3945" y="3064"/>
                  </a:cubicBezTo>
                  <a:cubicBezTo>
                    <a:pt x="3932" y="3071"/>
                    <a:pt x="3919" y="3075"/>
                    <a:pt x="3907" y="3075"/>
                  </a:cubicBezTo>
                  <a:cubicBezTo>
                    <a:pt x="3879" y="3075"/>
                    <a:pt x="3860" y="3052"/>
                    <a:pt x="3860" y="3014"/>
                  </a:cubicBezTo>
                  <a:lnTo>
                    <a:pt x="3860" y="2056"/>
                  </a:lnTo>
                  <a:cubicBezTo>
                    <a:pt x="3860" y="2001"/>
                    <a:pt x="3898" y="1935"/>
                    <a:pt x="3946" y="1907"/>
                  </a:cubicBezTo>
                  <a:cubicBezTo>
                    <a:pt x="3960" y="1899"/>
                    <a:pt x="3973" y="1896"/>
                    <a:pt x="3984" y="1896"/>
                  </a:cubicBezTo>
                  <a:close/>
                  <a:moveTo>
                    <a:pt x="3699" y="2061"/>
                  </a:moveTo>
                  <a:cubicBezTo>
                    <a:pt x="3727" y="2061"/>
                    <a:pt x="3746" y="2083"/>
                    <a:pt x="3746" y="2121"/>
                  </a:cubicBezTo>
                  <a:lnTo>
                    <a:pt x="3746" y="3080"/>
                  </a:lnTo>
                  <a:cubicBezTo>
                    <a:pt x="3746" y="3134"/>
                    <a:pt x="3708" y="3200"/>
                    <a:pt x="3659" y="3228"/>
                  </a:cubicBezTo>
                  <a:cubicBezTo>
                    <a:pt x="3645" y="3236"/>
                    <a:pt x="3632" y="3240"/>
                    <a:pt x="3621" y="3240"/>
                  </a:cubicBezTo>
                  <a:cubicBezTo>
                    <a:pt x="3593" y="3240"/>
                    <a:pt x="3574" y="3218"/>
                    <a:pt x="3574" y="3180"/>
                  </a:cubicBezTo>
                  <a:lnTo>
                    <a:pt x="3574" y="2220"/>
                  </a:lnTo>
                  <a:cubicBezTo>
                    <a:pt x="3574" y="2166"/>
                    <a:pt x="3612" y="2101"/>
                    <a:pt x="3660" y="2073"/>
                  </a:cubicBezTo>
                  <a:cubicBezTo>
                    <a:pt x="3674" y="2065"/>
                    <a:pt x="3687" y="2061"/>
                    <a:pt x="3699" y="2061"/>
                  </a:cubicBezTo>
                  <a:close/>
                  <a:moveTo>
                    <a:pt x="3413" y="2226"/>
                  </a:moveTo>
                  <a:cubicBezTo>
                    <a:pt x="3440" y="2226"/>
                    <a:pt x="3460" y="2248"/>
                    <a:pt x="3460" y="2287"/>
                  </a:cubicBezTo>
                  <a:lnTo>
                    <a:pt x="3460" y="3245"/>
                  </a:lnTo>
                  <a:cubicBezTo>
                    <a:pt x="3460" y="3299"/>
                    <a:pt x="3422" y="3365"/>
                    <a:pt x="3373" y="3393"/>
                  </a:cubicBezTo>
                  <a:cubicBezTo>
                    <a:pt x="3360" y="3401"/>
                    <a:pt x="3347" y="3405"/>
                    <a:pt x="3335" y="3405"/>
                  </a:cubicBezTo>
                  <a:cubicBezTo>
                    <a:pt x="3308" y="3405"/>
                    <a:pt x="3289" y="3382"/>
                    <a:pt x="3289" y="3344"/>
                  </a:cubicBezTo>
                  <a:lnTo>
                    <a:pt x="3289" y="2386"/>
                  </a:lnTo>
                  <a:cubicBezTo>
                    <a:pt x="3289" y="2332"/>
                    <a:pt x="3326" y="2265"/>
                    <a:pt x="3375" y="2237"/>
                  </a:cubicBezTo>
                  <a:cubicBezTo>
                    <a:pt x="3389" y="2229"/>
                    <a:pt x="3401" y="2226"/>
                    <a:pt x="3413" y="2226"/>
                  </a:cubicBezTo>
                  <a:close/>
                  <a:moveTo>
                    <a:pt x="3127" y="2391"/>
                  </a:moveTo>
                  <a:cubicBezTo>
                    <a:pt x="3155" y="2391"/>
                    <a:pt x="3174" y="2413"/>
                    <a:pt x="3174" y="2451"/>
                  </a:cubicBezTo>
                  <a:lnTo>
                    <a:pt x="3174" y="3410"/>
                  </a:lnTo>
                  <a:cubicBezTo>
                    <a:pt x="3174" y="3464"/>
                    <a:pt x="3136" y="3530"/>
                    <a:pt x="3087" y="3558"/>
                  </a:cubicBezTo>
                  <a:cubicBezTo>
                    <a:pt x="3074" y="3566"/>
                    <a:pt x="3061" y="3570"/>
                    <a:pt x="3049" y="3570"/>
                  </a:cubicBezTo>
                  <a:cubicBezTo>
                    <a:pt x="3022" y="3570"/>
                    <a:pt x="3003" y="3548"/>
                    <a:pt x="3003" y="3509"/>
                  </a:cubicBezTo>
                  <a:lnTo>
                    <a:pt x="3003" y="2550"/>
                  </a:lnTo>
                  <a:cubicBezTo>
                    <a:pt x="3003" y="2496"/>
                    <a:pt x="3041" y="2430"/>
                    <a:pt x="3089" y="2403"/>
                  </a:cubicBezTo>
                  <a:cubicBezTo>
                    <a:pt x="3103" y="2395"/>
                    <a:pt x="3116" y="2391"/>
                    <a:pt x="3127" y="2391"/>
                  </a:cubicBezTo>
                  <a:close/>
                  <a:moveTo>
                    <a:pt x="4842" y="4554"/>
                  </a:moveTo>
                  <a:cubicBezTo>
                    <a:pt x="4869" y="4554"/>
                    <a:pt x="4889" y="4577"/>
                    <a:pt x="4889" y="4615"/>
                  </a:cubicBezTo>
                  <a:lnTo>
                    <a:pt x="4889" y="5575"/>
                  </a:lnTo>
                  <a:cubicBezTo>
                    <a:pt x="4889" y="5629"/>
                    <a:pt x="4851" y="5694"/>
                    <a:pt x="4802" y="5722"/>
                  </a:cubicBezTo>
                  <a:cubicBezTo>
                    <a:pt x="4789" y="5730"/>
                    <a:pt x="4776" y="5734"/>
                    <a:pt x="4764" y="5734"/>
                  </a:cubicBezTo>
                  <a:cubicBezTo>
                    <a:pt x="4737" y="5734"/>
                    <a:pt x="4718" y="5712"/>
                    <a:pt x="4718" y="5674"/>
                  </a:cubicBezTo>
                  <a:lnTo>
                    <a:pt x="4718" y="4714"/>
                  </a:lnTo>
                  <a:cubicBezTo>
                    <a:pt x="4718" y="4660"/>
                    <a:pt x="4756" y="4594"/>
                    <a:pt x="4804" y="4566"/>
                  </a:cubicBezTo>
                  <a:cubicBezTo>
                    <a:pt x="4818" y="4558"/>
                    <a:pt x="4830" y="4554"/>
                    <a:pt x="4842" y="4554"/>
                  </a:cubicBezTo>
                  <a:close/>
                  <a:moveTo>
                    <a:pt x="4556" y="4720"/>
                  </a:moveTo>
                  <a:cubicBezTo>
                    <a:pt x="4584" y="4720"/>
                    <a:pt x="4603" y="4741"/>
                    <a:pt x="4603" y="4780"/>
                  </a:cubicBezTo>
                  <a:lnTo>
                    <a:pt x="4603" y="5739"/>
                  </a:lnTo>
                  <a:cubicBezTo>
                    <a:pt x="4603" y="5793"/>
                    <a:pt x="4565" y="5860"/>
                    <a:pt x="4516" y="5888"/>
                  </a:cubicBezTo>
                  <a:cubicBezTo>
                    <a:pt x="4503" y="5895"/>
                    <a:pt x="4490" y="5899"/>
                    <a:pt x="4479" y="5899"/>
                  </a:cubicBezTo>
                  <a:cubicBezTo>
                    <a:pt x="4451" y="5899"/>
                    <a:pt x="4432" y="5877"/>
                    <a:pt x="4432" y="5838"/>
                  </a:cubicBezTo>
                  <a:lnTo>
                    <a:pt x="4432" y="4879"/>
                  </a:lnTo>
                  <a:cubicBezTo>
                    <a:pt x="4432" y="4825"/>
                    <a:pt x="4470" y="4759"/>
                    <a:pt x="4518" y="4731"/>
                  </a:cubicBezTo>
                  <a:cubicBezTo>
                    <a:pt x="4532" y="4723"/>
                    <a:pt x="4545" y="4720"/>
                    <a:pt x="4556" y="4720"/>
                  </a:cubicBezTo>
                  <a:close/>
                  <a:moveTo>
                    <a:pt x="4270" y="4884"/>
                  </a:moveTo>
                  <a:cubicBezTo>
                    <a:pt x="4298" y="4884"/>
                    <a:pt x="4317" y="4907"/>
                    <a:pt x="4317" y="4945"/>
                  </a:cubicBezTo>
                  <a:lnTo>
                    <a:pt x="4317" y="5903"/>
                  </a:lnTo>
                  <a:cubicBezTo>
                    <a:pt x="4317" y="5959"/>
                    <a:pt x="4280" y="6024"/>
                    <a:pt x="4231" y="6052"/>
                  </a:cubicBezTo>
                  <a:cubicBezTo>
                    <a:pt x="4217" y="6060"/>
                    <a:pt x="4204" y="6064"/>
                    <a:pt x="4193" y="6064"/>
                  </a:cubicBezTo>
                  <a:cubicBezTo>
                    <a:pt x="4165" y="6064"/>
                    <a:pt x="4146" y="6042"/>
                    <a:pt x="4146" y="6004"/>
                  </a:cubicBezTo>
                  <a:lnTo>
                    <a:pt x="4146" y="5044"/>
                  </a:lnTo>
                  <a:cubicBezTo>
                    <a:pt x="4146" y="4990"/>
                    <a:pt x="4184" y="4924"/>
                    <a:pt x="4232" y="4896"/>
                  </a:cubicBezTo>
                  <a:cubicBezTo>
                    <a:pt x="4246" y="4888"/>
                    <a:pt x="4259" y="4884"/>
                    <a:pt x="4270" y="4884"/>
                  </a:cubicBezTo>
                  <a:close/>
                  <a:moveTo>
                    <a:pt x="3985" y="5049"/>
                  </a:moveTo>
                  <a:cubicBezTo>
                    <a:pt x="4013" y="5049"/>
                    <a:pt x="4032" y="5071"/>
                    <a:pt x="4032" y="5110"/>
                  </a:cubicBezTo>
                  <a:lnTo>
                    <a:pt x="4032" y="6069"/>
                  </a:lnTo>
                  <a:cubicBezTo>
                    <a:pt x="4032" y="6123"/>
                    <a:pt x="3994" y="6189"/>
                    <a:pt x="3945" y="6218"/>
                  </a:cubicBezTo>
                  <a:cubicBezTo>
                    <a:pt x="3932" y="6225"/>
                    <a:pt x="3919" y="6229"/>
                    <a:pt x="3907" y="6229"/>
                  </a:cubicBezTo>
                  <a:cubicBezTo>
                    <a:pt x="3879" y="6229"/>
                    <a:pt x="3860" y="6207"/>
                    <a:pt x="3860" y="6168"/>
                  </a:cubicBezTo>
                  <a:lnTo>
                    <a:pt x="3860" y="5209"/>
                  </a:lnTo>
                  <a:cubicBezTo>
                    <a:pt x="3860" y="5155"/>
                    <a:pt x="3898" y="5089"/>
                    <a:pt x="3946" y="5061"/>
                  </a:cubicBezTo>
                  <a:cubicBezTo>
                    <a:pt x="3960" y="5053"/>
                    <a:pt x="3973" y="5049"/>
                    <a:pt x="3985" y="5049"/>
                  </a:cubicBezTo>
                  <a:close/>
                  <a:moveTo>
                    <a:pt x="3699" y="5215"/>
                  </a:moveTo>
                  <a:cubicBezTo>
                    <a:pt x="3727" y="5215"/>
                    <a:pt x="3746" y="5237"/>
                    <a:pt x="3746" y="5275"/>
                  </a:cubicBezTo>
                  <a:lnTo>
                    <a:pt x="3746" y="6235"/>
                  </a:lnTo>
                  <a:cubicBezTo>
                    <a:pt x="3746" y="6289"/>
                    <a:pt x="3708" y="6354"/>
                    <a:pt x="3659" y="6382"/>
                  </a:cubicBezTo>
                  <a:cubicBezTo>
                    <a:pt x="3645" y="6390"/>
                    <a:pt x="3632" y="6394"/>
                    <a:pt x="3621" y="6394"/>
                  </a:cubicBezTo>
                  <a:cubicBezTo>
                    <a:pt x="3593" y="6394"/>
                    <a:pt x="3575" y="6372"/>
                    <a:pt x="3575" y="6334"/>
                  </a:cubicBezTo>
                  <a:lnTo>
                    <a:pt x="3575" y="5374"/>
                  </a:lnTo>
                  <a:cubicBezTo>
                    <a:pt x="3575" y="5320"/>
                    <a:pt x="3612" y="5255"/>
                    <a:pt x="3660" y="5227"/>
                  </a:cubicBezTo>
                  <a:cubicBezTo>
                    <a:pt x="3674" y="5219"/>
                    <a:pt x="3687" y="5215"/>
                    <a:pt x="3699" y="5215"/>
                  </a:cubicBezTo>
                  <a:close/>
                  <a:moveTo>
                    <a:pt x="3413" y="5379"/>
                  </a:moveTo>
                  <a:cubicBezTo>
                    <a:pt x="3441" y="5379"/>
                    <a:pt x="3460" y="5402"/>
                    <a:pt x="3460" y="5441"/>
                  </a:cubicBezTo>
                  <a:lnTo>
                    <a:pt x="3460" y="6399"/>
                  </a:lnTo>
                  <a:cubicBezTo>
                    <a:pt x="3460" y="6453"/>
                    <a:pt x="3422" y="6519"/>
                    <a:pt x="3373" y="6548"/>
                  </a:cubicBezTo>
                  <a:cubicBezTo>
                    <a:pt x="3360" y="6555"/>
                    <a:pt x="3347" y="6559"/>
                    <a:pt x="3335" y="6559"/>
                  </a:cubicBezTo>
                  <a:cubicBezTo>
                    <a:pt x="3308" y="6559"/>
                    <a:pt x="3289" y="6537"/>
                    <a:pt x="3289" y="6498"/>
                  </a:cubicBezTo>
                  <a:lnTo>
                    <a:pt x="3289" y="5540"/>
                  </a:lnTo>
                  <a:cubicBezTo>
                    <a:pt x="3289" y="5485"/>
                    <a:pt x="3326" y="5419"/>
                    <a:pt x="3375" y="5391"/>
                  </a:cubicBezTo>
                  <a:cubicBezTo>
                    <a:pt x="3389" y="5383"/>
                    <a:pt x="3402" y="5379"/>
                    <a:pt x="3413" y="5379"/>
                  </a:cubicBezTo>
                  <a:close/>
                  <a:moveTo>
                    <a:pt x="3127" y="5545"/>
                  </a:moveTo>
                  <a:cubicBezTo>
                    <a:pt x="3155" y="5545"/>
                    <a:pt x="3174" y="5567"/>
                    <a:pt x="3174" y="5605"/>
                  </a:cubicBezTo>
                  <a:lnTo>
                    <a:pt x="3174" y="6564"/>
                  </a:lnTo>
                  <a:cubicBezTo>
                    <a:pt x="3174" y="6618"/>
                    <a:pt x="3136" y="6684"/>
                    <a:pt x="3087" y="6712"/>
                  </a:cubicBezTo>
                  <a:cubicBezTo>
                    <a:pt x="3074" y="6720"/>
                    <a:pt x="3061" y="6724"/>
                    <a:pt x="3049" y="6724"/>
                  </a:cubicBezTo>
                  <a:cubicBezTo>
                    <a:pt x="3022" y="6724"/>
                    <a:pt x="3003" y="6702"/>
                    <a:pt x="3003" y="6664"/>
                  </a:cubicBezTo>
                  <a:lnTo>
                    <a:pt x="3003" y="5704"/>
                  </a:lnTo>
                  <a:cubicBezTo>
                    <a:pt x="3003" y="5650"/>
                    <a:pt x="3041" y="5585"/>
                    <a:pt x="3089" y="5557"/>
                  </a:cubicBezTo>
                  <a:cubicBezTo>
                    <a:pt x="3103" y="5549"/>
                    <a:pt x="3116" y="5545"/>
                    <a:pt x="3127" y="5545"/>
                  </a:cubicBezTo>
                  <a:close/>
                  <a:moveTo>
                    <a:pt x="5312" y="1"/>
                  </a:moveTo>
                  <a:lnTo>
                    <a:pt x="5078" y="136"/>
                  </a:lnTo>
                  <a:lnTo>
                    <a:pt x="4490" y="476"/>
                  </a:lnTo>
                  <a:lnTo>
                    <a:pt x="1" y="3067"/>
                  </a:lnTo>
                  <a:lnTo>
                    <a:pt x="1" y="3618"/>
                  </a:lnTo>
                  <a:lnTo>
                    <a:pt x="1016" y="3031"/>
                  </a:lnTo>
                  <a:lnTo>
                    <a:pt x="1016" y="3431"/>
                  </a:lnTo>
                  <a:lnTo>
                    <a:pt x="1" y="4016"/>
                  </a:lnTo>
                  <a:lnTo>
                    <a:pt x="1" y="4567"/>
                  </a:lnTo>
                  <a:lnTo>
                    <a:pt x="1016" y="3980"/>
                  </a:lnTo>
                  <a:lnTo>
                    <a:pt x="1016" y="4380"/>
                  </a:lnTo>
                  <a:lnTo>
                    <a:pt x="1" y="4965"/>
                  </a:lnTo>
                  <a:lnTo>
                    <a:pt x="1" y="5516"/>
                  </a:lnTo>
                  <a:lnTo>
                    <a:pt x="1016" y="4929"/>
                  </a:lnTo>
                  <a:lnTo>
                    <a:pt x="1016" y="5329"/>
                  </a:lnTo>
                  <a:lnTo>
                    <a:pt x="1" y="5915"/>
                  </a:lnTo>
                  <a:lnTo>
                    <a:pt x="1" y="6465"/>
                  </a:lnTo>
                  <a:lnTo>
                    <a:pt x="1" y="6864"/>
                  </a:lnTo>
                  <a:lnTo>
                    <a:pt x="1" y="7415"/>
                  </a:lnTo>
                  <a:lnTo>
                    <a:pt x="1" y="7802"/>
                  </a:lnTo>
                  <a:cubicBezTo>
                    <a:pt x="1" y="7803"/>
                    <a:pt x="1" y="9635"/>
                    <a:pt x="1" y="9636"/>
                  </a:cubicBezTo>
                  <a:cubicBezTo>
                    <a:pt x="1" y="9636"/>
                    <a:pt x="1009" y="9054"/>
                    <a:pt x="1016" y="9054"/>
                  </a:cubicBezTo>
                  <a:cubicBezTo>
                    <a:pt x="1016" y="9054"/>
                    <a:pt x="1016" y="9054"/>
                    <a:pt x="1016" y="9054"/>
                  </a:cubicBezTo>
                  <a:lnTo>
                    <a:pt x="4918" y="6796"/>
                  </a:lnTo>
                  <a:lnTo>
                    <a:pt x="5312" y="6569"/>
                  </a:lnTo>
                  <a:cubicBezTo>
                    <a:pt x="5312" y="6569"/>
                    <a:pt x="5312" y="4735"/>
                    <a:pt x="5312" y="4735"/>
                  </a:cubicBezTo>
                  <a:cubicBezTo>
                    <a:pt x="5312" y="4735"/>
                    <a:pt x="5312" y="4347"/>
                    <a:pt x="5312" y="4347"/>
                  </a:cubicBezTo>
                  <a:cubicBezTo>
                    <a:pt x="5312" y="4347"/>
                    <a:pt x="5312" y="3799"/>
                    <a:pt x="5312" y="3798"/>
                  </a:cubicBezTo>
                  <a:cubicBezTo>
                    <a:pt x="5312" y="3798"/>
                    <a:pt x="5312" y="3398"/>
                    <a:pt x="5312" y="3398"/>
                  </a:cubicBezTo>
                  <a:cubicBezTo>
                    <a:pt x="5312" y="3398"/>
                    <a:pt x="5312" y="2848"/>
                    <a:pt x="5312" y="2848"/>
                  </a:cubicBezTo>
                  <a:cubicBezTo>
                    <a:pt x="5312" y="2848"/>
                    <a:pt x="5312" y="2449"/>
                    <a:pt x="5312" y="2449"/>
                  </a:cubicBezTo>
                  <a:cubicBezTo>
                    <a:pt x="5312" y="2449"/>
                    <a:pt x="5312" y="1899"/>
                    <a:pt x="5312" y="1899"/>
                  </a:cubicBezTo>
                  <a:cubicBezTo>
                    <a:pt x="5312" y="1899"/>
                    <a:pt x="5312" y="1499"/>
                    <a:pt x="5312" y="1499"/>
                  </a:cubicBezTo>
                  <a:cubicBezTo>
                    <a:pt x="5312" y="1499"/>
                    <a:pt x="5312" y="950"/>
                    <a:pt x="5312" y="950"/>
                  </a:cubicBezTo>
                  <a:cubicBezTo>
                    <a:pt x="5312" y="950"/>
                    <a:pt x="5312" y="550"/>
                    <a:pt x="5312" y="550"/>
                  </a:cubicBezTo>
                  <a:cubicBezTo>
                    <a:pt x="5312" y="550"/>
                    <a:pt x="5312" y="1"/>
                    <a:pt x="5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352966" y="3491200"/>
              <a:ext cx="147321" cy="169205"/>
            </a:xfrm>
            <a:custGeom>
              <a:avLst/>
              <a:gdLst/>
              <a:ahLst/>
              <a:cxnLst/>
              <a:rect l="l" t="t" r="r" b="b"/>
              <a:pathLst>
                <a:path w="3211" h="3688" extrusionOk="0">
                  <a:moveTo>
                    <a:pt x="0" y="0"/>
                  </a:moveTo>
                  <a:lnTo>
                    <a:pt x="0" y="1835"/>
                  </a:lnTo>
                  <a:cubicBezTo>
                    <a:pt x="710" y="2687"/>
                    <a:pt x="1779" y="3304"/>
                    <a:pt x="3211" y="3687"/>
                  </a:cubicBezTo>
                  <a:lnTo>
                    <a:pt x="3211" y="1853"/>
                  </a:lnTo>
                  <a:cubicBezTo>
                    <a:pt x="1779" y="1470"/>
                    <a:pt x="710" y="853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352966" y="3448210"/>
              <a:ext cx="147321" cy="110250"/>
            </a:xfrm>
            <a:custGeom>
              <a:avLst/>
              <a:gdLst/>
              <a:ahLst/>
              <a:cxnLst/>
              <a:rect l="l" t="t" r="r" b="b"/>
              <a:pathLst>
                <a:path w="3211" h="2403" extrusionOk="0">
                  <a:moveTo>
                    <a:pt x="0" y="1"/>
                  </a:moveTo>
                  <a:lnTo>
                    <a:pt x="0" y="550"/>
                  </a:lnTo>
                  <a:cubicBezTo>
                    <a:pt x="72" y="638"/>
                    <a:pt x="150" y="721"/>
                    <a:pt x="230" y="805"/>
                  </a:cubicBezTo>
                  <a:cubicBezTo>
                    <a:pt x="513" y="1094"/>
                    <a:pt x="843" y="1354"/>
                    <a:pt x="1220" y="1583"/>
                  </a:cubicBezTo>
                  <a:cubicBezTo>
                    <a:pt x="1393" y="1689"/>
                    <a:pt x="1577" y="1789"/>
                    <a:pt x="1772" y="1881"/>
                  </a:cubicBezTo>
                  <a:cubicBezTo>
                    <a:pt x="2202" y="2087"/>
                    <a:pt x="2681" y="2261"/>
                    <a:pt x="3211" y="2402"/>
                  </a:cubicBezTo>
                  <a:lnTo>
                    <a:pt x="3211" y="1853"/>
                  </a:lnTo>
                  <a:cubicBezTo>
                    <a:pt x="1779" y="1470"/>
                    <a:pt x="710" y="853"/>
                    <a:pt x="0" y="1"/>
                  </a:cubicBezTo>
                  <a:close/>
                </a:path>
              </a:pathLst>
            </a:custGeom>
            <a:solidFill>
              <a:srgbClr val="70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352966" y="3404669"/>
              <a:ext cx="147321" cy="191916"/>
            </a:xfrm>
            <a:custGeom>
              <a:avLst/>
              <a:gdLst/>
              <a:ahLst/>
              <a:cxnLst/>
              <a:rect l="l" t="t" r="r" b="b"/>
              <a:pathLst>
                <a:path w="3211" h="4183" extrusionOk="0">
                  <a:moveTo>
                    <a:pt x="0" y="0"/>
                  </a:moveTo>
                  <a:lnTo>
                    <a:pt x="0" y="2330"/>
                  </a:lnTo>
                  <a:cubicBezTo>
                    <a:pt x="75" y="2420"/>
                    <a:pt x="155" y="2507"/>
                    <a:pt x="238" y="2591"/>
                  </a:cubicBezTo>
                  <a:cubicBezTo>
                    <a:pt x="519" y="2879"/>
                    <a:pt x="846" y="3135"/>
                    <a:pt x="1220" y="3363"/>
                  </a:cubicBezTo>
                  <a:cubicBezTo>
                    <a:pt x="1393" y="3469"/>
                    <a:pt x="1577" y="3568"/>
                    <a:pt x="1772" y="3661"/>
                  </a:cubicBezTo>
                  <a:cubicBezTo>
                    <a:pt x="2202" y="3866"/>
                    <a:pt x="2681" y="4041"/>
                    <a:pt x="3211" y="4183"/>
                  </a:cubicBezTo>
                  <a:lnTo>
                    <a:pt x="3211" y="1853"/>
                  </a:lnTo>
                  <a:cubicBezTo>
                    <a:pt x="1779" y="1470"/>
                    <a:pt x="710" y="85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408894" y="3433711"/>
              <a:ext cx="25372" cy="21885"/>
            </a:xfrm>
            <a:custGeom>
              <a:avLst/>
              <a:gdLst/>
              <a:ahLst/>
              <a:cxnLst/>
              <a:rect l="l" t="t" r="r" b="b"/>
              <a:pathLst>
                <a:path w="553" h="477" extrusionOk="0">
                  <a:moveTo>
                    <a:pt x="1" y="0"/>
                  </a:moveTo>
                  <a:lnTo>
                    <a:pt x="1" y="179"/>
                  </a:lnTo>
                  <a:lnTo>
                    <a:pt x="553" y="477"/>
                  </a:lnTo>
                  <a:lnTo>
                    <a:pt x="553" y="299"/>
                  </a:lnTo>
                  <a:cubicBezTo>
                    <a:pt x="358" y="206"/>
                    <a:pt x="174" y="10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52966" y="3361128"/>
              <a:ext cx="147321" cy="110204"/>
            </a:xfrm>
            <a:custGeom>
              <a:avLst/>
              <a:gdLst/>
              <a:ahLst/>
              <a:cxnLst/>
              <a:rect l="l" t="t" r="r" b="b"/>
              <a:pathLst>
                <a:path w="3211" h="2402" extrusionOk="0">
                  <a:moveTo>
                    <a:pt x="0" y="0"/>
                  </a:moveTo>
                  <a:lnTo>
                    <a:pt x="0" y="550"/>
                  </a:lnTo>
                  <a:cubicBezTo>
                    <a:pt x="75" y="640"/>
                    <a:pt x="155" y="726"/>
                    <a:pt x="238" y="812"/>
                  </a:cubicBezTo>
                  <a:cubicBezTo>
                    <a:pt x="519" y="1098"/>
                    <a:pt x="846" y="1356"/>
                    <a:pt x="1220" y="1582"/>
                  </a:cubicBezTo>
                  <a:cubicBezTo>
                    <a:pt x="1393" y="1688"/>
                    <a:pt x="1577" y="1788"/>
                    <a:pt x="1772" y="1881"/>
                  </a:cubicBezTo>
                  <a:cubicBezTo>
                    <a:pt x="2202" y="2087"/>
                    <a:pt x="2681" y="2261"/>
                    <a:pt x="3211" y="2402"/>
                  </a:cubicBezTo>
                  <a:lnTo>
                    <a:pt x="3211" y="1852"/>
                  </a:lnTo>
                  <a:cubicBezTo>
                    <a:pt x="1779" y="1470"/>
                    <a:pt x="710" y="85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408894" y="3390125"/>
              <a:ext cx="25372" cy="22068"/>
            </a:xfrm>
            <a:custGeom>
              <a:avLst/>
              <a:gdLst/>
              <a:ahLst/>
              <a:cxnLst/>
              <a:rect l="l" t="t" r="r" b="b"/>
              <a:pathLst>
                <a:path w="553" h="481" extrusionOk="0">
                  <a:moveTo>
                    <a:pt x="1" y="1"/>
                  </a:moveTo>
                  <a:lnTo>
                    <a:pt x="1" y="182"/>
                  </a:lnTo>
                  <a:lnTo>
                    <a:pt x="553" y="481"/>
                  </a:lnTo>
                  <a:lnTo>
                    <a:pt x="553" y="299"/>
                  </a:lnTo>
                  <a:cubicBezTo>
                    <a:pt x="358" y="207"/>
                    <a:pt x="174" y="107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500243" y="3240049"/>
              <a:ext cx="206047" cy="118967"/>
            </a:xfrm>
            <a:custGeom>
              <a:avLst/>
              <a:gdLst/>
              <a:ahLst/>
              <a:cxnLst/>
              <a:rect l="l" t="t" r="r" b="b"/>
              <a:pathLst>
                <a:path w="4491" h="2593" extrusionOk="0">
                  <a:moveTo>
                    <a:pt x="4490" y="1"/>
                  </a:moveTo>
                  <a:cubicBezTo>
                    <a:pt x="4490" y="1"/>
                    <a:pt x="1" y="2593"/>
                    <a:pt x="1" y="259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352966" y="3317542"/>
              <a:ext cx="147321" cy="110250"/>
            </a:xfrm>
            <a:custGeom>
              <a:avLst/>
              <a:gdLst/>
              <a:ahLst/>
              <a:cxnLst/>
              <a:rect l="l" t="t" r="r" b="b"/>
              <a:pathLst>
                <a:path w="3211" h="2403" extrusionOk="0">
                  <a:moveTo>
                    <a:pt x="0" y="1"/>
                  </a:moveTo>
                  <a:lnTo>
                    <a:pt x="0" y="550"/>
                  </a:lnTo>
                  <a:cubicBezTo>
                    <a:pt x="75" y="640"/>
                    <a:pt x="155" y="727"/>
                    <a:pt x="238" y="813"/>
                  </a:cubicBezTo>
                  <a:cubicBezTo>
                    <a:pt x="519" y="1100"/>
                    <a:pt x="846" y="1357"/>
                    <a:pt x="1220" y="1583"/>
                  </a:cubicBezTo>
                  <a:cubicBezTo>
                    <a:pt x="1393" y="1689"/>
                    <a:pt x="1577" y="1789"/>
                    <a:pt x="1772" y="1881"/>
                  </a:cubicBezTo>
                  <a:cubicBezTo>
                    <a:pt x="2202" y="2087"/>
                    <a:pt x="2681" y="2262"/>
                    <a:pt x="3211" y="2403"/>
                  </a:cubicBezTo>
                  <a:lnTo>
                    <a:pt x="3211" y="1853"/>
                  </a:lnTo>
                  <a:cubicBezTo>
                    <a:pt x="1779" y="1470"/>
                    <a:pt x="710" y="8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408894" y="3346584"/>
              <a:ext cx="25372" cy="22160"/>
            </a:xfrm>
            <a:custGeom>
              <a:avLst/>
              <a:gdLst/>
              <a:ahLst/>
              <a:cxnLst/>
              <a:rect l="l" t="t" r="r" b="b"/>
              <a:pathLst>
                <a:path w="553" h="483" extrusionOk="0">
                  <a:moveTo>
                    <a:pt x="1" y="1"/>
                  </a:moveTo>
                  <a:lnTo>
                    <a:pt x="1" y="185"/>
                  </a:lnTo>
                  <a:lnTo>
                    <a:pt x="553" y="483"/>
                  </a:lnTo>
                  <a:lnTo>
                    <a:pt x="553" y="299"/>
                  </a:lnTo>
                  <a:cubicBezTo>
                    <a:pt x="358" y="207"/>
                    <a:pt x="174" y="107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352966" y="3133285"/>
              <a:ext cx="391035" cy="225730"/>
            </a:xfrm>
            <a:custGeom>
              <a:avLst/>
              <a:gdLst/>
              <a:ahLst/>
              <a:cxnLst/>
              <a:rect l="l" t="t" r="r" b="b"/>
              <a:pathLst>
                <a:path w="8523" h="4920" extrusionOk="0">
                  <a:moveTo>
                    <a:pt x="5312" y="0"/>
                  </a:moveTo>
                  <a:lnTo>
                    <a:pt x="0" y="3068"/>
                  </a:lnTo>
                  <a:cubicBezTo>
                    <a:pt x="710" y="3920"/>
                    <a:pt x="1779" y="4537"/>
                    <a:pt x="3211" y="4920"/>
                  </a:cubicBezTo>
                  <a:lnTo>
                    <a:pt x="7699" y="2328"/>
                  </a:lnTo>
                  <a:lnTo>
                    <a:pt x="8522" y="1854"/>
                  </a:lnTo>
                  <a:lnTo>
                    <a:pt x="53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352966" y="3274001"/>
              <a:ext cx="147321" cy="110250"/>
            </a:xfrm>
            <a:custGeom>
              <a:avLst/>
              <a:gdLst/>
              <a:ahLst/>
              <a:cxnLst/>
              <a:rect l="l" t="t" r="r" b="b"/>
              <a:pathLst>
                <a:path w="3211" h="2403" extrusionOk="0">
                  <a:moveTo>
                    <a:pt x="0" y="1"/>
                  </a:moveTo>
                  <a:lnTo>
                    <a:pt x="0" y="550"/>
                  </a:lnTo>
                  <a:cubicBezTo>
                    <a:pt x="75" y="640"/>
                    <a:pt x="155" y="728"/>
                    <a:pt x="238" y="812"/>
                  </a:cubicBezTo>
                  <a:cubicBezTo>
                    <a:pt x="519" y="1100"/>
                    <a:pt x="846" y="1356"/>
                    <a:pt x="1220" y="1583"/>
                  </a:cubicBezTo>
                  <a:cubicBezTo>
                    <a:pt x="1393" y="1689"/>
                    <a:pt x="1577" y="1789"/>
                    <a:pt x="1772" y="1881"/>
                  </a:cubicBezTo>
                  <a:cubicBezTo>
                    <a:pt x="2202" y="2087"/>
                    <a:pt x="2681" y="2262"/>
                    <a:pt x="3211" y="2402"/>
                  </a:cubicBezTo>
                  <a:lnTo>
                    <a:pt x="3211" y="1853"/>
                  </a:lnTo>
                  <a:cubicBezTo>
                    <a:pt x="1781" y="1470"/>
                    <a:pt x="710" y="85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390726" y="3483905"/>
              <a:ext cx="53496" cy="69049"/>
            </a:xfrm>
            <a:custGeom>
              <a:avLst/>
              <a:gdLst/>
              <a:ahLst/>
              <a:cxnLst/>
              <a:rect l="l" t="t" r="r" b="b"/>
              <a:pathLst>
                <a:path w="1166" h="1505" extrusionOk="0">
                  <a:moveTo>
                    <a:pt x="323" y="1"/>
                  </a:moveTo>
                  <a:cubicBezTo>
                    <a:pt x="132" y="1"/>
                    <a:pt x="0" y="153"/>
                    <a:pt x="0" y="416"/>
                  </a:cubicBezTo>
                  <a:cubicBezTo>
                    <a:pt x="0" y="788"/>
                    <a:pt x="262" y="1239"/>
                    <a:pt x="584" y="1425"/>
                  </a:cubicBezTo>
                  <a:cubicBezTo>
                    <a:pt x="677" y="1479"/>
                    <a:pt x="766" y="1505"/>
                    <a:pt x="844" y="1505"/>
                  </a:cubicBezTo>
                  <a:cubicBezTo>
                    <a:pt x="1035" y="1505"/>
                    <a:pt x="1166" y="1353"/>
                    <a:pt x="1166" y="1090"/>
                  </a:cubicBezTo>
                  <a:cubicBezTo>
                    <a:pt x="1166" y="718"/>
                    <a:pt x="905" y="266"/>
                    <a:pt x="584" y="81"/>
                  </a:cubicBezTo>
                  <a:cubicBezTo>
                    <a:pt x="490" y="27"/>
                    <a:pt x="401" y="1"/>
                    <a:pt x="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399076" y="3494687"/>
              <a:ext cx="36796" cy="47486"/>
            </a:xfrm>
            <a:custGeom>
              <a:avLst/>
              <a:gdLst/>
              <a:ahLst/>
              <a:cxnLst/>
              <a:rect l="l" t="t" r="r" b="b"/>
              <a:pathLst>
                <a:path w="802" h="1035" extrusionOk="0">
                  <a:moveTo>
                    <a:pt x="223" y="1"/>
                  </a:moveTo>
                  <a:cubicBezTo>
                    <a:pt x="91" y="1"/>
                    <a:pt x="1" y="106"/>
                    <a:pt x="1" y="287"/>
                  </a:cubicBezTo>
                  <a:cubicBezTo>
                    <a:pt x="1" y="542"/>
                    <a:pt x="180" y="852"/>
                    <a:pt x="402" y="980"/>
                  </a:cubicBezTo>
                  <a:cubicBezTo>
                    <a:pt x="466" y="1017"/>
                    <a:pt x="527" y="1035"/>
                    <a:pt x="581" y="1035"/>
                  </a:cubicBezTo>
                  <a:cubicBezTo>
                    <a:pt x="712" y="1035"/>
                    <a:pt x="801" y="930"/>
                    <a:pt x="801" y="749"/>
                  </a:cubicBezTo>
                  <a:cubicBezTo>
                    <a:pt x="801" y="493"/>
                    <a:pt x="622" y="183"/>
                    <a:pt x="402" y="55"/>
                  </a:cubicBezTo>
                  <a:cubicBezTo>
                    <a:pt x="337" y="18"/>
                    <a:pt x="277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401416" y="3497715"/>
              <a:ext cx="32116" cy="41430"/>
            </a:xfrm>
            <a:custGeom>
              <a:avLst/>
              <a:gdLst/>
              <a:ahLst/>
              <a:cxnLst/>
              <a:rect l="l" t="t" r="r" b="b"/>
              <a:pathLst>
                <a:path w="700" h="903" extrusionOk="0">
                  <a:moveTo>
                    <a:pt x="194" y="1"/>
                  </a:moveTo>
                  <a:cubicBezTo>
                    <a:pt x="79" y="1"/>
                    <a:pt x="0" y="92"/>
                    <a:pt x="0" y="250"/>
                  </a:cubicBezTo>
                  <a:cubicBezTo>
                    <a:pt x="0" y="473"/>
                    <a:pt x="157" y="744"/>
                    <a:pt x="351" y="855"/>
                  </a:cubicBezTo>
                  <a:cubicBezTo>
                    <a:pt x="407" y="887"/>
                    <a:pt x="460" y="903"/>
                    <a:pt x="507" y="903"/>
                  </a:cubicBezTo>
                  <a:cubicBezTo>
                    <a:pt x="621" y="903"/>
                    <a:pt x="700" y="812"/>
                    <a:pt x="700" y="653"/>
                  </a:cubicBezTo>
                  <a:cubicBezTo>
                    <a:pt x="700" y="431"/>
                    <a:pt x="543" y="160"/>
                    <a:pt x="351" y="49"/>
                  </a:cubicBezTo>
                  <a:cubicBezTo>
                    <a:pt x="294" y="16"/>
                    <a:pt x="241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415410" y="3496889"/>
              <a:ext cx="4129" cy="17389"/>
            </a:xfrm>
            <a:custGeom>
              <a:avLst/>
              <a:gdLst/>
              <a:ahLst/>
              <a:cxnLst/>
              <a:rect l="l" t="t" r="r" b="b"/>
              <a:pathLst>
                <a:path w="90" h="379" extrusionOk="0">
                  <a:moveTo>
                    <a:pt x="1" y="0"/>
                  </a:moveTo>
                  <a:lnTo>
                    <a:pt x="1" y="328"/>
                  </a:lnTo>
                  <a:lnTo>
                    <a:pt x="90" y="379"/>
                  </a:lnTo>
                  <a:lnTo>
                    <a:pt x="90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1682771" y="4647025"/>
              <a:ext cx="350707" cy="172830"/>
            </a:xfrm>
            <a:custGeom>
              <a:avLst/>
              <a:gdLst/>
              <a:ahLst/>
              <a:cxnLst/>
              <a:rect l="l" t="t" r="r" b="b"/>
              <a:pathLst>
                <a:path w="7644" h="3767" extrusionOk="0">
                  <a:moveTo>
                    <a:pt x="4342" y="1"/>
                  </a:moveTo>
                  <a:cubicBezTo>
                    <a:pt x="3691" y="1"/>
                    <a:pt x="3002" y="174"/>
                    <a:pt x="2309" y="574"/>
                  </a:cubicBezTo>
                  <a:cubicBezTo>
                    <a:pt x="893" y="1391"/>
                    <a:pt x="1" y="2848"/>
                    <a:pt x="1083" y="3473"/>
                  </a:cubicBezTo>
                  <a:cubicBezTo>
                    <a:pt x="1436" y="3677"/>
                    <a:pt x="1956" y="3767"/>
                    <a:pt x="2546" y="3767"/>
                  </a:cubicBezTo>
                  <a:cubicBezTo>
                    <a:pt x="3761" y="3767"/>
                    <a:pt x="5272" y="3385"/>
                    <a:pt x="6226" y="2835"/>
                  </a:cubicBezTo>
                  <a:cubicBezTo>
                    <a:pt x="7643" y="2016"/>
                    <a:pt x="7295" y="1135"/>
                    <a:pt x="6214" y="511"/>
                  </a:cubicBezTo>
                  <a:cubicBezTo>
                    <a:pt x="5661" y="191"/>
                    <a:pt x="5023" y="1"/>
                    <a:pt x="43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1812797" y="4597612"/>
              <a:ext cx="153973" cy="34961"/>
            </a:xfrm>
            <a:custGeom>
              <a:avLst/>
              <a:gdLst/>
              <a:ahLst/>
              <a:cxnLst/>
              <a:rect l="l" t="t" r="r" b="b"/>
              <a:pathLst>
                <a:path w="3356" h="762" extrusionOk="0">
                  <a:moveTo>
                    <a:pt x="1520" y="0"/>
                  </a:moveTo>
                  <a:cubicBezTo>
                    <a:pt x="1030" y="0"/>
                    <a:pt x="519" y="96"/>
                    <a:pt x="0" y="309"/>
                  </a:cubicBezTo>
                  <a:cubicBezTo>
                    <a:pt x="23" y="308"/>
                    <a:pt x="46" y="308"/>
                    <a:pt x="69" y="308"/>
                  </a:cubicBezTo>
                  <a:cubicBezTo>
                    <a:pt x="766" y="308"/>
                    <a:pt x="1427" y="473"/>
                    <a:pt x="2017" y="761"/>
                  </a:cubicBezTo>
                  <a:cubicBezTo>
                    <a:pt x="2472" y="593"/>
                    <a:pt x="2920" y="500"/>
                    <a:pt x="3356" y="474"/>
                  </a:cubicBezTo>
                  <a:cubicBezTo>
                    <a:pt x="2807" y="176"/>
                    <a:pt x="2183" y="0"/>
                    <a:pt x="1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1905292" y="4619359"/>
              <a:ext cx="133281" cy="153147"/>
            </a:xfrm>
            <a:custGeom>
              <a:avLst/>
              <a:gdLst/>
              <a:ahLst/>
              <a:cxnLst/>
              <a:rect l="l" t="t" r="r" b="b"/>
              <a:pathLst>
                <a:path w="2905" h="3338" extrusionOk="0">
                  <a:moveTo>
                    <a:pt x="1340" y="0"/>
                  </a:moveTo>
                  <a:cubicBezTo>
                    <a:pt x="904" y="26"/>
                    <a:pt x="456" y="119"/>
                    <a:pt x="1" y="287"/>
                  </a:cubicBezTo>
                  <a:cubicBezTo>
                    <a:pt x="99" y="336"/>
                    <a:pt x="196" y="385"/>
                    <a:pt x="289" y="439"/>
                  </a:cubicBezTo>
                  <a:cubicBezTo>
                    <a:pt x="1316" y="1033"/>
                    <a:pt x="1783" y="2338"/>
                    <a:pt x="1081" y="3338"/>
                  </a:cubicBezTo>
                  <a:cubicBezTo>
                    <a:pt x="1208" y="3277"/>
                    <a:pt x="1332" y="3215"/>
                    <a:pt x="1446" y="3150"/>
                  </a:cubicBezTo>
                  <a:cubicBezTo>
                    <a:pt x="2905" y="2306"/>
                    <a:pt x="2547" y="693"/>
                    <a:pt x="1434" y="50"/>
                  </a:cubicBezTo>
                  <a:cubicBezTo>
                    <a:pt x="1403" y="33"/>
                    <a:pt x="1371" y="17"/>
                    <a:pt x="1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1677541" y="4611697"/>
              <a:ext cx="309598" cy="196137"/>
            </a:xfrm>
            <a:custGeom>
              <a:avLst/>
              <a:gdLst/>
              <a:ahLst/>
              <a:cxnLst/>
              <a:rect l="l" t="t" r="r" b="b"/>
              <a:pathLst>
                <a:path w="6748" h="4275" extrusionOk="0">
                  <a:moveTo>
                    <a:pt x="3023" y="1"/>
                  </a:moveTo>
                  <a:cubicBezTo>
                    <a:pt x="2998" y="1"/>
                    <a:pt x="2973" y="1"/>
                    <a:pt x="2948" y="2"/>
                  </a:cubicBezTo>
                  <a:cubicBezTo>
                    <a:pt x="2759" y="79"/>
                    <a:pt x="2567" y="172"/>
                    <a:pt x="2377" y="282"/>
                  </a:cubicBezTo>
                  <a:cubicBezTo>
                    <a:pt x="918" y="1124"/>
                    <a:pt x="0" y="3331"/>
                    <a:pt x="1114" y="3974"/>
                  </a:cubicBezTo>
                  <a:cubicBezTo>
                    <a:pt x="1373" y="4124"/>
                    <a:pt x="1722" y="4212"/>
                    <a:pt x="2120" y="4251"/>
                  </a:cubicBezTo>
                  <a:cubicBezTo>
                    <a:pt x="2280" y="4267"/>
                    <a:pt x="2448" y="4275"/>
                    <a:pt x="2622" y="4275"/>
                  </a:cubicBezTo>
                  <a:cubicBezTo>
                    <a:pt x="3727" y="4275"/>
                    <a:pt x="5069" y="3968"/>
                    <a:pt x="6044" y="3505"/>
                  </a:cubicBezTo>
                  <a:cubicBezTo>
                    <a:pt x="6747" y="2505"/>
                    <a:pt x="6280" y="1200"/>
                    <a:pt x="5253" y="606"/>
                  </a:cubicBezTo>
                  <a:cubicBezTo>
                    <a:pt x="5158" y="552"/>
                    <a:pt x="5063" y="503"/>
                    <a:pt x="4965" y="454"/>
                  </a:cubicBezTo>
                  <a:cubicBezTo>
                    <a:pt x="4376" y="167"/>
                    <a:pt x="3718" y="1"/>
                    <a:pt x="30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1855695" y="4633124"/>
              <a:ext cx="43081" cy="22711"/>
            </a:xfrm>
            <a:custGeom>
              <a:avLst/>
              <a:gdLst/>
              <a:ahLst/>
              <a:cxnLst/>
              <a:rect l="l" t="t" r="r" b="b"/>
              <a:pathLst>
                <a:path w="939" h="495" extrusionOk="0">
                  <a:moveTo>
                    <a:pt x="469" y="1"/>
                  </a:moveTo>
                  <a:cubicBezTo>
                    <a:pt x="360" y="1"/>
                    <a:pt x="251" y="25"/>
                    <a:pt x="167" y="73"/>
                  </a:cubicBezTo>
                  <a:cubicBezTo>
                    <a:pt x="1" y="170"/>
                    <a:pt x="1" y="326"/>
                    <a:pt x="167" y="422"/>
                  </a:cubicBezTo>
                  <a:cubicBezTo>
                    <a:pt x="251" y="470"/>
                    <a:pt x="360" y="494"/>
                    <a:pt x="469" y="494"/>
                  </a:cubicBezTo>
                  <a:cubicBezTo>
                    <a:pt x="578" y="494"/>
                    <a:pt x="688" y="470"/>
                    <a:pt x="771" y="422"/>
                  </a:cubicBezTo>
                  <a:cubicBezTo>
                    <a:pt x="939" y="326"/>
                    <a:pt x="939" y="170"/>
                    <a:pt x="771" y="73"/>
                  </a:cubicBezTo>
                  <a:cubicBezTo>
                    <a:pt x="688" y="25"/>
                    <a:pt x="578" y="1"/>
                    <a:pt x="4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1642901" y="3496063"/>
              <a:ext cx="448385" cy="280831"/>
            </a:xfrm>
            <a:custGeom>
              <a:avLst/>
              <a:gdLst/>
              <a:ahLst/>
              <a:cxnLst/>
              <a:rect l="l" t="t" r="r" b="b"/>
              <a:pathLst>
                <a:path w="9773" h="6121" extrusionOk="0">
                  <a:moveTo>
                    <a:pt x="9772" y="0"/>
                  </a:moveTo>
                  <a:cubicBezTo>
                    <a:pt x="9772" y="247"/>
                    <a:pt x="9649" y="478"/>
                    <a:pt x="9455" y="608"/>
                  </a:cubicBezTo>
                  <a:cubicBezTo>
                    <a:pt x="9286" y="724"/>
                    <a:pt x="9034" y="820"/>
                    <a:pt x="8758" y="881"/>
                  </a:cubicBezTo>
                  <a:cubicBezTo>
                    <a:pt x="8537" y="932"/>
                    <a:pt x="8302" y="961"/>
                    <a:pt x="8085" y="961"/>
                  </a:cubicBezTo>
                  <a:cubicBezTo>
                    <a:pt x="8049" y="961"/>
                    <a:pt x="8013" y="960"/>
                    <a:pt x="7979" y="959"/>
                  </a:cubicBezTo>
                  <a:cubicBezTo>
                    <a:pt x="7954" y="959"/>
                    <a:pt x="7929" y="956"/>
                    <a:pt x="7907" y="956"/>
                  </a:cubicBezTo>
                  <a:cubicBezTo>
                    <a:pt x="7697" y="956"/>
                    <a:pt x="7503" y="1000"/>
                    <a:pt x="7367" y="1080"/>
                  </a:cubicBezTo>
                  <a:lnTo>
                    <a:pt x="6713" y="1456"/>
                  </a:lnTo>
                  <a:lnTo>
                    <a:pt x="4954" y="2472"/>
                  </a:lnTo>
                  <a:lnTo>
                    <a:pt x="4312" y="2844"/>
                  </a:lnTo>
                  <a:lnTo>
                    <a:pt x="2029" y="4162"/>
                  </a:lnTo>
                  <a:cubicBezTo>
                    <a:pt x="1927" y="4222"/>
                    <a:pt x="1857" y="4295"/>
                    <a:pt x="1828" y="4382"/>
                  </a:cubicBezTo>
                  <a:cubicBezTo>
                    <a:pt x="1817" y="4419"/>
                    <a:pt x="1812" y="4461"/>
                    <a:pt x="1816" y="4500"/>
                  </a:cubicBezTo>
                  <a:cubicBezTo>
                    <a:pt x="1816" y="4510"/>
                    <a:pt x="1817" y="4520"/>
                    <a:pt x="1819" y="4529"/>
                  </a:cubicBezTo>
                  <a:cubicBezTo>
                    <a:pt x="1904" y="5009"/>
                    <a:pt x="1556" y="5381"/>
                    <a:pt x="878" y="5568"/>
                  </a:cubicBezTo>
                  <a:cubicBezTo>
                    <a:pt x="809" y="5589"/>
                    <a:pt x="734" y="5608"/>
                    <a:pt x="657" y="5622"/>
                  </a:cubicBezTo>
                  <a:cubicBezTo>
                    <a:pt x="575" y="5640"/>
                    <a:pt x="489" y="5654"/>
                    <a:pt x="399" y="5666"/>
                  </a:cubicBezTo>
                  <a:lnTo>
                    <a:pt x="378" y="5669"/>
                  </a:lnTo>
                  <a:cubicBezTo>
                    <a:pt x="367" y="5670"/>
                    <a:pt x="355" y="5672"/>
                    <a:pt x="343" y="5673"/>
                  </a:cubicBezTo>
                  <a:cubicBezTo>
                    <a:pt x="283" y="5681"/>
                    <a:pt x="211" y="5689"/>
                    <a:pt x="154" y="5689"/>
                  </a:cubicBezTo>
                  <a:cubicBezTo>
                    <a:pt x="88" y="5689"/>
                    <a:pt x="40" y="5678"/>
                    <a:pt x="14" y="5652"/>
                  </a:cubicBezTo>
                  <a:cubicBezTo>
                    <a:pt x="6" y="5644"/>
                    <a:pt x="2" y="5636"/>
                    <a:pt x="1" y="5627"/>
                  </a:cubicBezTo>
                  <a:lnTo>
                    <a:pt x="1" y="6045"/>
                  </a:lnTo>
                  <a:cubicBezTo>
                    <a:pt x="1" y="6045"/>
                    <a:pt x="1" y="6071"/>
                    <a:pt x="6" y="6071"/>
                  </a:cubicBezTo>
                  <a:cubicBezTo>
                    <a:pt x="6" y="6071"/>
                    <a:pt x="6" y="6071"/>
                    <a:pt x="6" y="6071"/>
                  </a:cubicBezTo>
                  <a:cubicBezTo>
                    <a:pt x="10" y="6075"/>
                    <a:pt x="12" y="6080"/>
                    <a:pt x="15" y="6083"/>
                  </a:cubicBezTo>
                  <a:cubicBezTo>
                    <a:pt x="40" y="6108"/>
                    <a:pt x="88" y="6120"/>
                    <a:pt x="154" y="6120"/>
                  </a:cubicBezTo>
                  <a:cubicBezTo>
                    <a:pt x="224" y="6120"/>
                    <a:pt x="316" y="6106"/>
                    <a:pt x="379" y="6098"/>
                  </a:cubicBezTo>
                  <a:lnTo>
                    <a:pt x="399" y="6097"/>
                  </a:lnTo>
                  <a:cubicBezTo>
                    <a:pt x="1334" y="5973"/>
                    <a:pt x="1859" y="5589"/>
                    <a:pt x="1830" y="5056"/>
                  </a:cubicBezTo>
                  <a:lnTo>
                    <a:pt x="1830" y="4828"/>
                  </a:lnTo>
                  <a:cubicBezTo>
                    <a:pt x="1855" y="4737"/>
                    <a:pt x="1922" y="4654"/>
                    <a:pt x="2029" y="4592"/>
                  </a:cubicBezTo>
                  <a:lnTo>
                    <a:pt x="4313" y="3274"/>
                  </a:lnTo>
                  <a:lnTo>
                    <a:pt x="5237" y="2740"/>
                  </a:lnTo>
                  <a:lnTo>
                    <a:pt x="6713" y="1888"/>
                  </a:lnTo>
                  <a:lnTo>
                    <a:pt x="7367" y="1509"/>
                  </a:lnTo>
                  <a:cubicBezTo>
                    <a:pt x="7503" y="1429"/>
                    <a:pt x="7697" y="1387"/>
                    <a:pt x="7907" y="1387"/>
                  </a:cubicBezTo>
                  <a:cubicBezTo>
                    <a:pt x="7929" y="1387"/>
                    <a:pt x="7954" y="1388"/>
                    <a:pt x="7979" y="1390"/>
                  </a:cubicBezTo>
                  <a:cubicBezTo>
                    <a:pt x="8015" y="1392"/>
                    <a:pt x="8051" y="1392"/>
                    <a:pt x="8088" y="1392"/>
                  </a:cubicBezTo>
                  <a:cubicBezTo>
                    <a:pt x="8578" y="1392"/>
                    <a:pt x="9153" y="1244"/>
                    <a:pt x="9455" y="1039"/>
                  </a:cubicBezTo>
                  <a:cubicBezTo>
                    <a:pt x="9649" y="909"/>
                    <a:pt x="9772" y="679"/>
                    <a:pt x="9772" y="432"/>
                  </a:cubicBezTo>
                  <a:lnTo>
                    <a:pt x="97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1567198" y="3702389"/>
              <a:ext cx="106212" cy="51477"/>
            </a:xfrm>
            <a:custGeom>
              <a:avLst/>
              <a:gdLst/>
              <a:ahLst/>
              <a:cxnLst/>
              <a:rect l="l" t="t" r="r" b="b"/>
              <a:pathLst>
                <a:path w="2315" h="1122" extrusionOk="0">
                  <a:moveTo>
                    <a:pt x="1188" y="1"/>
                  </a:moveTo>
                  <a:cubicBezTo>
                    <a:pt x="1140" y="1"/>
                    <a:pt x="1093" y="12"/>
                    <a:pt x="1072" y="28"/>
                  </a:cubicBezTo>
                  <a:lnTo>
                    <a:pt x="467" y="652"/>
                  </a:lnTo>
                  <a:cubicBezTo>
                    <a:pt x="442" y="678"/>
                    <a:pt x="393" y="691"/>
                    <a:pt x="343" y="691"/>
                  </a:cubicBezTo>
                  <a:cubicBezTo>
                    <a:pt x="292" y="691"/>
                    <a:pt x="242" y="677"/>
                    <a:pt x="216" y="652"/>
                  </a:cubicBezTo>
                  <a:cubicBezTo>
                    <a:pt x="68" y="493"/>
                    <a:pt x="4" y="308"/>
                    <a:pt x="2" y="133"/>
                  </a:cubicBezTo>
                  <a:cubicBezTo>
                    <a:pt x="2" y="128"/>
                    <a:pt x="3" y="124"/>
                    <a:pt x="3" y="119"/>
                  </a:cubicBezTo>
                  <a:cubicBezTo>
                    <a:pt x="2" y="112"/>
                    <a:pt x="1" y="107"/>
                    <a:pt x="1" y="99"/>
                  </a:cubicBezTo>
                  <a:lnTo>
                    <a:pt x="1" y="524"/>
                  </a:lnTo>
                  <a:cubicBezTo>
                    <a:pt x="1" y="532"/>
                    <a:pt x="1" y="541"/>
                    <a:pt x="1" y="550"/>
                  </a:cubicBezTo>
                  <a:lnTo>
                    <a:pt x="1" y="581"/>
                  </a:lnTo>
                  <a:cubicBezTo>
                    <a:pt x="9" y="751"/>
                    <a:pt x="74" y="926"/>
                    <a:pt x="216" y="1082"/>
                  </a:cubicBezTo>
                  <a:cubicBezTo>
                    <a:pt x="242" y="1109"/>
                    <a:pt x="293" y="1122"/>
                    <a:pt x="344" y="1122"/>
                  </a:cubicBezTo>
                  <a:cubicBezTo>
                    <a:pt x="394" y="1122"/>
                    <a:pt x="443" y="1109"/>
                    <a:pt x="468" y="1084"/>
                  </a:cubicBezTo>
                  <a:lnTo>
                    <a:pt x="1072" y="459"/>
                  </a:lnTo>
                  <a:cubicBezTo>
                    <a:pt x="1094" y="442"/>
                    <a:pt x="1142" y="431"/>
                    <a:pt x="1189" y="431"/>
                  </a:cubicBezTo>
                  <a:cubicBezTo>
                    <a:pt x="1481" y="449"/>
                    <a:pt x="1848" y="593"/>
                    <a:pt x="2064" y="674"/>
                  </a:cubicBezTo>
                  <a:lnTo>
                    <a:pt x="2298" y="433"/>
                  </a:lnTo>
                  <a:cubicBezTo>
                    <a:pt x="2315" y="408"/>
                    <a:pt x="2310" y="378"/>
                    <a:pt x="2291" y="361"/>
                  </a:cubicBezTo>
                  <a:cubicBezTo>
                    <a:pt x="2002" y="166"/>
                    <a:pt x="1613" y="4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1985124" y="3450458"/>
              <a:ext cx="30510" cy="40512"/>
            </a:xfrm>
            <a:custGeom>
              <a:avLst/>
              <a:gdLst/>
              <a:ahLst/>
              <a:cxnLst/>
              <a:rect l="l" t="t" r="r" b="b"/>
              <a:pathLst>
                <a:path w="665" h="883" extrusionOk="0">
                  <a:moveTo>
                    <a:pt x="665" y="0"/>
                  </a:moveTo>
                  <a:cubicBezTo>
                    <a:pt x="664" y="14"/>
                    <a:pt x="657" y="27"/>
                    <a:pt x="647" y="35"/>
                  </a:cubicBezTo>
                  <a:lnTo>
                    <a:pt x="20" y="684"/>
                  </a:lnTo>
                  <a:cubicBezTo>
                    <a:pt x="1" y="707"/>
                    <a:pt x="4" y="739"/>
                    <a:pt x="23" y="756"/>
                  </a:cubicBezTo>
                  <a:cubicBezTo>
                    <a:pt x="92" y="803"/>
                    <a:pt x="169" y="846"/>
                    <a:pt x="251" y="883"/>
                  </a:cubicBezTo>
                  <a:lnTo>
                    <a:pt x="627" y="486"/>
                  </a:lnTo>
                  <a:lnTo>
                    <a:pt x="647" y="466"/>
                  </a:lnTo>
                  <a:cubicBezTo>
                    <a:pt x="657" y="455"/>
                    <a:pt x="665" y="439"/>
                    <a:pt x="665" y="425"/>
                  </a:cubicBezTo>
                  <a:lnTo>
                    <a:pt x="6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1567289" y="3446925"/>
              <a:ext cx="523995" cy="310195"/>
            </a:xfrm>
            <a:custGeom>
              <a:avLst/>
              <a:gdLst/>
              <a:ahLst/>
              <a:cxnLst/>
              <a:rect l="l" t="t" r="r" b="b"/>
              <a:pathLst>
                <a:path w="11421" h="6761" extrusionOk="0">
                  <a:moveTo>
                    <a:pt x="9619" y="0"/>
                  </a:moveTo>
                  <a:cubicBezTo>
                    <a:pt x="9603" y="0"/>
                    <a:pt x="9587" y="0"/>
                    <a:pt x="9568" y="3"/>
                  </a:cubicBezTo>
                  <a:cubicBezTo>
                    <a:pt x="9508" y="6"/>
                    <a:pt x="9441" y="14"/>
                    <a:pt x="9391" y="22"/>
                  </a:cubicBezTo>
                  <a:lnTo>
                    <a:pt x="9371" y="23"/>
                  </a:lnTo>
                  <a:cubicBezTo>
                    <a:pt x="8383" y="155"/>
                    <a:pt x="7853" y="579"/>
                    <a:pt x="7953" y="1161"/>
                  </a:cubicBezTo>
                  <a:cubicBezTo>
                    <a:pt x="7977" y="1303"/>
                    <a:pt x="7900" y="1436"/>
                    <a:pt x="7743" y="1530"/>
                  </a:cubicBezTo>
                  <a:lnTo>
                    <a:pt x="5430" y="2865"/>
                  </a:lnTo>
                  <a:lnTo>
                    <a:pt x="4786" y="3238"/>
                  </a:lnTo>
                  <a:lnTo>
                    <a:pt x="3058" y="4234"/>
                  </a:lnTo>
                  <a:lnTo>
                    <a:pt x="2404" y="4611"/>
                  </a:lnTo>
                  <a:cubicBezTo>
                    <a:pt x="2268" y="4690"/>
                    <a:pt x="2078" y="4732"/>
                    <a:pt x="1866" y="4732"/>
                  </a:cubicBezTo>
                  <a:lnTo>
                    <a:pt x="1793" y="4732"/>
                  </a:lnTo>
                  <a:cubicBezTo>
                    <a:pt x="1754" y="4730"/>
                    <a:pt x="1715" y="4729"/>
                    <a:pt x="1675" y="4729"/>
                  </a:cubicBezTo>
                  <a:cubicBezTo>
                    <a:pt x="1189" y="4729"/>
                    <a:pt x="616" y="4877"/>
                    <a:pt x="316" y="5080"/>
                  </a:cubicBezTo>
                  <a:cubicBezTo>
                    <a:pt x="122" y="5211"/>
                    <a:pt x="0" y="5442"/>
                    <a:pt x="1" y="5687"/>
                  </a:cubicBezTo>
                  <a:cubicBezTo>
                    <a:pt x="1" y="5692"/>
                    <a:pt x="0" y="5697"/>
                    <a:pt x="0" y="5699"/>
                  </a:cubicBezTo>
                  <a:cubicBezTo>
                    <a:pt x="1" y="5876"/>
                    <a:pt x="66" y="6060"/>
                    <a:pt x="213" y="6219"/>
                  </a:cubicBezTo>
                  <a:cubicBezTo>
                    <a:pt x="238" y="6245"/>
                    <a:pt x="289" y="6258"/>
                    <a:pt x="340" y="6258"/>
                  </a:cubicBezTo>
                  <a:cubicBezTo>
                    <a:pt x="390" y="6258"/>
                    <a:pt x="440" y="6245"/>
                    <a:pt x="466" y="6219"/>
                  </a:cubicBezTo>
                  <a:lnTo>
                    <a:pt x="1070" y="5596"/>
                  </a:lnTo>
                  <a:cubicBezTo>
                    <a:pt x="1092" y="5580"/>
                    <a:pt x="1138" y="5569"/>
                    <a:pt x="1187" y="5569"/>
                  </a:cubicBezTo>
                  <a:cubicBezTo>
                    <a:pt x="1611" y="5608"/>
                    <a:pt x="2001" y="5733"/>
                    <a:pt x="2289" y="5929"/>
                  </a:cubicBezTo>
                  <a:cubicBezTo>
                    <a:pt x="2308" y="5945"/>
                    <a:pt x="2313" y="5975"/>
                    <a:pt x="2295" y="6001"/>
                  </a:cubicBezTo>
                  <a:lnTo>
                    <a:pt x="2062" y="6241"/>
                  </a:lnTo>
                  <a:lnTo>
                    <a:pt x="1980" y="6327"/>
                  </a:lnTo>
                  <a:lnTo>
                    <a:pt x="1858" y="6452"/>
                  </a:lnTo>
                  <a:lnTo>
                    <a:pt x="1668" y="6649"/>
                  </a:lnTo>
                  <a:cubicBezTo>
                    <a:pt x="1660" y="6657"/>
                    <a:pt x="1652" y="6668"/>
                    <a:pt x="1649" y="6679"/>
                  </a:cubicBezTo>
                  <a:lnTo>
                    <a:pt x="1649" y="6698"/>
                  </a:lnTo>
                  <a:cubicBezTo>
                    <a:pt x="1650" y="6707"/>
                    <a:pt x="1654" y="6715"/>
                    <a:pt x="1662" y="6723"/>
                  </a:cubicBezTo>
                  <a:cubicBezTo>
                    <a:pt x="1688" y="6749"/>
                    <a:pt x="1736" y="6760"/>
                    <a:pt x="1802" y="6760"/>
                  </a:cubicBezTo>
                  <a:cubicBezTo>
                    <a:pt x="1859" y="6760"/>
                    <a:pt x="1931" y="6752"/>
                    <a:pt x="1991" y="6744"/>
                  </a:cubicBezTo>
                  <a:cubicBezTo>
                    <a:pt x="2004" y="6743"/>
                    <a:pt x="2015" y="6741"/>
                    <a:pt x="2026" y="6740"/>
                  </a:cubicBezTo>
                  <a:lnTo>
                    <a:pt x="2047" y="6737"/>
                  </a:lnTo>
                  <a:cubicBezTo>
                    <a:pt x="2137" y="6725"/>
                    <a:pt x="2224" y="6711"/>
                    <a:pt x="2305" y="6694"/>
                  </a:cubicBezTo>
                  <a:cubicBezTo>
                    <a:pt x="2382" y="6679"/>
                    <a:pt x="2457" y="6660"/>
                    <a:pt x="2526" y="6639"/>
                  </a:cubicBezTo>
                  <a:cubicBezTo>
                    <a:pt x="3204" y="6452"/>
                    <a:pt x="3552" y="6080"/>
                    <a:pt x="3467" y="5600"/>
                  </a:cubicBezTo>
                  <a:cubicBezTo>
                    <a:pt x="3465" y="5591"/>
                    <a:pt x="3464" y="5581"/>
                    <a:pt x="3464" y="5572"/>
                  </a:cubicBezTo>
                  <a:cubicBezTo>
                    <a:pt x="3460" y="5532"/>
                    <a:pt x="3465" y="5490"/>
                    <a:pt x="3476" y="5453"/>
                  </a:cubicBezTo>
                  <a:cubicBezTo>
                    <a:pt x="3505" y="5367"/>
                    <a:pt x="3575" y="5293"/>
                    <a:pt x="3677" y="5233"/>
                  </a:cubicBezTo>
                  <a:lnTo>
                    <a:pt x="5960" y="3915"/>
                  </a:lnTo>
                  <a:lnTo>
                    <a:pt x="6602" y="3543"/>
                  </a:lnTo>
                  <a:lnTo>
                    <a:pt x="8361" y="2527"/>
                  </a:lnTo>
                  <a:lnTo>
                    <a:pt x="9015" y="2151"/>
                  </a:lnTo>
                  <a:cubicBezTo>
                    <a:pt x="9151" y="2071"/>
                    <a:pt x="9345" y="2027"/>
                    <a:pt x="9555" y="2027"/>
                  </a:cubicBezTo>
                  <a:cubicBezTo>
                    <a:pt x="9577" y="2027"/>
                    <a:pt x="9602" y="2030"/>
                    <a:pt x="9627" y="2030"/>
                  </a:cubicBezTo>
                  <a:cubicBezTo>
                    <a:pt x="9661" y="2031"/>
                    <a:pt x="9697" y="2032"/>
                    <a:pt x="9733" y="2032"/>
                  </a:cubicBezTo>
                  <a:cubicBezTo>
                    <a:pt x="9950" y="2032"/>
                    <a:pt x="10185" y="2003"/>
                    <a:pt x="10406" y="1952"/>
                  </a:cubicBezTo>
                  <a:cubicBezTo>
                    <a:pt x="10682" y="1891"/>
                    <a:pt x="10934" y="1795"/>
                    <a:pt x="11103" y="1681"/>
                  </a:cubicBezTo>
                  <a:cubicBezTo>
                    <a:pt x="11297" y="1549"/>
                    <a:pt x="11420" y="1318"/>
                    <a:pt x="11420" y="1071"/>
                  </a:cubicBezTo>
                  <a:cubicBezTo>
                    <a:pt x="11420" y="1020"/>
                    <a:pt x="11415" y="970"/>
                    <a:pt x="11404" y="918"/>
                  </a:cubicBezTo>
                  <a:cubicBezTo>
                    <a:pt x="11378" y="790"/>
                    <a:pt x="11313" y="660"/>
                    <a:pt x="11205" y="542"/>
                  </a:cubicBezTo>
                  <a:cubicBezTo>
                    <a:pt x="11179" y="515"/>
                    <a:pt x="11129" y="502"/>
                    <a:pt x="11079" y="502"/>
                  </a:cubicBezTo>
                  <a:cubicBezTo>
                    <a:pt x="11029" y="502"/>
                    <a:pt x="10979" y="515"/>
                    <a:pt x="10953" y="542"/>
                  </a:cubicBezTo>
                  <a:lnTo>
                    <a:pt x="10406" y="1106"/>
                  </a:lnTo>
                  <a:lnTo>
                    <a:pt x="10350" y="1164"/>
                  </a:lnTo>
                  <a:cubicBezTo>
                    <a:pt x="10328" y="1179"/>
                    <a:pt x="10281" y="1191"/>
                    <a:pt x="10235" y="1191"/>
                  </a:cubicBezTo>
                  <a:cubicBezTo>
                    <a:pt x="9994" y="1169"/>
                    <a:pt x="9770" y="1118"/>
                    <a:pt x="9562" y="1044"/>
                  </a:cubicBezTo>
                  <a:cubicBezTo>
                    <a:pt x="9492" y="1018"/>
                    <a:pt x="9422" y="989"/>
                    <a:pt x="9358" y="959"/>
                  </a:cubicBezTo>
                  <a:cubicBezTo>
                    <a:pt x="9276" y="922"/>
                    <a:pt x="9200" y="880"/>
                    <a:pt x="9129" y="833"/>
                  </a:cubicBezTo>
                  <a:cubicBezTo>
                    <a:pt x="9111" y="816"/>
                    <a:pt x="9108" y="784"/>
                    <a:pt x="9126" y="761"/>
                  </a:cubicBezTo>
                  <a:lnTo>
                    <a:pt x="9754" y="111"/>
                  </a:lnTo>
                  <a:cubicBezTo>
                    <a:pt x="9763" y="103"/>
                    <a:pt x="9772" y="91"/>
                    <a:pt x="9773" y="76"/>
                  </a:cubicBezTo>
                  <a:cubicBezTo>
                    <a:pt x="9773" y="64"/>
                    <a:pt x="9770" y="49"/>
                    <a:pt x="9755" y="36"/>
                  </a:cubicBezTo>
                  <a:cubicBezTo>
                    <a:pt x="9729" y="12"/>
                    <a:pt x="9685" y="0"/>
                    <a:pt x="9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786828" y="3578373"/>
              <a:ext cx="99376" cy="67902"/>
            </a:xfrm>
            <a:custGeom>
              <a:avLst/>
              <a:gdLst/>
              <a:ahLst/>
              <a:cxnLst/>
              <a:rect l="l" t="t" r="r" b="b"/>
              <a:pathLst>
                <a:path w="2166" h="1480" extrusionOk="0">
                  <a:moveTo>
                    <a:pt x="645" y="0"/>
                  </a:moveTo>
                  <a:lnTo>
                    <a:pt x="1" y="373"/>
                  </a:lnTo>
                  <a:lnTo>
                    <a:pt x="1175" y="1050"/>
                  </a:lnTo>
                  <a:lnTo>
                    <a:pt x="1176" y="1480"/>
                  </a:lnTo>
                  <a:lnTo>
                    <a:pt x="2100" y="946"/>
                  </a:lnTo>
                  <a:lnTo>
                    <a:pt x="2165" y="878"/>
                  </a:lnTo>
                  <a:lnTo>
                    <a:pt x="1817" y="678"/>
                  </a:lnTo>
                  <a:lnTo>
                    <a:pt x="6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601287" y="3460322"/>
              <a:ext cx="294779" cy="177601"/>
            </a:xfrm>
            <a:custGeom>
              <a:avLst/>
              <a:gdLst/>
              <a:ahLst/>
              <a:cxnLst/>
              <a:rect l="l" t="t" r="r" b="b"/>
              <a:pathLst>
                <a:path w="6425" h="3871" extrusionOk="0">
                  <a:moveTo>
                    <a:pt x="390" y="1"/>
                  </a:moveTo>
                  <a:cubicBezTo>
                    <a:pt x="225" y="1"/>
                    <a:pt x="1" y="357"/>
                    <a:pt x="155" y="488"/>
                  </a:cubicBezTo>
                  <a:lnTo>
                    <a:pt x="5925" y="3820"/>
                  </a:lnTo>
                  <a:cubicBezTo>
                    <a:pt x="5984" y="3854"/>
                    <a:pt x="6048" y="3870"/>
                    <a:pt x="6109" y="3870"/>
                  </a:cubicBezTo>
                  <a:cubicBezTo>
                    <a:pt x="6208" y="3870"/>
                    <a:pt x="6300" y="3826"/>
                    <a:pt x="6349" y="3741"/>
                  </a:cubicBezTo>
                  <a:cubicBezTo>
                    <a:pt x="6424" y="3610"/>
                    <a:pt x="6358" y="3431"/>
                    <a:pt x="6202" y="3340"/>
                  </a:cubicBezTo>
                  <a:lnTo>
                    <a:pt x="431" y="9"/>
                  </a:lnTo>
                  <a:cubicBezTo>
                    <a:pt x="418" y="4"/>
                    <a:pt x="404" y="1"/>
                    <a:pt x="3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1856016" y="3593422"/>
              <a:ext cx="83364" cy="86025"/>
            </a:xfrm>
            <a:custGeom>
              <a:avLst/>
              <a:gdLst/>
              <a:ahLst/>
              <a:cxnLst/>
              <a:rect l="l" t="t" r="r" b="b"/>
              <a:pathLst>
                <a:path w="1817" h="1875" extrusionOk="0">
                  <a:moveTo>
                    <a:pt x="790" y="0"/>
                  </a:moveTo>
                  <a:cubicBezTo>
                    <a:pt x="717" y="0"/>
                    <a:pt x="635" y="25"/>
                    <a:pt x="548" y="74"/>
                  </a:cubicBezTo>
                  <a:cubicBezTo>
                    <a:pt x="245" y="249"/>
                    <a:pt x="1" y="673"/>
                    <a:pt x="1" y="1021"/>
                  </a:cubicBezTo>
                  <a:cubicBezTo>
                    <a:pt x="1" y="1154"/>
                    <a:pt x="37" y="1257"/>
                    <a:pt x="97" y="1324"/>
                  </a:cubicBezTo>
                  <a:cubicBezTo>
                    <a:pt x="112" y="1339"/>
                    <a:pt x="126" y="1352"/>
                    <a:pt x="142" y="1365"/>
                  </a:cubicBezTo>
                  <a:cubicBezTo>
                    <a:pt x="148" y="1368"/>
                    <a:pt x="175" y="1383"/>
                    <a:pt x="175" y="1383"/>
                  </a:cubicBezTo>
                  <a:lnTo>
                    <a:pt x="1027" y="1875"/>
                  </a:lnTo>
                  <a:cubicBezTo>
                    <a:pt x="948" y="1811"/>
                    <a:pt x="898" y="1697"/>
                    <a:pt x="898" y="1543"/>
                  </a:cubicBezTo>
                  <a:cubicBezTo>
                    <a:pt x="898" y="1193"/>
                    <a:pt x="1143" y="770"/>
                    <a:pt x="1445" y="596"/>
                  </a:cubicBezTo>
                  <a:cubicBezTo>
                    <a:pt x="1532" y="545"/>
                    <a:pt x="1614" y="521"/>
                    <a:pt x="1687" y="521"/>
                  </a:cubicBezTo>
                  <a:cubicBezTo>
                    <a:pt x="1734" y="521"/>
                    <a:pt x="1777" y="531"/>
                    <a:pt x="1815" y="549"/>
                  </a:cubicBezTo>
                  <a:cubicBezTo>
                    <a:pt x="1817" y="548"/>
                    <a:pt x="957" y="52"/>
                    <a:pt x="957" y="52"/>
                  </a:cubicBezTo>
                  <a:lnTo>
                    <a:pt x="907" y="25"/>
                  </a:lnTo>
                  <a:cubicBezTo>
                    <a:pt x="895" y="18"/>
                    <a:pt x="881" y="13"/>
                    <a:pt x="866" y="10"/>
                  </a:cubicBezTo>
                  <a:cubicBezTo>
                    <a:pt x="842" y="4"/>
                    <a:pt x="817" y="0"/>
                    <a:pt x="7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1876525" y="3604984"/>
              <a:ext cx="284043" cy="202331"/>
            </a:xfrm>
            <a:custGeom>
              <a:avLst/>
              <a:gdLst/>
              <a:ahLst/>
              <a:cxnLst/>
              <a:rect l="l" t="t" r="r" b="b"/>
              <a:pathLst>
                <a:path w="6191" h="4410" extrusionOk="0">
                  <a:moveTo>
                    <a:pt x="1390" y="1"/>
                  </a:moveTo>
                  <a:cubicBezTo>
                    <a:pt x="974" y="1"/>
                    <a:pt x="569" y="217"/>
                    <a:pt x="345" y="604"/>
                  </a:cubicBezTo>
                  <a:lnTo>
                    <a:pt x="333" y="625"/>
                  </a:lnTo>
                  <a:cubicBezTo>
                    <a:pt x="1" y="1200"/>
                    <a:pt x="198" y="1937"/>
                    <a:pt x="774" y="2269"/>
                  </a:cubicBezTo>
                  <a:lnTo>
                    <a:pt x="4201" y="4248"/>
                  </a:lnTo>
                  <a:cubicBezTo>
                    <a:pt x="4391" y="4357"/>
                    <a:pt x="4598" y="4409"/>
                    <a:pt x="4802" y="4409"/>
                  </a:cubicBezTo>
                  <a:cubicBezTo>
                    <a:pt x="5218" y="4409"/>
                    <a:pt x="5622" y="4193"/>
                    <a:pt x="5846" y="3807"/>
                  </a:cubicBezTo>
                  <a:lnTo>
                    <a:pt x="5858" y="3786"/>
                  </a:lnTo>
                  <a:cubicBezTo>
                    <a:pt x="6190" y="3210"/>
                    <a:pt x="5993" y="2473"/>
                    <a:pt x="5417" y="2141"/>
                  </a:cubicBezTo>
                  <a:lnTo>
                    <a:pt x="1990" y="162"/>
                  </a:lnTo>
                  <a:cubicBezTo>
                    <a:pt x="1801" y="53"/>
                    <a:pt x="1594" y="1"/>
                    <a:pt x="1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883545" y="3605810"/>
              <a:ext cx="60057" cy="77491"/>
            </a:xfrm>
            <a:custGeom>
              <a:avLst/>
              <a:gdLst/>
              <a:ahLst/>
              <a:cxnLst/>
              <a:rect l="l" t="t" r="r" b="b"/>
              <a:pathLst>
                <a:path w="1309" h="1689" extrusionOk="0">
                  <a:moveTo>
                    <a:pt x="946" y="1"/>
                  </a:moveTo>
                  <a:cubicBezTo>
                    <a:pt x="858" y="1"/>
                    <a:pt x="759" y="30"/>
                    <a:pt x="654" y="90"/>
                  </a:cubicBezTo>
                  <a:cubicBezTo>
                    <a:pt x="293" y="298"/>
                    <a:pt x="1" y="805"/>
                    <a:pt x="1" y="1222"/>
                  </a:cubicBezTo>
                  <a:cubicBezTo>
                    <a:pt x="1" y="1517"/>
                    <a:pt x="148" y="1688"/>
                    <a:pt x="362" y="1688"/>
                  </a:cubicBezTo>
                  <a:cubicBezTo>
                    <a:pt x="450" y="1688"/>
                    <a:pt x="549" y="1660"/>
                    <a:pt x="654" y="1599"/>
                  </a:cubicBezTo>
                  <a:cubicBezTo>
                    <a:pt x="1015" y="1391"/>
                    <a:pt x="1308" y="884"/>
                    <a:pt x="1308" y="467"/>
                  </a:cubicBezTo>
                  <a:cubicBezTo>
                    <a:pt x="1308" y="172"/>
                    <a:pt x="1161" y="1"/>
                    <a:pt x="946" y="1"/>
                  </a:cubicBezTo>
                  <a:close/>
                </a:path>
              </a:pathLst>
            </a:custGeom>
            <a:solidFill>
              <a:srgbClr val="E83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892216" y="3662197"/>
              <a:ext cx="176225" cy="116122"/>
            </a:xfrm>
            <a:custGeom>
              <a:avLst/>
              <a:gdLst/>
              <a:ahLst/>
              <a:cxnLst/>
              <a:rect l="l" t="t" r="r" b="b"/>
              <a:pathLst>
                <a:path w="3841" h="2531" extrusionOk="0">
                  <a:moveTo>
                    <a:pt x="112" y="0"/>
                  </a:moveTo>
                  <a:cubicBezTo>
                    <a:pt x="46" y="0"/>
                    <a:pt x="1" y="53"/>
                    <a:pt x="1" y="145"/>
                  </a:cubicBezTo>
                  <a:lnTo>
                    <a:pt x="1" y="169"/>
                  </a:lnTo>
                  <a:cubicBezTo>
                    <a:pt x="1" y="298"/>
                    <a:pt x="91" y="455"/>
                    <a:pt x="202" y="520"/>
                  </a:cubicBezTo>
                  <a:lnTo>
                    <a:pt x="3638" y="2503"/>
                  </a:lnTo>
                  <a:cubicBezTo>
                    <a:pt x="3670" y="2521"/>
                    <a:pt x="3701" y="2530"/>
                    <a:pt x="3728" y="2530"/>
                  </a:cubicBezTo>
                  <a:cubicBezTo>
                    <a:pt x="3795" y="2530"/>
                    <a:pt x="3841" y="2478"/>
                    <a:pt x="3841" y="2386"/>
                  </a:cubicBezTo>
                  <a:lnTo>
                    <a:pt x="3841" y="2362"/>
                  </a:lnTo>
                  <a:cubicBezTo>
                    <a:pt x="3841" y="2233"/>
                    <a:pt x="3750" y="2076"/>
                    <a:pt x="3638" y="2011"/>
                  </a:cubicBezTo>
                  <a:lnTo>
                    <a:pt x="202" y="28"/>
                  </a:lnTo>
                  <a:cubicBezTo>
                    <a:pt x="170" y="9"/>
                    <a:pt x="139" y="0"/>
                    <a:pt x="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1921121" y="3610581"/>
              <a:ext cx="187466" cy="106763"/>
            </a:xfrm>
            <a:custGeom>
              <a:avLst/>
              <a:gdLst/>
              <a:ahLst/>
              <a:cxnLst/>
              <a:rect l="l" t="t" r="r" b="b"/>
              <a:pathLst>
                <a:path w="4086" h="2327" extrusionOk="0">
                  <a:moveTo>
                    <a:pt x="335" y="0"/>
                  </a:moveTo>
                  <a:cubicBezTo>
                    <a:pt x="262" y="0"/>
                    <a:pt x="189" y="17"/>
                    <a:pt x="133" y="49"/>
                  </a:cubicBezTo>
                  <a:lnTo>
                    <a:pt x="113" y="62"/>
                  </a:lnTo>
                  <a:cubicBezTo>
                    <a:pt x="0" y="126"/>
                    <a:pt x="0" y="231"/>
                    <a:pt x="113" y="295"/>
                  </a:cubicBezTo>
                  <a:lnTo>
                    <a:pt x="3547" y="2278"/>
                  </a:lnTo>
                  <a:cubicBezTo>
                    <a:pt x="3603" y="2310"/>
                    <a:pt x="3676" y="2327"/>
                    <a:pt x="3750" y="2327"/>
                  </a:cubicBezTo>
                  <a:cubicBezTo>
                    <a:pt x="3823" y="2327"/>
                    <a:pt x="3897" y="2310"/>
                    <a:pt x="3953" y="2278"/>
                  </a:cubicBezTo>
                  <a:lnTo>
                    <a:pt x="3973" y="2266"/>
                  </a:lnTo>
                  <a:cubicBezTo>
                    <a:pt x="4086" y="2201"/>
                    <a:pt x="4086" y="2096"/>
                    <a:pt x="3973" y="2032"/>
                  </a:cubicBezTo>
                  <a:lnTo>
                    <a:pt x="539" y="49"/>
                  </a:lnTo>
                  <a:cubicBezTo>
                    <a:pt x="482" y="17"/>
                    <a:pt x="409" y="0"/>
                    <a:pt x="3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900796" y="3632512"/>
              <a:ext cx="184116" cy="112039"/>
            </a:xfrm>
            <a:custGeom>
              <a:avLst/>
              <a:gdLst/>
              <a:ahLst/>
              <a:cxnLst/>
              <a:rect l="l" t="t" r="r" b="b"/>
              <a:pathLst>
                <a:path w="4013" h="2442" extrusionOk="0">
                  <a:moveTo>
                    <a:pt x="262" y="1"/>
                  </a:moveTo>
                  <a:cubicBezTo>
                    <a:pt x="192" y="1"/>
                    <a:pt x="118" y="41"/>
                    <a:pt x="74" y="109"/>
                  </a:cubicBezTo>
                  <a:lnTo>
                    <a:pt x="63" y="127"/>
                  </a:lnTo>
                  <a:cubicBezTo>
                    <a:pt x="1" y="224"/>
                    <a:pt x="21" y="343"/>
                    <a:pt x="108" y="391"/>
                  </a:cubicBezTo>
                  <a:lnTo>
                    <a:pt x="3669" y="2421"/>
                  </a:lnTo>
                  <a:cubicBezTo>
                    <a:pt x="3695" y="2435"/>
                    <a:pt x="3723" y="2442"/>
                    <a:pt x="3752" y="2442"/>
                  </a:cubicBezTo>
                  <a:cubicBezTo>
                    <a:pt x="3822" y="2442"/>
                    <a:pt x="3896" y="2402"/>
                    <a:pt x="3940" y="2333"/>
                  </a:cubicBezTo>
                  <a:lnTo>
                    <a:pt x="3951" y="2315"/>
                  </a:lnTo>
                  <a:cubicBezTo>
                    <a:pt x="4013" y="2219"/>
                    <a:pt x="3993" y="2100"/>
                    <a:pt x="3906" y="2052"/>
                  </a:cubicBezTo>
                  <a:lnTo>
                    <a:pt x="344" y="22"/>
                  </a:lnTo>
                  <a:cubicBezTo>
                    <a:pt x="319" y="8"/>
                    <a:pt x="291" y="1"/>
                    <a:pt x="2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560958" y="3440685"/>
              <a:ext cx="81070" cy="49642"/>
            </a:xfrm>
            <a:custGeom>
              <a:avLst/>
              <a:gdLst/>
              <a:ahLst/>
              <a:cxnLst/>
              <a:rect l="l" t="t" r="r" b="b"/>
              <a:pathLst>
                <a:path w="1767" h="1082" extrusionOk="0">
                  <a:moveTo>
                    <a:pt x="335" y="0"/>
                  </a:moveTo>
                  <a:lnTo>
                    <a:pt x="1" y="193"/>
                  </a:lnTo>
                  <a:lnTo>
                    <a:pt x="546" y="757"/>
                  </a:lnTo>
                  <a:lnTo>
                    <a:pt x="1432" y="1081"/>
                  </a:lnTo>
                  <a:lnTo>
                    <a:pt x="1766" y="889"/>
                  </a:lnTo>
                  <a:lnTo>
                    <a:pt x="1206" y="376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560958" y="3440685"/>
              <a:ext cx="89604" cy="45421"/>
            </a:xfrm>
            <a:custGeom>
              <a:avLst/>
              <a:gdLst/>
              <a:ahLst/>
              <a:cxnLst/>
              <a:rect l="l" t="t" r="r" b="b"/>
              <a:pathLst>
                <a:path w="1953" h="990" extrusionOk="0">
                  <a:moveTo>
                    <a:pt x="335" y="0"/>
                  </a:moveTo>
                  <a:lnTo>
                    <a:pt x="1" y="193"/>
                  </a:lnTo>
                  <a:lnTo>
                    <a:pt x="564" y="608"/>
                  </a:lnTo>
                  <a:lnTo>
                    <a:pt x="1451" y="933"/>
                  </a:lnTo>
                  <a:cubicBezTo>
                    <a:pt x="1551" y="972"/>
                    <a:pt x="1642" y="990"/>
                    <a:pt x="1714" y="990"/>
                  </a:cubicBezTo>
                  <a:cubicBezTo>
                    <a:pt x="1887" y="990"/>
                    <a:pt x="1953" y="888"/>
                    <a:pt x="1785" y="740"/>
                  </a:cubicBezTo>
                  <a:lnTo>
                    <a:pt x="1224" y="22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1"/>
          <p:cNvGrpSpPr/>
          <p:nvPr/>
        </p:nvGrpSpPr>
        <p:grpSpPr>
          <a:xfrm>
            <a:off x="459961" y="301521"/>
            <a:ext cx="510276" cy="1011126"/>
            <a:chOff x="331179" y="148675"/>
            <a:chExt cx="557496" cy="1104693"/>
          </a:xfrm>
        </p:grpSpPr>
        <p:sp>
          <p:nvSpPr>
            <p:cNvPr id="649" name="Google Shape;649;p31"/>
            <p:cNvSpPr/>
            <p:nvPr/>
          </p:nvSpPr>
          <p:spPr>
            <a:xfrm flipH="1">
              <a:off x="331179" y="457561"/>
              <a:ext cx="456019" cy="737621"/>
            </a:xfrm>
            <a:custGeom>
              <a:avLst/>
              <a:gdLst/>
              <a:ahLst/>
              <a:cxnLst/>
              <a:rect l="l" t="t" r="r" b="b"/>
              <a:pathLst>
                <a:path w="3276" h="5299" extrusionOk="0">
                  <a:moveTo>
                    <a:pt x="276" y="1"/>
                  </a:moveTo>
                  <a:cubicBezTo>
                    <a:pt x="114" y="1"/>
                    <a:pt x="1" y="151"/>
                    <a:pt x="1" y="400"/>
                  </a:cubicBezTo>
                  <a:lnTo>
                    <a:pt x="1" y="1975"/>
                  </a:lnTo>
                  <a:cubicBezTo>
                    <a:pt x="1" y="3178"/>
                    <a:pt x="735" y="4581"/>
                    <a:pt x="1638" y="5103"/>
                  </a:cubicBezTo>
                  <a:cubicBezTo>
                    <a:pt x="1868" y="5236"/>
                    <a:pt x="2088" y="5299"/>
                    <a:pt x="2287" y="5299"/>
                  </a:cubicBezTo>
                  <a:cubicBezTo>
                    <a:pt x="2868" y="5299"/>
                    <a:pt x="3275" y="4762"/>
                    <a:pt x="3275" y="3864"/>
                  </a:cubicBezTo>
                  <a:lnTo>
                    <a:pt x="3275" y="2291"/>
                  </a:lnTo>
                  <a:cubicBezTo>
                    <a:pt x="3275" y="1955"/>
                    <a:pt x="3070" y="1564"/>
                    <a:pt x="2818" y="1418"/>
                  </a:cubicBezTo>
                  <a:lnTo>
                    <a:pt x="458" y="56"/>
                  </a:lnTo>
                  <a:cubicBezTo>
                    <a:pt x="394" y="18"/>
                    <a:pt x="332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 flipH="1">
              <a:off x="393122" y="1102618"/>
              <a:ext cx="134467" cy="138226"/>
            </a:xfrm>
            <a:custGeom>
              <a:avLst/>
              <a:gdLst/>
              <a:ahLst/>
              <a:cxnLst/>
              <a:rect l="l" t="t" r="r" b="b"/>
              <a:pathLst>
                <a:path w="966" h="993" extrusionOk="0">
                  <a:moveTo>
                    <a:pt x="966" y="0"/>
                  </a:moveTo>
                  <a:lnTo>
                    <a:pt x="1" y="709"/>
                  </a:lnTo>
                  <a:lnTo>
                    <a:pt x="77" y="992"/>
                  </a:lnTo>
                  <a:lnTo>
                    <a:pt x="819" y="568"/>
                  </a:lnTo>
                  <a:lnTo>
                    <a:pt x="966" y="0"/>
                  </a:lnTo>
                  <a:close/>
                </a:path>
              </a:pathLst>
            </a:custGeom>
            <a:solidFill>
              <a:srgbClr val="474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 flipH="1">
              <a:off x="713840" y="459789"/>
              <a:ext cx="149083" cy="136138"/>
            </a:xfrm>
            <a:custGeom>
              <a:avLst/>
              <a:gdLst/>
              <a:ahLst/>
              <a:cxnLst/>
              <a:rect l="l" t="t" r="r" b="b"/>
              <a:pathLst>
                <a:path w="1071" h="978" extrusionOk="0">
                  <a:moveTo>
                    <a:pt x="736" y="0"/>
                  </a:moveTo>
                  <a:lnTo>
                    <a:pt x="1" y="422"/>
                  </a:lnTo>
                  <a:lnTo>
                    <a:pt x="830" y="978"/>
                  </a:lnTo>
                  <a:lnTo>
                    <a:pt x="1071" y="293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474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 flipH="1">
              <a:off x="432795" y="515887"/>
              <a:ext cx="455880" cy="737482"/>
            </a:xfrm>
            <a:custGeom>
              <a:avLst/>
              <a:gdLst/>
              <a:ahLst/>
              <a:cxnLst/>
              <a:rect l="l" t="t" r="r" b="b"/>
              <a:pathLst>
                <a:path w="3275" h="5298" extrusionOk="0">
                  <a:moveTo>
                    <a:pt x="277" y="0"/>
                  </a:moveTo>
                  <a:cubicBezTo>
                    <a:pt x="114" y="0"/>
                    <a:pt x="0" y="150"/>
                    <a:pt x="0" y="400"/>
                  </a:cubicBezTo>
                  <a:lnTo>
                    <a:pt x="0" y="1973"/>
                  </a:lnTo>
                  <a:cubicBezTo>
                    <a:pt x="0" y="3177"/>
                    <a:pt x="734" y="4580"/>
                    <a:pt x="1637" y="5102"/>
                  </a:cubicBezTo>
                  <a:cubicBezTo>
                    <a:pt x="1868" y="5235"/>
                    <a:pt x="2087" y="5298"/>
                    <a:pt x="2286" y="5298"/>
                  </a:cubicBezTo>
                  <a:cubicBezTo>
                    <a:pt x="2867" y="5298"/>
                    <a:pt x="3275" y="4761"/>
                    <a:pt x="3275" y="3864"/>
                  </a:cubicBezTo>
                  <a:lnTo>
                    <a:pt x="3275" y="2291"/>
                  </a:lnTo>
                  <a:cubicBezTo>
                    <a:pt x="3275" y="1954"/>
                    <a:pt x="3069" y="1562"/>
                    <a:pt x="2818" y="1417"/>
                  </a:cubicBezTo>
                  <a:lnTo>
                    <a:pt x="457" y="55"/>
                  </a:lnTo>
                  <a:cubicBezTo>
                    <a:pt x="393" y="18"/>
                    <a:pt x="332" y="0"/>
                    <a:pt x="2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 flipH="1">
              <a:off x="458686" y="553610"/>
              <a:ext cx="404237" cy="662035"/>
            </a:xfrm>
            <a:custGeom>
              <a:avLst/>
              <a:gdLst/>
              <a:ahLst/>
              <a:cxnLst/>
              <a:rect l="l" t="t" r="r" b="b"/>
              <a:pathLst>
                <a:path w="2904" h="4756" extrusionOk="0">
                  <a:moveTo>
                    <a:pt x="165" y="0"/>
                  </a:moveTo>
                  <a:cubicBezTo>
                    <a:pt x="66" y="0"/>
                    <a:pt x="1" y="92"/>
                    <a:pt x="1" y="236"/>
                  </a:cubicBezTo>
                  <a:lnTo>
                    <a:pt x="1" y="1810"/>
                  </a:lnTo>
                  <a:cubicBezTo>
                    <a:pt x="1" y="2814"/>
                    <a:pt x="589" y="4000"/>
                    <a:pt x="1340" y="4511"/>
                  </a:cubicBezTo>
                  <a:cubicBezTo>
                    <a:pt x="1377" y="4536"/>
                    <a:pt x="1414" y="4561"/>
                    <a:pt x="1452" y="4583"/>
                  </a:cubicBezTo>
                  <a:cubicBezTo>
                    <a:pt x="1603" y="4671"/>
                    <a:pt x="1754" y="4726"/>
                    <a:pt x="1899" y="4746"/>
                  </a:cubicBezTo>
                  <a:cubicBezTo>
                    <a:pt x="1943" y="4753"/>
                    <a:pt x="1986" y="4756"/>
                    <a:pt x="2028" y="4756"/>
                  </a:cubicBezTo>
                  <a:cubicBezTo>
                    <a:pt x="2166" y="4756"/>
                    <a:pt x="2294" y="4721"/>
                    <a:pt x="2410" y="4653"/>
                  </a:cubicBezTo>
                  <a:cubicBezTo>
                    <a:pt x="2475" y="4613"/>
                    <a:pt x="2535" y="4565"/>
                    <a:pt x="2588" y="4507"/>
                  </a:cubicBezTo>
                  <a:cubicBezTo>
                    <a:pt x="2618" y="4474"/>
                    <a:pt x="2649" y="4433"/>
                    <a:pt x="2679" y="4388"/>
                  </a:cubicBezTo>
                  <a:cubicBezTo>
                    <a:pt x="2734" y="4302"/>
                    <a:pt x="2780" y="4203"/>
                    <a:pt x="2816" y="4091"/>
                  </a:cubicBezTo>
                  <a:cubicBezTo>
                    <a:pt x="2875" y="3911"/>
                    <a:pt x="2904" y="3707"/>
                    <a:pt x="2904" y="3486"/>
                  </a:cubicBezTo>
                  <a:lnTo>
                    <a:pt x="2904" y="1913"/>
                  </a:lnTo>
                  <a:cubicBezTo>
                    <a:pt x="2904" y="1714"/>
                    <a:pt x="2782" y="1481"/>
                    <a:pt x="2633" y="1394"/>
                  </a:cubicBezTo>
                  <a:lnTo>
                    <a:pt x="272" y="31"/>
                  </a:lnTo>
                  <a:cubicBezTo>
                    <a:pt x="242" y="14"/>
                    <a:pt x="213" y="4"/>
                    <a:pt x="182" y="1"/>
                  </a:cubicBezTo>
                  <a:cubicBezTo>
                    <a:pt x="176" y="0"/>
                    <a:pt x="171" y="0"/>
                    <a:pt x="1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1"/>
            <p:cNvSpPr/>
            <p:nvPr/>
          </p:nvSpPr>
          <p:spPr>
            <a:xfrm flipH="1">
              <a:off x="469126" y="568783"/>
              <a:ext cx="383218" cy="631690"/>
            </a:xfrm>
            <a:custGeom>
              <a:avLst/>
              <a:gdLst/>
              <a:ahLst/>
              <a:cxnLst/>
              <a:rect l="l" t="t" r="r" b="b"/>
              <a:pathLst>
                <a:path w="2753" h="4538" extrusionOk="0">
                  <a:moveTo>
                    <a:pt x="119" y="1"/>
                  </a:moveTo>
                  <a:cubicBezTo>
                    <a:pt x="50" y="1"/>
                    <a:pt x="0" y="64"/>
                    <a:pt x="0" y="171"/>
                  </a:cubicBezTo>
                  <a:lnTo>
                    <a:pt x="0" y="1744"/>
                  </a:lnTo>
                  <a:cubicBezTo>
                    <a:pt x="0" y="2709"/>
                    <a:pt x="560" y="3822"/>
                    <a:pt x="1269" y="4304"/>
                  </a:cubicBezTo>
                  <a:cubicBezTo>
                    <a:pt x="1304" y="4329"/>
                    <a:pt x="1340" y="4352"/>
                    <a:pt x="1376" y="4374"/>
                  </a:cubicBezTo>
                  <a:cubicBezTo>
                    <a:pt x="1524" y="4458"/>
                    <a:pt x="1666" y="4509"/>
                    <a:pt x="1800" y="4528"/>
                  </a:cubicBezTo>
                  <a:cubicBezTo>
                    <a:pt x="1841" y="4534"/>
                    <a:pt x="1882" y="4537"/>
                    <a:pt x="1922" y="4537"/>
                  </a:cubicBezTo>
                  <a:cubicBezTo>
                    <a:pt x="2054" y="4537"/>
                    <a:pt x="2177" y="4503"/>
                    <a:pt x="2284" y="4439"/>
                  </a:cubicBezTo>
                  <a:cubicBezTo>
                    <a:pt x="2345" y="4403"/>
                    <a:pt x="2401" y="4357"/>
                    <a:pt x="2452" y="4302"/>
                  </a:cubicBezTo>
                  <a:cubicBezTo>
                    <a:pt x="2483" y="4268"/>
                    <a:pt x="2512" y="4229"/>
                    <a:pt x="2539" y="4188"/>
                  </a:cubicBezTo>
                  <a:cubicBezTo>
                    <a:pt x="2591" y="4107"/>
                    <a:pt x="2635" y="4013"/>
                    <a:pt x="2669" y="3907"/>
                  </a:cubicBezTo>
                  <a:cubicBezTo>
                    <a:pt x="2722" y="3743"/>
                    <a:pt x="2752" y="3552"/>
                    <a:pt x="2752" y="3333"/>
                  </a:cubicBezTo>
                  <a:lnTo>
                    <a:pt x="2752" y="1760"/>
                  </a:lnTo>
                  <a:cubicBezTo>
                    <a:pt x="2752" y="1616"/>
                    <a:pt x="2665" y="1448"/>
                    <a:pt x="2557" y="1386"/>
                  </a:cubicBezTo>
                  <a:lnTo>
                    <a:pt x="1903" y="1009"/>
                  </a:lnTo>
                  <a:lnTo>
                    <a:pt x="1661" y="869"/>
                  </a:lnTo>
                  <a:lnTo>
                    <a:pt x="1524" y="789"/>
                  </a:lnTo>
                  <a:lnTo>
                    <a:pt x="1282" y="650"/>
                  </a:lnTo>
                  <a:lnTo>
                    <a:pt x="684" y="305"/>
                  </a:lnTo>
                  <a:lnTo>
                    <a:pt x="196" y="24"/>
                  </a:lnTo>
                  <a:cubicBezTo>
                    <a:pt x="173" y="10"/>
                    <a:pt x="151" y="3"/>
                    <a:pt x="131" y="1"/>
                  </a:cubicBezTo>
                  <a:cubicBezTo>
                    <a:pt x="127" y="1"/>
                    <a:pt x="123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1"/>
            <p:cNvSpPr/>
            <p:nvPr/>
          </p:nvSpPr>
          <p:spPr>
            <a:xfrm flipH="1">
              <a:off x="552507" y="835770"/>
              <a:ext cx="215203" cy="312504"/>
            </a:xfrm>
            <a:custGeom>
              <a:avLst/>
              <a:gdLst/>
              <a:ahLst/>
              <a:cxnLst/>
              <a:rect l="l" t="t" r="r" b="b"/>
              <a:pathLst>
                <a:path w="1546" h="2245" extrusionOk="0">
                  <a:moveTo>
                    <a:pt x="466" y="0"/>
                  </a:moveTo>
                  <a:cubicBezTo>
                    <a:pt x="192" y="0"/>
                    <a:pt x="0" y="253"/>
                    <a:pt x="0" y="676"/>
                  </a:cubicBezTo>
                  <a:cubicBezTo>
                    <a:pt x="0" y="1245"/>
                    <a:pt x="346" y="1906"/>
                    <a:pt x="773" y="2153"/>
                  </a:cubicBezTo>
                  <a:cubicBezTo>
                    <a:pt x="881" y="2215"/>
                    <a:pt x="985" y="2245"/>
                    <a:pt x="1079" y="2245"/>
                  </a:cubicBezTo>
                  <a:cubicBezTo>
                    <a:pt x="1353" y="2245"/>
                    <a:pt x="1545" y="1992"/>
                    <a:pt x="1545" y="1568"/>
                  </a:cubicBezTo>
                  <a:cubicBezTo>
                    <a:pt x="1545" y="1000"/>
                    <a:pt x="1200" y="339"/>
                    <a:pt x="773" y="93"/>
                  </a:cubicBezTo>
                  <a:cubicBezTo>
                    <a:pt x="664" y="30"/>
                    <a:pt x="560" y="0"/>
                    <a:pt x="4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 flipH="1">
              <a:off x="621967" y="886996"/>
              <a:ext cx="85190" cy="123749"/>
            </a:xfrm>
            <a:custGeom>
              <a:avLst/>
              <a:gdLst/>
              <a:ahLst/>
              <a:cxnLst/>
              <a:rect l="l" t="t" r="r" b="b"/>
              <a:pathLst>
                <a:path w="612" h="889" extrusionOk="0">
                  <a:moveTo>
                    <a:pt x="184" y="1"/>
                  </a:moveTo>
                  <a:cubicBezTo>
                    <a:pt x="76" y="1"/>
                    <a:pt x="0" y="100"/>
                    <a:pt x="0" y="268"/>
                  </a:cubicBezTo>
                  <a:cubicBezTo>
                    <a:pt x="0" y="493"/>
                    <a:pt x="136" y="754"/>
                    <a:pt x="305" y="852"/>
                  </a:cubicBezTo>
                  <a:cubicBezTo>
                    <a:pt x="348" y="877"/>
                    <a:pt x="390" y="889"/>
                    <a:pt x="427" y="889"/>
                  </a:cubicBezTo>
                  <a:cubicBezTo>
                    <a:pt x="535" y="889"/>
                    <a:pt x="612" y="789"/>
                    <a:pt x="612" y="622"/>
                  </a:cubicBezTo>
                  <a:cubicBezTo>
                    <a:pt x="612" y="396"/>
                    <a:pt x="474" y="135"/>
                    <a:pt x="305" y="37"/>
                  </a:cubicBezTo>
                  <a:cubicBezTo>
                    <a:pt x="262" y="12"/>
                    <a:pt x="221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1"/>
            <p:cNvSpPr/>
            <p:nvPr/>
          </p:nvSpPr>
          <p:spPr>
            <a:xfrm flipH="1">
              <a:off x="789564" y="615554"/>
              <a:ext cx="36888" cy="53731"/>
            </a:xfrm>
            <a:custGeom>
              <a:avLst/>
              <a:gdLst/>
              <a:ahLst/>
              <a:cxnLst/>
              <a:rect l="l" t="t" r="r" b="b"/>
              <a:pathLst>
                <a:path w="265" h="386" extrusionOk="0">
                  <a:moveTo>
                    <a:pt x="81" y="1"/>
                  </a:moveTo>
                  <a:cubicBezTo>
                    <a:pt x="33" y="1"/>
                    <a:pt x="0" y="44"/>
                    <a:pt x="0" y="117"/>
                  </a:cubicBezTo>
                  <a:cubicBezTo>
                    <a:pt x="0" y="215"/>
                    <a:pt x="60" y="327"/>
                    <a:pt x="133" y="370"/>
                  </a:cubicBezTo>
                  <a:cubicBezTo>
                    <a:pt x="151" y="381"/>
                    <a:pt x="169" y="386"/>
                    <a:pt x="185" y="386"/>
                  </a:cubicBezTo>
                  <a:cubicBezTo>
                    <a:pt x="232" y="386"/>
                    <a:pt x="265" y="343"/>
                    <a:pt x="265" y="270"/>
                  </a:cubicBezTo>
                  <a:cubicBezTo>
                    <a:pt x="265" y="173"/>
                    <a:pt x="205" y="59"/>
                    <a:pt x="133" y="16"/>
                  </a:cubicBezTo>
                  <a:cubicBezTo>
                    <a:pt x="115" y="6"/>
                    <a:pt x="97" y="1"/>
                    <a:pt x="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1"/>
            <p:cNvSpPr/>
            <p:nvPr/>
          </p:nvSpPr>
          <p:spPr>
            <a:xfrm flipH="1">
              <a:off x="498496" y="782177"/>
              <a:ext cx="36888" cy="53731"/>
            </a:xfrm>
            <a:custGeom>
              <a:avLst/>
              <a:gdLst/>
              <a:ahLst/>
              <a:cxnLst/>
              <a:rect l="l" t="t" r="r" b="b"/>
              <a:pathLst>
                <a:path w="265" h="386" extrusionOk="0">
                  <a:moveTo>
                    <a:pt x="80" y="0"/>
                  </a:moveTo>
                  <a:cubicBezTo>
                    <a:pt x="33" y="0"/>
                    <a:pt x="0" y="44"/>
                    <a:pt x="0" y="117"/>
                  </a:cubicBezTo>
                  <a:cubicBezTo>
                    <a:pt x="0" y="214"/>
                    <a:pt x="60" y="327"/>
                    <a:pt x="133" y="369"/>
                  </a:cubicBezTo>
                  <a:cubicBezTo>
                    <a:pt x="152" y="380"/>
                    <a:pt x="169" y="385"/>
                    <a:pt x="185" y="385"/>
                  </a:cubicBezTo>
                  <a:cubicBezTo>
                    <a:pt x="232" y="385"/>
                    <a:pt x="265" y="342"/>
                    <a:pt x="265" y="270"/>
                  </a:cubicBezTo>
                  <a:cubicBezTo>
                    <a:pt x="265" y="172"/>
                    <a:pt x="206" y="58"/>
                    <a:pt x="133" y="16"/>
                  </a:cubicBezTo>
                  <a:cubicBezTo>
                    <a:pt x="114" y="5"/>
                    <a:pt x="96" y="0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 flipH="1">
              <a:off x="640898" y="943929"/>
              <a:ext cx="46354" cy="153120"/>
            </a:xfrm>
            <a:custGeom>
              <a:avLst/>
              <a:gdLst/>
              <a:ahLst/>
              <a:cxnLst/>
              <a:rect l="l" t="t" r="r" b="b"/>
              <a:pathLst>
                <a:path w="333" h="1100" extrusionOk="0">
                  <a:moveTo>
                    <a:pt x="72" y="1"/>
                  </a:moveTo>
                  <a:lnTo>
                    <a:pt x="0" y="908"/>
                  </a:lnTo>
                  <a:lnTo>
                    <a:pt x="167" y="1004"/>
                  </a:lnTo>
                  <a:lnTo>
                    <a:pt x="332" y="1100"/>
                  </a:lnTo>
                  <a:lnTo>
                    <a:pt x="261" y="110"/>
                  </a:lnTo>
                  <a:lnTo>
                    <a:pt x="167" y="55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 flipH="1">
              <a:off x="709802" y="160925"/>
              <a:ext cx="36749" cy="20602"/>
            </a:xfrm>
            <a:custGeom>
              <a:avLst/>
              <a:gdLst/>
              <a:ahLst/>
              <a:cxnLst/>
              <a:rect l="l" t="t" r="r" b="b"/>
              <a:pathLst>
                <a:path w="264" h="148" extrusionOk="0">
                  <a:moveTo>
                    <a:pt x="236" y="0"/>
                  </a:moveTo>
                  <a:lnTo>
                    <a:pt x="0" y="148"/>
                  </a:lnTo>
                  <a:lnTo>
                    <a:pt x="264" y="14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 flipH="1">
              <a:off x="446297" y="148675"/>
              <a:ext cx="320578" cy="529795"/>
            </a:xfrm>
            <a:custGeom>
              <a:avLst/>
              <a:gdLst/>
              <a:ahLst/>
              <a:cxnLst/>
              <a:rect l="l" t="t" r="r" b="b"/>
              <a:pathLst>
                <a:path w="2303" h="3806" extrusionOk="0">
                  <a:moveTo>
                    <a:pt x="695" y="1"/>
                  </a:moveTo>
                  <a:cubicBezTo>
                    <a:pt x="286" y="1"/>
                    <a:pt x="0" y="378"/>
                    <a:pt x="0" y="1009"/>
                  </a:cubicBezTo>
                  <a:lnTo>
                    <a:pt x="0" y="2569"/>
                  </a:lnTo>
                  <a:lnTo>
                    <a:pt x="308" y="2691"/>
                  </a:lnTo>
                  <a:lnTo>
                    <a:pt x="308" y="1186"/>
                  </a:lnTo>
                  <a:cubicBezTo>
                    <a:pt x="308" y="724"/>
                    <a:pt x="518" y="447"/>
                    <a:pt x="817" y="447"/>
                  </a:cubicBezTo>
                  <a:cubicBezTo>
                    <a:pt x="920" y="447"/>
                    <a:pt x="1032" y="479"/>
                    <a:pt x="1151" y="547"/>
                  </a:cubicBezTo>
                  <a:cubicBezTo>
                    <a:pt x="1617" y="817"/>
                    <a:pt x="1995" y="1540"/>
                    <a:pt x="1995" y="2161"/>
                  </a:cubicBezTo>
                  <a:lnTo>
                    <a:pt x="1995" y="3667"/>
                  </a:lnTo>
                  <a:lnTo>
                    <a:pt x="2301" y="3805"/>
                  </a:lnTo>
                  <a:lnTo>
                    <a:pt x="2303" y="2338"/>
                  </a:lnTo>
                  <a:cubicBezTo>
                    <a:pt x="2303" y="1491"/>
                    <a:pt x="1786" y="505"/>
                    <a:pt x="1151" y="139"/>
                  </a:cubicBezTo>
                  <a:cubicBezTo>
                    <a:pt x="989" y="45"/>
                    <a:pt x="835" y="1"/>
                    <a:pt x="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 flipH="1">
              <a:off x="724279" y="505586"/>
              <a:ext cx="27562" cy="35357"/>
            </a:xfrm>
            <a:custGeom>
              <a:avLst/>
              <a:gdLst/>
              <a:ahLst/>
              <a:cxnLst/>
              <a:rect l="l" t="t" r="r" b="b"/>
              <a:pathLst>
                <a:path w="198" h="254" extrusionOk="0">
                  <a:moveTo>
                    <a:pt x="0" y="0"/>
                  </a:moveTo>
                  <a:lnTo>
                    <a:pt x="0" y="254"/>
                  </a:lnTo>
                  <a:cubicBezTo>
                    <a:pt x="113" y="240"/>
                    <a:pt x="197" y="188"/>
                    <a:pt x="197" y="126"/>
                  </a:cubicBezTo>
                  <a:cubicBezTo>
                    <a:pt x="197" y="64"/>
                    <a:pt x="113" y="13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 flipH="1">
              <a:off x="446574" y="660516"/>
              <a:ext cx="27562" cy="35496"/>
            </a:xfrm>
            <a:custGeom>
              <a:avLst/>
              <a:gdLst/>
              <a:ahLst/>
              <a:cxnLst/>
              <a:rect l="l" t="t" r="r" b="b"/>
              <a:pathLst>
                <a:path w="198" h="255" extrusionOk="0">
                  <a:moveTo>
                    <a:pt x="1" y="1"/>
                  </a:moveTo>
                  <a:lnTo>
                    <a:pt x="1" y="254"/>
                  </a:lnTo>
                  <a:cubicBezTo>
                    <a:pt x="113" y="241"/>
                    <a:pt x="198" y="189"/>
                    <a:pt x="198" y="127"/>
                  </a:cubicBezTo>
                  <a:cubicBezTo>
                    <a:pt x="198" y="65"/>
                    <a:pt x="113" y="1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 flipH="1">
              <a:off x="516731" y="677638"/>
              <a:ext cx="139" cy="1253"/>
            </a:xfrm>
            <a:custGeom>
              <a:avLst/>
              <a:gdLst/>
              <a:ahLst/>
              <a:cxnLst/>
              <a:rect l="l" t="t" r="r" b="b"/>
              <a:pathLst>
                <a:path w="1" h="9" extrusionOk="0">
                  <a:moveTo>
                    <a:pt x="0" y="4"/>
                  </a:moveTo>
                  <a:cubicBezTo>
                    <a:pt x="0" y="6"/>
                    <a:pt x="0" y="7"/>
                    <a:pt x="0" y="9"/>
                  </a:cubicBezTo>
                  <a:lnTo>
                    <a:pt x="0" y="1"/>
                  </a:lnTo>
                  <a:cubicBezTo>
                    <a:pt x="0" y="2"/>
                    <a:pt x="0" y="3"/>
                    <a:pt x="0" y="4"/>
                  </a:cubicBezTo>
                  <a:close/>
                </a:path>
              </a:pathLst>
            </a:custGeom>
            <a:solidFill>
              <a:srgbClr val="A8A8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 flipH="1">
              <a:off x="473998" y="165657"/>
              <a:ext cx="320717" cy="512117"/>
            </a:xfrm>
            <a:custGeom>
              <a:avLst/>
              <a:gdLst/>
              <a:ahLst/>
              <a:cxnLst/>
              <a:rect l="l" t="t" r="r" b="b"/>
              <a:pathLst>
                <a:path w="2304" h="3679" extrusionOk="0">
                  <a:moveTo>
                    <a:pt x="696" y="0"/>
                  </a:moveTo>
                  <a:cubicBezTo>
                    <a:pt x="288" y="0"/>
                    <a:pt x="1" y="378"/>
                    <a:pt x="1" y="1009"/>
                  </a:cubicBezTo>
                  <a:lnTo>
                    <a:pt x="1" y="2568"/>
                  </a:lnTo>
                  <a:cubicBezTo>
                    <a:pt x="1" y="2496"/>
                    <a:pt x="115" y="2439"/>
                    <a:pt x="253" y="2439"/>
                  </a:cubicBezTo>
                  <a:cubicBezTo>
                    <a:pt x="272" y="2439"/>
                    <a:pt x="291" y="2440"/>
                    <a:pt x="308" y="2442"/>
                  </a:cubicBezTo>
                  <a:lnTo>
                    <a:pt x="308" y="1186"/>
                  </a:lnTo>
                  <a:cubicBezTo>
                    <a:pt x="308" y="724"/>
                    <a:pt x="518" y="447"/>
                    <a:pt x="818" y="447"/>
                  </a:cubicBezTo>
                  <a:cubicBezTo>
                    <a:pt x="920" y="447"/>
                    <a:pt x="1034" y="479"/>
                    <a:pt x="1153" y="548"/>
                  </a:cubicBezTo>
                  <a:cubicBezTo>
                    <a:pt x="1618" y="816"/>
                    <a:pt x="1997" y="1540"/>
                    <a:pt x="1997" y="2161"/>
                  </a:cubicBezTo>
                  <a:lnTo>
                    <a:pt x="1997" y="3679"/>
                  </a:lnTo>
                  <a:cubicBezTo>
                    <a:pt x="2001" y="3609"/>
                    <a:pt x="2112" y="3553"/>
                    <a:pt x="2248" y="3553"/>
                  </a:cubicBezTo>
                  <a:cubicBezTo>
                    <a:pt x="2268" y="3553"/>
                    <a:pt x="2286" y="3554"/>
                    <a:pt x="2304" y="3556"/>
                  </a:cubicBezTo>
                  <a:lnTo>
                    <a:pt x="2304" y="2338"/>
                  </a:lnTo>
                  <a:cubicBezTo>
                    <a:pt x="2304" y="1492"/>
                    <a:pt x="1788" y="504"/>
                    <a:pt x="1153" y="138"/>
                  </a:cubicBezTo>
                  <a:cubicBezTo>
                    <a:pt x="991" y="45"/>
                    <a:pt x="836" y="0"/>
                    <a:pt x="6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1"/>
            <p:cNvSpPr/>
            <p:nvPr/>
          </p:nvSpPr>
          <p:spPr>
            <a:xfrm flipH="1">
              <a:off x="751702" y="504890"/>
              <a:ext cx="43013" cy="36470"/>
            </a:xfrm>
            <a:custGeom>
              <a:avLst/>
              <a:gdLst/>
              <a:ahLst/>
              <a:cxnLst/>
              <a:rect l="l" t="t" r="r" b="b"/>
              <a:pathLst>
                <a:path w="309" h="262" extrusionOk="0">
                  <a:moveTo>
                    <a:pt x="253" y="1"/>
                  </a:moveTo>
                  <a:cubicBezTo>
                    <a:pt x="115" y="2"/>
                    <a:pt x="1" y="59"/>
                    <a:pt x="1" y="131"/>
                  </a:cubicBezTo>
                  <a:cubicBezTo>
                    <a:pt x="1" y="203"/>
                    <a:pt x="115" y="262"/>
                    <a:pt x="253" y="262"/>
                  </a:cubicBezTo>
                  <a:cubicBezTo>
                    <a:pt x="272" y="262"/>
                    <a:pt x="291" y="260"/>
                    <a:pt x="308" y="259"/>
                  </a:cubicBezTo>
                  <a:lnTo>
                    <a:pt x="308" y="4"/>
                  </a:lnTo>
                  <a:cubicBezTo>
                    <a:pt x="291" y="3"/>
                    <a:pt x="272" y="1"/>
                    <a:pt x="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 flipH="1">
              <a:off x="473997" y="660098"/>
              <a:ext cx="42874" cy="36331"/>
            </a:xfrm>
            <a:custGeom>
              <a:avLst/>
              <a:gdLst/>
              <a:ahLst/>
              <a:cxnLst/>
              <a:rect l="l" t="t" r="r" b="b"/>
              <a:pathLst>
                <a:path w="308" h="261" extrusionOk="0">
                  <a:moveTo>
                    <a:pt x="252" y="1"/>
                  </a:moveTo>
                  <a:cubicBezTo>
                    <a:pt x="116" y="1"/>
                    <a:pt x="5" y="57"/>
                    <a:pt x="0" y="127"/>
                  </a:cubicBezTo>
                  <a:lnTo>
                    <a:pt x="0" y="135"/>
                  </a:lnTo>
                  <a:cubicBezTo>
                    <a:pt x="5" y="204"/>
                    <a:pt x="116" y="261"/>
                    <a:pt x="252" y="261"/>
                  </a:cubicBezTo>
                  <a:cubicBezTo>
                    <a:pt x="272" y="261"/>
                    <a:pt x="290" y="260"/>
                    <a:pt x="308" y="257"/>
                  </a:cubicBezTo>
                  <a:lnTo>
                    <a:pt x="308" y="4"/>
                  </a:lnTo>
                  <a:cubicBezTo>
                    <a:pt x="290" y="2"/>
                    <a:pt x="272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36688651"/>
      </p:ext>
    </p:extLst>
  </p:cSld>
  <p:clrMapOvr>
    <a:masterClrMapping/>
  </p:clrMapOvr>
</p:sld>
</file>

<file path=ppt/theme/theme1.xml><?xml version="1.0" encoding="utf-8"?>
<a:theme xmlns:a="http://schemas.openxmlformats.org/drawingml/2006/main" name="Stop Cyber Terrorism Campaign by Slidesgo">
  <a:themeElements>
    <a:clrScheme name="Simple Light">
      <a:dk1>
        <a:srgbClr val="3C3C3B"/>
      </a:dk1>
      <a:lt1>
        <a:srgbClr val="FFFFFF"/>
      </a:lt1>
      <a:dk2>
        <a:srgbClr val="878787"/>
      </a:dk2>
      <a:lt2>
        <a:srgbClr val="C22B3A"/>
      </a:lt2>
      <a:accent1>
        <a:srgbClr val="E83345"/>
      </a:accent1>
      <a:accent2>
        <a:srgbClr val="D18E17"/>
      </a:accent2>
      <a:accent3>
        <a:srgbClr val="F9B233"/>
      </a:accent3>
      <a:accent4>
        <a:srgbClr val="FCC7A2"/>
      </a:accent4>
      <a:accent5>
        <a:srgbClr val="375D68"/>
      </a:accent5>
      <a:accent6>
        <a:srgbClr val="4DC8DB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2525</TotalTime>
  <Words>356</Words>
  <Application>Microsoft Office PowerPoint</Application>
  <PresentationFormat>On-screen Show (16:9)</PresentationFormat>
  <Paragraphs>57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Bebas Neue</vt:lpstr>
      <vt:lpstr>Times New Roman</vt:lpstr>
      <vt:lpstr>Oswald</vt:lpstr>
      <vt:lpstr>Roboto Slab</vt:lpstr>
      <vt:lpstr>Roboto</vt:lpstr>
      <vt:lpstr>Nunito</vt:lpstr>
      <vt:lpstr>Stop Cyber Terrorism Campaign by Slidesgo</vt:lpstr>
      <vt:lpstr>PowerPoint Presentation</vt:lpstr>
      <vt:lpstr>A PICTURE IS WORTH A THOUSAND WORDS</vt:lpstr>
      <vt:lpstr>A PICTURE IS WORTH A THOUSAND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BẢO VỆ TRẺ EM TRÊN KHÔNG GIAN MẠNG</vt:lpstr>
      <vt:lpstr>PowerPoint Presentation</vt:lpstr>
      <vt:lpstr>PowerPoint Presentation</vt:lpstr>
      <vt:lpstr>PowerPoint Presentation</vt:lpstr>
      <vt:lpstr>CÁM ƠN  ĐÃ THEO DÕI!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CYBER TERRORISM CAMPAIGN</dc:title>
  <dc:creator>Vikto</dc:creator>
  <cp:lastModifiedBy>Hp</cp:lastModifiedBy>
  <cp:revision>54</cp:revision>
  <dcterms:modified xsi:type="dcterms:W3CDTF">2024-12-02T07:38:31Z</dcterms:modified>
</cp:coreProperties>
</file>