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61EBC6-07AB-3598-14AD-4B654EB47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65ED479-82E5-D9DA-8851-94283619C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65B12DA-F8D0-E271-9705-8CC57F6B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E4A-83FB-4B9C-B77B-8E3E4C9A7A6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C320A1C-9662-89DF-92B8-16518BAA3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BC3CDE-6A23-00A5-CDAC-75B178123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542-CB75-4479-AAAC-4B497FE0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5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CDB4A0-C954-A10F-8E3E-423FEE60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7D6E198-CBF7-2CB3-0C7B-81E0B3DFF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904C60B-4272-5114-B930-BEC61436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E4A-83FB-4B9C-B77B-8E3E4C9A7A6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9FFC3D-5BC9-CF78-7CF7-48A0B202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C08117-8F20-8DBC-A637-317CDAF7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542-CB75-4479-AAAC-4B497FE0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5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600A49B-72EA-3221-72D7-A58B8A273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2F832AA-F7E7-3192-BF7A-39BFC162F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E05E506-CE4B-026F-0C74-09DA6557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E4A-83FB-4B9C-B77B-8E3E4C9A7A6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BEB8489-A7F0-D65F-081E-DF40CBA4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E1ED9C6-726E-DE90-CA3E-87198E12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542-CB75-4479-AAAC-4B497FE0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8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0AFA32-65A3-1B2D-6C7C-0C839FA02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F03A4FB-1D9F-B1E5-608A-C57F08D58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17145D0-07A0-AEDA-15B4-A566864FE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E4A-83FB-4B9C-B77B-8E3E4C9A7A6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84000E1-DCD2-C2EE-11FF-9F97C9E92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9FEF417-F4BF-BD9C-D3CF-28803AEB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542-CB75-4479-AAAC-4B497FE0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2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CD33C2-071F-3C38-6F7E-846C8678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DBE4DE6-B935-41F8-DCA7-A9495C1D8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D0702BB-4A84-698C-ECDA-54DEC5D3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E4A-83FB-4B9C-B77B-8E3E4C9A7A6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F88B254-1FF3-A4C3-210F-CAF87B14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468433-11ED-7337-BB07-1312DBD7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542-CB75-4479-AAAC-4B497FE0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3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C3A685-6684-337A-79F4-204F2A51F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8E05037-B1A7-8852-42FC-986784B77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1C8A8CD-28CC-D3CA-3D0D-3A9AED06E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436F5D8-8EFE-A4AB-0828-18FD19434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E4A-83FB-4B9C-B77B-8E3E4C9A7A6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4AF4CC7-CBE8-6EED-FEF3-B148986E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30688DD-875E-22A9-9079-5F23BC10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542-CB75-4479-AAAC-4B497FE0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F8B6353-891A-1BD7-A3B9-743C3DF9F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860D2B2-C073-85DF-6F14-1C1254BED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AF03BA6-5AAB-C9C4-69A5-0D544AF82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297889E-A500-C8B3-0D8C-55BB4A352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0511513-56D2-616C-1DFF-883DE5AB9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87C53C7-52B2-DFA8-7398-34246840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E4A-83FB-4B9C-B77B-8E3E4C9A7A6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F28BFF2-7D34-E000-19F9-719E8916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FC69943-A955-EE7F-337C-E6A0F3DF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542-CB75-4479-AAAC-4B497FE0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3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E70C50-B416-2B4E-9BE5-49DD769B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15B806E-2186-4572-17EB-63DD9121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E4A-83FB-4B9C-B77B-8E3E4C9A7A6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63123A0-4D92-08B0-31C8-B4B62D52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2716B7A-7C86-2906-D61C-EFE5D204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542-CB75-4479-AAAC-4B497FE0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4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02AF983-3856-3454-B883-C73CA5E5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E4A-83FB-4B9C-B77B-8E3E4C9A7A6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FDB91C8-9404-D498-3DB5-8D4241EA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80D6D07-0374-4B72-2314-D4FC7681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542-CB75-4479-AAAC-4B497FE0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8060E37-4057-13EE-0733-003CA446A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EC6C448-F33C-F045-B06D-88C20678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FC4A296-D16D-87A3-5023-7AADAB76A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BC59EEA-3325-356D-E709-F1782FE1A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E4A-83FB-4B9C-B77B-8E3E4C9A7A6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D470CAC-6CE5-2244-2ED3-FDDF7001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A2864E3-2566-EFD6-3D5D-CFD67539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542-CB75-4479-AAAC-4B497FE0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8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1D984D5-801F-62B8-2D3E-256B62D7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9FE29CF-4219-870C-9785-09B94FAC4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1109D3D-A668-4615-A314-EB33E6028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1156214-59F9-D8B9-A277-6E3B234A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E4A-83FB-4B9C-B77B-8E3E4C9A7A6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D533191-C69C-D0AB-1F15-133A6BAB5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D6B8A36-2CDF-DDD6-9409-211502AA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542-CB75-4479-AAAC-4B497FE0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5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C5290304-D902-6239-D168-898953BF7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6673348-B214-A5F7-DBDD-4C2C2ACA9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CD0E9B-C0F7-79D0-2DC5-250B3FC0C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BE4A-83FB-4B9C-B77B-8E3E4C9A7A68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DEA9E4E-B605-4E39-9E9F-B24BDA8BF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D5A82B4-9630-BB63-0C48-3B41790D3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82542-CB75-4479-AAAC-4B497FE02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9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3B3054C5-3111-B7CA-9A1E-47531568D8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6000"/>
                </a:schemeClr>
              </a:gs>
              <a:gs pos="100000">
                <a:schemeClr val="tx1">
                  <a:lumMod val="99000"/>
                  <a:alpha val="1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5695B5DB-4F9E-5AC2-B47A-63CF72D666EC}"/>
              </a:ext>
            </a:extLst>
          </p:cNvPr>
          <p:cNvSpPr/>
          <p:nvPr/>
        </p:nvSpPr>
        <p:spPr>
          <a:xfrm>
            <a:off x="6756400" y="1437533"/>
            <a:ext cx="800100" cy="32639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53F0A476-DC2D-DBD2-4786-8BF0035F5506}"/>
              </a:ext>
            </a:extLst>
          </p:cNvPr>
          <p:cNvSpPr/>
          <p:nvPr/>
        </p:nvSpPr>
        <p:spPr>
          <a:xfrm>
            <a:off x="7696200" y="999383"/>
            <a:ext cx="800100" cy="41402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CC2CE005-FBCF-5C41-F2D4-6E1C415AC530}"/>
              </a:ext>
            </a:extLst>
          </p:cNvPr>
          <p:cNvSpPr/>
          <p:nvPr/>
        </p:nvSpPr>
        <p:spPr>
          <a:xfrm>
            <a:off x="8636000" y="1247033"/>
            <a:ext cx="800100" cy="36449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D0C6C4E2-B2FF-B573-6213-1EAF43398E6B}"/>
              </a:ext>
            </a:extLst>
          </p:cNvPr>
          <p:cNvSpPr/>
          <p:nvPr/>
        </p:nvSpPr>
        <p:spPr>
          <a:xfrm>
            <a:off x="9575800" y="1069233"/>
            <a:ext cx="800100" cy="40005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07508BB-FA08-E2F7-A728-9F12F6AF410C}"/>
              </a:ext>
            </a:extLst>
          </p:cNvPr>
          <p:cNvSpPr/>
          <p:nvPr/>
        </p:nvSpPr>
        <p:spPr>
          <a:xfrm>
            <a:off x="10560050" y="1539133"/>
            <a:ext cx="800100" cy="30607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9E6A76F5-F975-48DA-6DFB-A1366EB23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r="21771"/>
          <a:stretch/>
        </p:blipFill>
        <p:spPr>
          <a:xfrm>
            <a:off x="469900" y="3450483"/>
            <a:ext cx="1371600" cy="1371600"/>
          </a:xfrm>
          <a:prstGeom prst="flowChartConnector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510C28F1-DE73-6278-78A5-875CDE219A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t="1489" r="7871" b="23058"/>
          <a:stretch/>
        </p:blipFill>
        <p:spPr>
          <a:xfrm>
            <a:off x="247650" y="511678"/>
            <a:ext cx="2286000" cy="2210040"/>
          </a:xfrm>
          <a:prstGeom prst="flowChartConnector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54863CC9-AE02-84B4-2D07-321C3EB6D5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t="9268" r="10619" b="19667"/>
          <a:stretch/>
        </p:blipFill>
        <p:spPr>
          <a:xfrm>
            <a:off x="469900" y="7034854"/>
            <a:ext cx="1371600" cy="1336650"/>
          </a:xfrm>
          <a:prstGeom prst="flowChartConnector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7CF34FE1-675C-B203-39DF-CDAB86BA75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469900" y="5297386"/>
            <a:ext cx="1371600" cy="1371600"/>
          </a:xfrm>
          <a:prstGeom prst="flowChartConnector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E8451C12-D39F-1B83-BDD3-5C1617CA17A2}"/>
              </a:ext>
            </a:extLst>
          </p:cNvPr>
          <p:cNvSpPr txBox="1"/>
          <p:nvPr/>
        </p:nvSpPr>
        <p:spPr>
          <a:xfrm>
            <a:off x="2978150" y="3351453"/>
            <a:ext cx="2901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Cormorant Infant Light" panose="00000400000000000000" pitchFamily="2" charset="0"/>
              </a:rPr>
              <a:t>WELCOME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 POWERPOINT CƠ BẢN</a:t>
            </a:r>
          </a:p>
          <a:p>
            <a:r>
              <a:rPr lang="en-US" sz="40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Cormorant Infant Light" panose="000004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2032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08">
        <p159:morph option="byObject"/>
      </p:transition>
    </mc:Choice>
    <mc:Fallback xmlns="">
      <p:transition spd="slow" advTm="80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54F7A007-DF8F-9140-48C6-67AC1C9FEE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6000"/>
                </a:schemeClr>
              </a:gs>
              <a:gs pos="100000">
                <a:schemeClr val="tx1">
                  <a:lumMod val="99000"/>
                  <a:alpha val="1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BC756D2C-1061-C4C0-509E-ECF15EB92642}"/>
              </a:ext>
            </a:extLst>
          </p:cNvPr>
          <p:cNvSpPr/>
          <p:nvPr/>
        </p:nvSpPr>
        <p:spPr>
          <a:xfrm>
            <a:off x="6756400" y="1218458"/>
            <a:ext cx="800100" cy="414019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AC15A1D2-889C-5BC5-4D0A-D6DCD7E21FED}"/>
              </a:ext>
            </a:extLst>
          </p:cNvPr>
          <p:cNvSpPr/>
          <p:nvPr/>
        </p:nvSpPr>
        <p:spPr>
          <a:xfrm>
            <a:off x="7696200" y="1743549"/>
            <a:ext cx="800100" cy="309001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63483FEC-69D0-8E83-549D-589D17ED1FEF}"/>
              </a:ext>
            </a:extLst>
          </p:cNvPr>
          <p:cNvSpPr/>
          <p:nvPr/>
        </p:nvSpPr>
        <p:spPr>
          <a:xfrm>
            <a:off x="8636000" y="1492724"/>
            <a:ext cx="800100" cy="359166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59AF7FC0-E13D-A4E0-5BAC-DD9613E3D1C2}"/>
              </a:ext>
            </a:extLst>
          </p:cNvPr>
          <p:cNvSpPr/>
          <p:nvPr/>
        </p:nvSpPr>
        <p:spPr>
          <a:xfrm>
            <a:off x="9575800" y="1218458"/>
            <a:ext cx="800100" cy="414019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CADCCD2C-A9AE-995C-5C3A-DD9168ADB040}"/>
              </a:ext>
            </a:extLst>
          </p:cNvPr>
          <p:cNvSpPr/>
          <p:nvPr/>
        </p:nvSpPr>
        <p:spPr>
          <a:xfrm>
            <a:off x="10515600" y="1892774"/>
            <a:ext cx="800100" cy="279156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17D5697C-D524-AC8E-E154-2E13AE2B69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r="21771"/>
          <a:stretch/>
        </p:blipFill>
        <p:spPr>
          <a:xfrm>
            <a:off x="369412" y="571500"/>
            <a:ext cx="2286000" cy="2286000"/>
          </a:xfrm>
          <a:prstGeom prst="flowChartConnector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ED935851-E0AB-2905-9366-FF915C0190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t="1489" r="7871" b="23058"/>
          <a:stretch/>
        </p:blipFill>
        <p:spPr>
          <a:xfrm>
            <a:off x="369412" y="-1608749"/>
            <a:ext cx="1572576" cy="1520322"/>
          </a:xfrm>
          <a:prstGeom prst="flowChartConnector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430597BB-A365-0373-5A44-200D275376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t="9268" r="10619" b="19667"/>
          <a:stretch/>
        </p:blipFill>
        <p:spPr>
          <a:xfrm>
            <a:off x="469900" y="5333054"/>
            <a:ext cx="1371600" cy="1336650"/>
          </a:xfrm>
          <a:prstGeom prst="flowChartConnector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2D275B6A-9D10-526B-A38D-30E4041081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570388" y="3467100"/>
            <a:ext cx="1371600" cy="1371600"/>
          </a:xfrm>
          <a:prstGeom prst="flowChartConnector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3E724A2-B9CD-8686-3A9A-1CD473EC8093}"/>
              </a:ext>
            </a:extLst>
          </p:cNvPr>
          <p:cNvSpPr txBox="1"/>
          <p:nvPr/>
        </p:nvSpPr>
        <p:spPr>
          <a:xfrm>
            <a:off x="3733800" y="3288557"/>
            <a:ext cx="214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Cormorant Infant Light" panose="00000400000000000000" pitchFamily="2" charset="0"/>
              </a:rPr>
              <a:t>    TO</a:t>
            </a:r>
          </a:p>
          <a:p>
            <a:r>
              <a:rPr lang="en-US" sz="1600" dirty="0">
                <a:solidFill>
                  <a:schemeClr val="bg1"/>
                </a:solidFill>
              </a:rPr>
              <a:t>POWERPOINT CƠ BẢN</a:t>
            </a:r>
            <a:r>
              <a:rPr lang="en-US" sz="16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Cormorant Infant Light" panose="000004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0471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73">
        <p159:morph option="byObject"/>
      </p:transition>
    </mc:Choice>
    <mc:Fallback xmlns="">
      <p:transition spd="slow" advTm="47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7185F934-8D98-8D4D-2161-F9D75D6DA2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6000"/>
                </a:schemeClr>
              </a:gs>
              <a:gs pos="100000">
                <a:schemeClr val="tx1">
                  <a:lumMod val="99000"/>
                  <a:alpha val="1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B12C4A77-0917-0454-0840-3AD48DF40A1B}"/>
              </a:ext>
            </a:extLst>
          </p:cNvPr>
          <p:cNvSpPr/>
          <p:nvPr/>
        </p:nvSpPr>
        <p:spPr>
          <a:xfrm>
            <a:off x="6756400" y="1383557"/>
            <a:ext cx="800100" cy="385836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49A20221-C1FF-1634-FD96-04960F13CFA6}"/>
              </a:ext>
            </a:extLst>
          </p:cNvPr>
          <p:cNvSpPr/>
          <p:nvPr/>
        </p:nvSpPr>
        <p:spPr>
          <a:xfrm>
            <a:off x="7696200" y="999382"/>
            <a:ext cx="800100" cy="462671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B759F4DE-647F-C8FE-68E9-B2DBE403DB93}"/>
              </a:ext>
            </a:extLst>
          </p:cNvPr>
          <p:cNvSpPr/>
          <p:nvPr/>
        </p:nvSpPr>
        <p:spPr>
          <a:xfrm>
            <a:off x="8636000" y="1961407"/>
            <a:ext cx="800100" cy="270266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5E4320D1-FC08-C9A5-F4A3-49CBE36FB451}"/>
              </a:ext>
            </a:extLst>
          </p:cNvPr>
          <p:cNvSpPr/>
          <p:nvPr/>
        </p:nvSpPr>
        <p:spPr>
          <a:xfrm>
            <a:off x="9575800" y="1312490"/>
            <a:ext cx="800100" cy="40005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83DEE07A-A59E-77AE-D883-33F1D195DA69}"/>
              </a:ext>
            </a:extLst>
          </p:cNvPr>
          <p:cNvSpPr/>
          <p:nvPr/>
        </p:nvSpPr>
        <p:spPr>
          <a:xfrm>
            <a:off x="10560050" y="1782390"/>
            <a:ext cx="800100" cy="30607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7E6E96DA-4DAE-78C3-2ED6-91FC1BFF8F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r="21771"/>
          <a:stretch/>
        </p:blipFill>
        <p:spPr>
          <a:xfrm>
            <a:off x="638175" y="-1733795"/>
            <a:ext cx="1371600" cy="1371600"/>
          </a:xfrm>
          <a:prstGeom prst="flowChartConnector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BBBC16C9-BDC6-4EA1-A06B-6641BC5049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t="1489" r="7871" b="23058"/>
          <a:stretch/>
        </p:blipFill>
        <p:spPr>
          <a:xfrm>
            <a:off x="508000" y="-1939918"/>
            <a:ext cx="1631950" cy="1577723"/>
          </a:xfrm>
          <a:prstGeom prst="flowChartConnector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BA1D1294-EFC1-265E-4FA3-92DF70D2E0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t="9268" r="10619" b="19667"/>
          <a:stretch/>
        </p:blipFill>
        <p:spPr>
          <a:xfrm>
            <a:off x="673100" y="3600362"/>
            <a:ext cx="1371600" cy="1336650"/>
          </a:xfrm>
          <a:prstGeom prst="flowChartConnector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7722E62D-125D-92C5-75F8-A96B1BBC65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419100" y="535833"/>
            <a:ext cx="2286000" cy="2286000"/>
          </a:xfrm>
          <a:prstGeom prst="flowChartConnector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6FB4BE21-58C2-045C-19A3-7670F96D188D}"/>
              </a:ext>
            </a:extLst>
          </p:cNvPr>
          <p:cNvSpPr txBox="1"/>
          <p:nvPr/>
        </p:nvSpPr>
        <p:spPr>
          <a:xfrm>
            <a:off x="2749550" y="3312740"/>
            <a:ext cx="317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Cormorant Infant Light" panose="00000400000000000000" pitchFamily="2" charset="0"/>
              </a:rPr>
              <a:t>MY CHANEL 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      POWERPOINT CƠ BẢN</a:t>
            </a:r>
            <a:r>
              <a:rPr lang="en-US" sz="16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Cormorant Infant Light" panose="000004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925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263">
        <p159:morph option="byObject"/>
      </p:transition>
    </mc:Choice>
    <mc:Fallback xmlns="">
      <p:transition spd="slow" advTm="126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EF22CF7C-ECFD-E7E3-BC55-2C35D60C9D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6000"/>
                </a:schemeClr>
              </a:gs>
              <a:gs pos="100000">
                <a:schemeClr val="tx1">
                  <a:lumMod val="99000"/>
                  <a:alpha val="1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850BC2AA-18F9-9B03-BC15-31E0FC1CE871}"/>
              </a:ext>
            </a:extLst>
          </p:cNvPr>
          <p:cNvSpPr/>
          <p:nvPr/>
        </p:nvSpPr>
        <p:spPr>
          <a:xfrm>
            <a:off x="6756400" y="1218458"/>
            <a:ext cx="800100" cy="389646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95CB3272-3139-A694-2BDD-DCAAD4EC9B5F}"/>
              </a:ext>
            </a:extLst>
          </p:cNvPr>
          <p:cNvSpPr/>
          <p:nvPr/>
        </p:nvSpPr>
        <p:spPr>
          <a:xfrm>
            <a:off x="7696200" y="1597940"/>
            <a:ext cx="800100" cy="313750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FB0C7279-FC97-6BC5-C629-463F91062453}"/>
              </a:ext>
            </a:extLst>
          </p:cNvPr>
          <p:cNvSpPr/>
          <p:nvPr/>
        </p:nvSpPr>
        <p:spPr>
          <a:xfrm>
            <a:off x="8636000" y="1948708"/>
            <a:ext cx="800100" cy="243596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558E5748-4A1C-F083-9B95-F16AAC17942F}"/>
              </a:ext>
            </a:extLst>
          </p:cNvPr>
          <p:cNvSpPr/>
          <p:nvPr/>
        </p:nvSpPr>
        <p:spPr>
          <a:xfrm>
            <a:off x="9575800" y="1166441"/>
            <a:ext cx="800100" cy="40005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71003931-5330-A781-AE83-9FF3A925208A}"/>
              </a:ext>
            </a:extLst>
          </p:cNvPr>
          <p:cNvSpPr/>
          <p:nvPr/>
        </p:nvSpPr>
        <p:spPr>
          <a:xfrm>
            <a:off x="10560050" y="1636341"/>
            <a:ext cx="800100" cy="30607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64A98145-3A93-D093-C375-D073910F32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r="21771"/>
          <a:stretch/>
        </p:blipFill>
        <p:spPr>
          <a:xfrm>
            <a:off x="139700" y="-1999666"/>
            <a:ext cx="1371600" cy="1371600"/>
          </a:xfrm>
          <a:prstGeom prst="flowChartConnector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CBD0E250-0B74-881F-FEBB-DDE99FDDB9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t="1489" r="7871" b="23058"/>
          <a:stretch/>
        </p:blipFill>
        <p:spPr>
          <a:xfrm>
            <a:off x="50800" y="-2447691"/>
            <a:ext cx="1790700" cy="1731198"/>
          </a:xfrm>
          <a:prstGeom prst="flowChartConnector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1B9DB043-9696-D2C5-6CB9-BF7A25309F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t="9268" r="10619" b="19667"/>
          <a:stretch/>
        </p:blipFill>
        <p:spPr>
          <a:xfrm>
            <a:off x="419100" y="662833"/>
            <a:ext cx="2286000" cy="2227750"/>
          </a:xfrm>
          <a:prstGeom prst="flowChartConnector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23C1B8CD-8A83-2C16-4C38-7F83C659D8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469900" y="-1911239"/>
            <a:ext cx="1371600" cy="1371600"/>
          </a:xfrm>
          <a:prstGeom prst="flowChartConnector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D3B006F5-94EB-A2BD-A295-C4CA8233653A}"/>
              </a:ext>
            </a:extLst>
          </p:cNvPr>
          <p:cNvSpPr txBox="1"/>
          <p:nvPr/>
        </p:nvSpPr>
        <p:spPr>
          <a:xfrm>
            <a:off x="3340100" y="3289300"/>
            <a:ext cx="275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Cormorant Infant Light" panose="00000400000000000000" pitchFamily="2" charset="0"/>
              </a:rPr>
              <a:t>THANKS 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POWERPOINT CƠ BẢN</a:t>
            </a:r>
            <a:r>
              <a:rPr lang="en-US" sz="16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Cormorant Infant Light" panose="000004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4128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322">
        <p159:morph option="byObject"/>
      </p:transition>
    </mc:Choice>
    <mc:Fallback xmlns="">
      <p:transition spd="slow" advTm="1322">
        <p:fade/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</Words>
  <Application>Microsoft Office PowerPoint</Application>
  <PresentationFormat>Màn hình rộng</PresentationFormat>
  <Paragraphs>9</Paragraphs>
  <Slides>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Cormorant Infant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thắng nguyễn</dc:creator>
  <cp:lastModifiedBy>thắng nguyễn</cp:lastModifiedBy>
  <cp:revision>1</cp:revision>
  <dcterms:created xsi:type="dcterms:W3CDTF">2023-12-27T10:39:03Z</dcterms:created>
  <dcterms:modified xsi:type="dcterms:W3CDTF">2023-12-29T15:14:05Z</dcterms:modified>
</cp:coreProperties>
</file>