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438" autoAdjust="0"/>
  </p:normalViewPr>
  <p:slideViewPr>
    <p:cSldViewPr showGuides="1">
      <p:cViewPr>
        <p:scale>
          <a:sx n="39" d="100"/>
          <a:sy n="39" d="100"/>
        </p:scale>
        <p:origin x="1712" y="5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3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/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61779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61779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4800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  <p:sldLayoutId id="214748365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image" Target="../media/image7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11" Type="http://schemas.openxmlformats.org/officeDocument/2006/relationships/image" Target="../media/image6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gif"/><Relationship Id="rId4" Type="http://schemas.openxmlformats.org/officeDocument/2006/relationships/audio" Target="../media/media2.mp3"/><Relationship Id="rId9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" Type="http://schemas.openxmlformats.org/officeDocument/2006/relationships/image" Target="../media/image9.png"/><Relationship Id="rId21" Type="http://schemas.openxmlformats.org/officeDocument/2006/relationships/image" Target="../media/image43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5" Type="http://schemas.openxmlformats.org/officeDocument/2006/relationships/image" Target="../media/image27.svg"/><Relationship Id="rId2" Type="http://schemas.openxmlformats.org/officeDocument/2006/relationships/image" Target="../media/image8.jpe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24" Type="http://schemas.openxmlformats.org/officeDocument/2006/relationships/image" Target="../media/image26.png"/><Relationship Id="rId5" Type="http://schemas.openxmlformats.org/officeDocument/2006/relationships/slide" Target="slide18.xml"/><Relationship Id="rId15" Type="http://schemas.openxmlformats.org/officeDocument/2006/relationships/image" Target="../media/image37.svg"/><Relationship Id="rId23" Type="http://schemas.openxmlformats.org/officeDocument/2006/relationships/image" Target="../media/image12.svg"/><Relationship Id="rId10" Type="http://schemas.openxmlformats.org/officeDocument/2006/relationships/image" Target="../media/image32.png"/><Relationship Id="rId19" Type="http://schemas.openxmlformats.org/officeDocument/2006/relationships/image" Target="../media/image41.svg"/><Relationship Id="rId4" Type="http://schemas.openxmlformats.org/officeDocument/2006/relationships/image" Target="../media/image10.svg"/><Relationship Id="rId9" Type="http://schemas.openxmlformats.org/officeDocument/2006/relationships/image" Target="../media/image31.svg"/><Relationship Id="rId14" Type="http://schemas.openxmlformats.org/officeDocument/2006/relationships/image" Target="../media/image36.png"/><Relationship Id="rId2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29.svg"/><Relationship Id="rId3" Type="http://schemas.openxmlformats.org/officeDocument/2006/relationships/image" Target="../media/image9.png"/><Relationship Id="rId7" Type="http://schemas.openxmlformats.org/officeDocument/2006/relationships/image" Target="../media/image46.png"/><Relationship Id="rId12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11" Type="http://schemas.openxmlformats.org/officeDocument/2006/relationships/slide" Target="slide2.xml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10.sv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29.svg"/><Relationship Id="rId3" Type="http://schemas.openxmlformats.org/officeDocument/2006/relationships/image" Target="../media/image9.png"/><Relationship Id="rId7" Type="http://schemas.openxmlformats.org/officeDocument/2006/relationships/image" Target="../media/image52.png"/><Relationship Id="rId12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svg"/><Relationship Id="rId11" Type="http://schemas.openxmlformats.org/officeDocument/2006/relationships/slide" Target="slide2.xml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10.sv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.png"/><Relationship Id="rId7" Type="http://schemas.openxmlformats.org/officeDocument/2006/relationships/slide" Target="slide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10.svg"/><Relationship Id="rId9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29.svg"/><Relationship Id="rId3" Type="http://schemas.openxmlformats.org/officeDocument/2006/relationships/image" Target="../media/image9.png"/><Relationship Id="rId7" Type="http://schemas.openxmlformats.org/officeDocument/2006/relationships/image" Target="../media/image61.png"/><Relationship Id="rId12" Type="http://schemas.openxmlformats.org/officeDocument/2006/relationships/image" Target="../media/image28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svg"/><Relationship Id="rId11" Type="http://schemas.openxmlformats.org/officeDocument/2006/relationships/slide" Target="slide2.xml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10.sv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29.svg"/><Relationship Id="rId3" Type="http://schemas.openxmlformats.org/officeDocument/2006/relationships/image" Target="../media/image9.png"/><Relationship Id="rId7" Type="http://schemas.openxmlformats.org/officeDocument/2006/relationships/image" Target="../media/image67.png"/><Relationship Id="rId12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svg"/><Relationship Id="rId11" Type="http://schemas.openxmlformats.org/officeDocument/2006/relationships/slide" Target="slide2.xml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10.svg"/><Relationship Id="rId9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9.png"/><Relationship Id="rId7" Type="http://schemas.openxmlformats.org/officeDocument/2006/relationships/image" Target="../media/image7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svg"/><Relationship Id="rId11" Type="http://schemas.openxmlformats.org/officeDocument/2006/relationships/image" Target="../media/image29.svg"/><Relationship Id="rId5" Type="http://schemas.openxmlformats.org/officeDocument/2006/relationships/image" Target="../media/image72.png"/><Relationship Id="rId10" Type="http://schemas.openxmlformats.org/officeDocument/2006/relationships/image" Target="../media/image28.png"/><Relationship Id="rId4" Type="http://schemas.openxmlformats.org/officeDocument/2006/relationships/image" Target="../media/image10.svg"/><Relationship Id="rId9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svg"/><Relationship Id="rId18" Type="http://schemas.openxmlformats.org/officeDocument/2006/relationships/image" Target="../media/image29.svg"/><Relationship Id="rId3" Type="http://schemas.openxmlformats.org/officeDocument/2006/relationships/image" Target="../media/image9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28.png"/><Relationship Id="rId2" Type="http://schemas.openxmlformats.org/officeDocument/2006/relationships/image" Target="../media/image8.jpeg"/><Relationship Id="rId16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svg"/><Relationship Id="rId11" Type="http://schemas.openxmlformats.org/officeDocument/2006/relationships/image" Target="../media/image82.svg"/><Relationship Id="rId5" Type="http://schemas.openxmlformats.org/officeDocument/2006/relationships/image" Target="../media/image76.png"/><Relationship Id="rId15" Type="http://schemas.openxmlformats.org/officeDocument/2006/relationships/image" Target="../media/image86.svg"/><Relationship Id="rId10" Type="http://schemas.openxmlformats.org/officeDocument/2006/relationships/image" Target="../media/image81.png"/><Relationship Id="rId4" Type="http://schemas.openxmlformats.org/officeDocument/2006/relationships/image" Target="../media/image10.svg"/><Relationship Id="rId9" Type="http://schemas.openxmlformats.org/officeDocument/2006/relationships/image" Target="../media/image80.svg"/><Relationship Id="rId14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29.svg"/><Relationship Id="rId5" Type="http://schemas.openxmlformats.org/officeDocument/2006/relationships/image" Target="../media/image89.png"/><Relationship Id="rId10" Type="http://schemas.openxmlformats.org/officeDocument/2006/relationships/image" Target="../media/image28.png"/><Relationship Id="rId4" Type="http://schemas.openxmlformats.org/officeDocument/2006/relationships/image" Target="../media/image88.svg"/><Relationship Id="rId9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18" Type="http://schemas.openxmlformats.org/officeDocument/2006/relationships/slide" Target="slide7.xml"/><Relationship Id="rId26" Type="http://schemas.openxmlformats.org/officeDocument/2006/relationships/image" Target="../media/image25.svg"/><Relationship Id="rId3" Type="http://schemas.openxmlformats.org/officeDocument/2006/relationships/image" Target="../media/image9.png"/><Relationship Id="rId21" Type="http://schemas.openxmlformats.org/officeDocument/2006/relationships/slide" Target="slide8.xml"/><Relationship Id="rId7" Type="http://schemas.openxmlformats.org/officeDocument/2006/relationships/image" Target="../media/image12.svg"/><Relationship Id="rId12" Type="http://schemas.openxmlformats.org/officeDocument/2006/relationships/slide" Target="slide5.xml"/><Relationship Id="rId17" Type="http://schemas.openxmlformats.org/officeDocument/2006/relationships/image" Target="../media/image19.svg"/><Relationship Id="rId25" Type="http://schemas.openxmlformats.org/officeDocument/2006/relationships/image" Target="../media/image24.png"/><Relationship Id="rId2" Type="http://schemas.openxmlformats.org/officeDocument/2006/relationships/image" Target="../media/image8.jpeg"/><Relationship Id="rId16" Type="http://schemas.openxmlformats.org/officeDocument/2006/relationships/image" Target="../media/image18.png"/><Relationship Id="rId20" Type="http://schemas.openxmlformats.org/officeDocument/2006/relationships/image" Target="../media/image21.svg"/><Relationship Id="rId29" Type="http://schemas.openxmlformats.org/officeDocument/2006/relationships/image" Target="../media/image2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svg"/><Relationship Id="rId24" Type="http://schemas.openxmlformats.org/officeDocument/2006/relationships/slide" Target="slide9.xml"/><Relationship Id="rId32" Type="http://schemas.openxmlformats.org/officeDocument/2006/relationships/image" Target="../media/image29.svg"/><Relationship Id="rId5" Type="http://schemas.openxmlformats.org/officeDocument/2006/relationships/slide" Target="slide3.xml"/><Relationship Id="rId15" Type="http://schemas.openxmlformats.org/officeDocument/2006/relationships/slide" Target="slide6.xml"/><Relationship Id="rId23" Type="http://schemas.openxmlformats.org/officeDocument/2006/relationships/image" Target="../media/image23.svg"/><Relationship Id="rId28" Type="http://schemas.openxmlformats.org/officeDocument/2006/relationships/image" Target="../media/image26.png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31" Type="http://schemas.openxmlformats.org/officeDocument/2006/relationships/image" Target="../media/image28.png"/><Relationship Id="rId4" Type="http://schemas.openxmlformats.org/officeDocument/2006/relationships/image" Target="../media/image10.svg"/><Relationship Id="rId9" Type="http://schemas.openxmlformats.org/officeDocument/2006/relationships/slide" Target="slide4.xml"/><Relationship Id="rId14" Type="http://schemas.openxmlformats.org/officeDocument/2006/relationships/image" Target="../media/image17.svg"/><Relationship Id="rId22" Type="http://schemas.openxmlformats.org/officeDocument/2006/relationships/image" Target="../media/image22.png"/><Relationship Id="rId27" Type="http://schemas.openxmlformats.org/officeDocument/2006/relationships/slide" Target="slide10.xml"/><Relationship Id="rId30" Type="http://schemas.openxmlformats.org/officeDocument/2006/relationships/slide" Target="slide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" Type="http://schemas.openxmlformats.org/officeDocument/2006/relationships/image" Target="../media/image9.png"/><Relationship Id="rId21" Type="http://schemas.openxmlformats.org/officeDocument/2006/relationships/image" Target="../media/image43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" Type="http://schemas.openxmlformats.org/officeDocument/2006/relationships/image" Target="../media/image8.jpe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24" Type="http://schemas.openxmlformats.org/officeDocument/2006/relationships/image" Target="../media/image13.png"/><Relationship Id="rId5" Type="http://schemas.openxmlformats.org/officeDocument/2006/relationships/slide" Target="slide11.xml"/><Relationship Id="rId15" Type="http://schemas.openxmlformats.org/officeDocument/2006/relationships/image" Target="../media/image37.svg"/><Relationship Id="rId23" Type="http://schemas.openxmlformats.org/officeDocument/2006/relationships/image" Target="../media/image12.svg"/><Relationship Id="rId10" Type="http://schemas.openxmlformats.org/officeDocument/2006/relationships/image" Target="../media/image32.png"/><Relationship Id="rId19" Type="http://schemas.openxmlformats.org/officeDocument/2006/relationships/image" Target="../media/image41.svg"/><Relationship Id="rId4" Type="http://schemas.openxmlformats.org/officeDocument/2006/relationships/image" Target="../media/image10.svg"/><Relationship Id="rId9" Type="http://schemas.openxmlformats.org/officeDocument/2006/relationships/image" Target="../media/image31.svg"/><Relationship Id="rId14" Type="http://schemas.openxmlformats.org/officeDocument/2006/relationships/image" Target="../media/image36.png"/><Relationship Id="rId22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" Type="http://schemas.openxmlformats.org/officeDocument/2006/relationships/image" Target="../media/image9.png"/><Relationship Id="rId21" Type="http://schemas.openxmlformats.org/officeDocument/2006/relationships/image" Target="../media/image43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5" Type="http://schemas.openxmlformats.org/officeDocument/2006/relationships/image" Target="../media/image15.svg"/><Relationship Id="rId2" Type="http://schemas.openxmlformats.org/officeDocument/2006/relationships/image" Target="../media/image8.jpe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24" Type="http://schemas.openxmlformats.org/officeDocument/2006/relationships/image" Target="../media/image14.png"/><Relationship Id="rId5" Type="http://schemas.openxmlformats.org/officeDocument/2006/relationships/slide" Target="slide12.xml"/><Relationship Id="rId15" Type="http://schemas.openxmlformats.org/officeDocument/2006/relationships/image" Target="../media/image37.svg"/><Relationship Id="rId23" Type="http://schemas.openxmlformats.org/officeDocument/2006/relationships/image" Target="../media/image12.svg"/><Relationship Id="rId10" Type="http://schemas.openxmlformats.org/officeDocument/2006/relationships/image" Target="../media/image32.png"/><Relationship Id="rId19" Type="http://schemas.openxmlformats.org/officeDocument/2006/relationships/image" Target="../media/image41.svg"/><Relationship Id="rId4" Type="http://schemas.openxmlformats.org/officeDocument/2006/relationships/image" Target="../media/image10.svg"/><Relationship Id="rId9" Type="http://schemas.openxmlformats.org/officeDocument/2006/relationships/image" Target="../media/image31.svg"/><Relationship Id="rId14" Type="http://schemas.openxmlformats.org/officeDocument/2006/relationships/image" Target="../media/image36.png"/><Relationship Id="rId2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" Type="http://schemas.openxmlformats.org/officeDocument/2006/relationships/image" Target="../media/image9.png"/><Relationship Id="rId21" Type="http://schemas.openxmlformats.org/officeDocument/2006/relationships/image" Target="../media/image43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5" Type="http://schemas.openxmlformats.org/officeDocument/2006/relationships/image" Target="../media/image17.svg"/><Relationship Id="rId2" Type="http://schemas.openxmlformats.org/officeDocument/2006/relationships/image" Target="../media/image8.jpe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24" Type="http://schemas.openxmlformats.org/officeDocument/2006/relationships/image" Target="../media/image16.png"/><Relationship Id="rId5" Type="http://schemas.openxmlformats.org/officeDocument/2006/relationships/slide" Target="slide13.xml"/><Relationship Id="rId15" Type="http://schemas.openxmlformats.org/officeDocument/2006/relationships/image" Target="../media/image37.svg"/><Relationship Id="rId23" Type="http://schemas.openxmlformats.org/officeDocument/2006/relationships/image" Target="../media/image12.svg"/><Relationship Id="rId10" Type="http://schemas.openxmlformats.org/officeDocument/2006/relationships/image" Target="../media/image32.png"/><Relationship Id="rId19" Type="http://schemas.openxmlformats.org/officeDocument/2006/relationships/image" Target="../media/image41.svg"/><Relationship Id="rId4" Type="http://schemas.openxmlformats.org/officeDocument/2006/relationships/image" Target="../media/image10.svg"/><Relationship Id="rId9" Type="http://schemas.openxmlformats.org/officeDocument/2006/relationships/image" Target="../media/image31.svg"/><Relationship Id="rId14" Type="http://schemas.openxmlformats.org/officeDocument/2006/relationships/image" Target="../media/image36.png"/><Relationship Id="rId2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" Type="http://schemas.openxmlformats.org/officeDocument/2006/relationships/image" Target="../media/image9.png"/><Relationship Id="rId21" Type="http://schemas.openxmlformats.org/officeDocument/2006/relationships/image" Target="../media/image43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5" Type="http://schemas.openxmlformats.org/officeDocument/2006/relationships/image" Target="../media/image19.svg"/><Relationship Id="rId2" Type="http://schemas.openxmlformats.org/officeDocument/2006/relationships/image" Target="../media/image8.jpe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24" Type="http://schemas.openxmlformats.org/officeDocument/2006/relationships/image" Target="../media/image18.png"/><Relationship Id="rId5" Type="http://schemas.openxmlformats.org/officeDocument/2006/relationships/slide" Target="slide14.xml"/><Relationship Id="rId15" Type="http://schemas.openxmlformats.org/officeDocument/2006/relationships/image" Target="../media/image37.svg"/><Relationship Id="rId23" Type="http://schemas.openxmlformats.org/officeDocument/2006/relationships/image" Target="../media/image12.svg"/><Relationship Id="rId10" Type="http://schemas.openxmlformats.org/officeDocument/2006/relationships/image" Target="../media/image32.png"/><Relationship Id="rId19" Type="http://schemas.openxmlformats.org/officeDocument/2006/relationships/image" Target="../media/image41.svg"/><Relationship Id="rId4" Type="http://schemas.openxmlformats.org/officeDocument/2006/relationships/image" Target="../media/image10.svg"/><Relationship Id="rId9" Type="http://schemas.openxmlformats.org/officeDocument/2006/relationships/image" Target="../media/image31.svg"/><Relationship Id="rId14" Type="http://schemas.openxmlformats.org/officeDocument/2006/relationships/image" Target="../media/image36.png"/><Relationship Id="rId2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" Type="http://schemas.openxmlformats.org/officeDocument/2006/relationships/image" Target="../media/image9.png"/><Relationship Id="rId21" Type="http://schemas.openxmlformats.org/officeDocument/2006/relationships/image" Target="../media/image43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5" Type="http://schemas.openxmlformats.org/officeDocument/2006/relationships/image" Target="../media/image21.svg"/><Relationship Id="rId2" Type="http://schemas.openxmlformats.org/officeDocument/2006/relationships/image" Target="../media/image8.jpe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24" Type="http://schemas.openxmlformats.org/officeDocument/2006/relationships/image" Target="../media/image20.png"/><Relationship Id="rId5" Type="http://schemas.openxmlformats.org/officeDocument/2006/relationships/slide" Target="slide15.xml"/><Relationship Id="rId15" Type="http://schemas.openxmlformats.org/officeDocument/2006/relationships/image" Target="../media/image37.svg"/><Relationship Id="rId23" Type="http://schemas.openxmlformats.org/officeDocument/2006/relationships/image" Target="../media/image12.svg"/><Relationship Id="rId10" Type="http://schemas.openxmlformats.org/officeDocument/2006/relationships/image" Target="../media/image32.png"/><Relationship Id="rId19" Type="http://schemas.openxmlformats.org/officeDocument/2006/relationships/image" Target="../media/image41.svg"/><Relationship Id="rId4" Type="http://schemas.openxmlformats.org/officeDocument/2006/relationships/image" Target="../media/image10.svg"/><Relationship Id="rId9" Type="http://schemas.openxmlformats.org/officeDocument/2006/relationships/image" Target="../media/image31.svg"/><Relationship Id="rId14" Type="http://schemas.openxmlformats.org/officeDocument/2006/relationships/image" Target="../media/image36.png"/><Relationship Id="rId2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" Type="http://schemas.openxmlformats.org/officeDocument/2006/relationships/image" Target="../media/image9.png"/><Relationship Id="rId21" Type="http://schemas.openxmlformats.org/officeDocument/2006/relationships/image" Target="../media/image43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5" Type="http://schemas.openxmlformats.org/officeDocument/2006/relationships/image" Target="../media/image23.svg"/><Relationship Id="rId2" Type="http://schemas.openxmlformats.org/officeDocument/2006/relationships/image" Target="../media/image8.jpe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24" Type="http://schemas.openxmlformats.org/officeDocument/2006/relationships/image" Target="../media/image22.png"/><Relationship Id="rId5" Type="http://schemas.openxmlformats.org/officeDocument/2006/relationships/slide" Target="slide16.xml"/><Relationship Id="rId15" Type="http://schemas.openxmlformats.org/officeDocument/2006/relationships/image" Target="../media/image37.svg"/><Relationship Id="rId23" Type="http://schemas.openxmlformats.org/officeDocument/2006/relationships/image" Target="../media/image12.svg"/><Relationship Id="rId10" Type="http://schemas.openxmlformats.org/officeDocument/2006/relationships/image" Target="../media/image32.png"/><Relationship Id="rId19" Type="http://schemas.openxmlformats.org/officeDocument/2006/relationships/image" Target="../media/image41.svg"/><Relationship Id="rId4" Type="http://schemas.openxmlformats.org/officeDocument/2006/relationships/image" Target="../media/image10.svg"/><Relationship Id="rId9" Type="http://schemas.openxmlformats.org/officeDocument/2006/relationships/image" Target="../media/image31.svg"/><Relationship Id="rId14" Type="http://schemas.openxmlformats.org/officeDocument/2006/relationships/image" Target="../media/image36.png"/><Relationship Id="rId2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" Type="http://schemas.openxmlformats.org/officeDocument/2006/relationships/image" Target="../media/image9.png"/><Relationship Id="rId21" Type="http://schemas.openxmlformats.org/officeDocument/2006/relationships/image" Target="../media/image43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5" Type="http://schemas.openxmlformats.org/officeDocument/2006/relationships/image" Target="../media/image25.svg"/><Relationship Id="rId2" Type="http://schemas.openxmlformats.org/officeDocument/2006/relationships/image" Target="../media/image8.jpe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24" Type="http://schemas.openxmlformats.org/officeDocument/2006/relationships/image" Target="../media/image24.png"/><Relationship Id="rId5" Type="http://schemas.openxmlformats.org/officeDocument/2006/relationships/slide" Target="slide17.xml"/><Relationship Id="rId15" Type="http://schemas.openxmlformats.org/officeDocument/2006/relationships/image" Target="../media/image37.svg"/><Relationship Id="rId23" Type="http://schemas.openxmlformats.org/officeDocument/2006/relationships/image" Target="../media/image12.svg"/><Relationship Id="rId10" Type="http://schemas.openxmlformats.org/officeDocument/2006/relationships/image" Target="../media/image32.png"/><Relationship Id="rId19" Type="http://schemas.openxmlformats.org/officeDocument/2006/relationships/image" Target="../media/image41.svg"/><Relationship Id="rId4" Type="http://schemas.openxmlformats.org/officeDocument/2006/relationships/image" Target="../media/image10.svg"/><Relationship Id="rId9" Type="http://schemas.openxmlformats.org/officeDocument/2006/relationships/image" Target="../media/image31.svg"/><Relationship Id="rId14" Type="http://schemas.openxmlformats.org/officeDocument/2006/relationships/image" Target="../media/image36.png"/><Relationship Id="rId2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wai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Nhac-Chuong-Cappy-Barra-Tik-Tok">
            <a:hlinkClick r:id="" action="ppaction://media"/>
            <a:extLst>
              <a:ext uri="{FF2B5EF4-FFF2-40B4-BE49-F238E27FC236}">
                <a16:creationId xmlns:a16="http://schemas.microsoft.com/office/drawing/2014/main" id="{845F3E26-5D64-4C61-BCBD-750582D9C7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6324600"/>
            <a:ext cx="406400" cy="406400"/>
          </a:xfrm>
          <a:prstGeom prst="rect">
            <a:avLst/>
          </a:prstGeom>
        </p:spPr>
      </p:pic>
      <p:pic>
        <p:nvPicPr>
          <p:cNvPr id="4" name="Picture 59">
            <a:extLst>
              <a:ext uri="{FF2B5EF4-FFF2-40B4-BE49-F238E27FC236}">
                <a16:creationId xmlns:a16="http://schemas.microsoft.com/office/drawing/2014/main" id="{F6014DBE-5AD2-4797-83C2-2CA106E27B8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921040" y="1994662"/>
            <a:ext cx="2373338" cy="2107077"/>
          </a:xfrm>
          <a:prstGeom prst="rect">
            <a:avLst/>
          </a:prstGeom>
        </p:spPr>
      </p:pic>
      <p:pic>
        <p:nvPicPr>
          <p:cNvPr id="7" name="Picture 68">
            <a:extLst>
              <a:ext uri="{FF2B5EF4-FFF2-40B4-BE49-F238E27FC236}">
                <a16:creationId xmlns:a16="http://schemas.microsoft.com/office/drawing/2014/main" id="{A0BCB8EE-D080-4FCE-A272-DD7E86A02D7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043431" y="89011"/>
            <a:ext cx="987630" cy="1010447"/>
          </a:xfrm>
          <a:prstGeom prst="rect">
            <a:avLst/>
          </a:prstGeom>
        </p:spPr>
      </p:pic>
      <p:pic>
        <p:nvPicPr>
          <p:cNvPr id="8" name="Picture 66">
            <a:extLst>
              <a:ext uri="{FF2B5EF4-FFF2-40B4-BE49-F238E27FC236}">
                <a16:creationId xmlns:a16="http://schemas.microsoft.com/office/drawing/2014/main" id="{ACD249D6-C9A2-4443-9B38-17E8C90F60F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203200" y="3488760"/>
            <a:ext cx="3200400" cy="3352911"/>
          </a:xfrm>
          <a:prstGeom prst="rect">
            <a:avLst/>
          </a:prstGeom>
        </p:spPr>
      </p:pic>
      <p:pic>
        <p:nvPicPr>
          <p:cNvPr id="9" name="Picture 65">
            <a:extLst>
              <a:ext uri="{FF2B5EF4-FFF2-40B4-BE49-F238E27FC236}">
                <a16:creationId xmlns:a16="http://schemas.microsoft.com/office/drawing/2014/main" id="{9D94C743-05B3-4198-AE66-008812009E3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311287" y="4078838"/>
            <a:ext cx="1840749" cy="2700702"/>
          </a:xfrm>
          <a:prstGeom prst="rect">
            <a:avLst/>
          </a:prstGeom>
        </p:spPr>
      </p:pic>
      <p:pic>
        <p:nvPicPr>
          <p:cNvPr id="10" name="Picture 65">
            <a:extLst>
              <a:ext uri="{FF2B5EF4-FFF2-40B4-BE49-F238E27FC236}">
                <a16:creationId xmlns:a16="http://schemas.microsoft.com/office/drawing/2014/main" id="{F2BCE2B1-1315-4114-8312-C1B20705138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448312" y="4118068"/>
            <a:ext cx="1840749" cy="2700702"/>
          </a:xfrm>
          <a:prstGeom prst="rect">
            <a:avLst/>
          </a:prstGeom>
        </p:spPr>
      </p:pic>
      <p:pic>
        <p:nvPicPr>
          <p:cNvPr id="12" name="Picture 64">
            <a:extLst>
              <a:ext uri="{FF2B5EF4-FFF2-40B4-BE49-F238E27FC236}">
                <a16:creationId xmlns:a16="http://schemas.microsoft.com/office/drawing/2014/main" id="{FBB62EE5-5C9B-417B-BBD5-8E317647DC9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7200" y="-89376"/>
            <a:ext cx="2286000" cy="183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210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111" b="-17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70543" y="-220243"/>
            <a:ext cx="7298486" cy="7298486"/>
          </a:xfrm>
          <a:custGeom>
            <a:avLst/>
            <a:gdLst/>
            <a:ahLst/>
            <a:cxnLst/>
            <a:rect l="l" t="t" r="r" b="b"/>
            <a:pathLst>
              <a:path w="10947729" h="10947729">
                <a:moveTo>
                  <a:pt x="0" y="0"/>
                </a:moveTo>
                <a:lnTo>
                  <a:pt x="10947730" y="0"/>
                </a:lnTo>
                <a:lnTo>
                  <a:pt x="10947730" y="10947730"/>
                </a:lnTo>
                <a:lnTo>
                  <a:pt x="0" y="109477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0" y="-440486"/>
            <a:ext cx="7298486" cy="7298486"/>
          </a:xfrm>
          <a:custGeom>
            <a:avLst/>
            <a:gdLst/>
            <a:ahLst/>
            <a:cxnLst/>
            <a:rect l="l" t="t" r="r" b="b"/>
            <a:pathLst>
              <a:path w="10947729" h="10947729">
                <a:moveTo>
                  <a:pt x="0" y="0"/>
                </a:moveTo>
                <a:lnTo>
                  <a:pt x="10947729" y="0"/>
                </a:lnTo>
                <a:lnTo>
                  <a:pt x="10947729" y="10947729"/>
                </a:lnTo>
                <a:lnTo>
                  <a:pt x="0" y="109477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>
            <a:hlinkClick r:id="rId5" action="ppaction://hlinksldjump"/>
          </p:cNvPr>
          <p:cNvSpPr/>
          <p:nvPr/>
        </p:nvSpPr>
        <p:spPr>
          <a:xfrm>
            <a:off x="324864" y="5545874"/>
            <a:ext cx="1549859" cy="1252653"/>
          </a:xfrm>
          <a:custGeom>
            <a:avLst/>
            <a:gdLst/>
            <a:ahLst/>
            <a:cxnLst/>
            <a:rect l="l" t="t" r="r" b="b"/>
            <a:pathLst>
              <a:path w="3201089" h="3089051">
                <a:moveTo>
                  <a:pt x="0" y="0"/>
                </a:moveTo>
                <a:lnTo>
                  <a:pt x="3201089" y="0"/>
                </a:lnTo>
                <a:lnTo>
                  <a:pt x="3201089" y="3089051"/>
                </a:lnTo>
                <a:lnTo>
                  <a:pt x="0" y="30890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9630537" y="273205"/>
            <a:ext cx="2561463" cy="2743200"/>
          </a:xfrm>
          <a:custGeom>
            <a:avLst/>
            <a:gdLst/>
            <a:ahLst/>
            <a:cxnLst/>
            <a:rect l="l" t="t" r="r" b="b"/>
            <a:pathLst>
              <a:path w="3842195" h="4114800">
                <a:moveTo>
                  <a:pt x="0" y="0"/>
                </a:moveTo>
                <a:lnTo>
                  <a:pt x="3842195" y="0"/>
                </a:lnTo>
                <a:lnTo>
                  <a:pt x="38421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4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867185" y="2129619"/>
            <a:ext cx="4876800" cy="2473867"/>
          </a:xfrm>
          <a:custGeom>
            <a:avLst/>
            <a:gdLst/>
            <a:ahLst/>
            <a:cxnLst/>
            <a:rect l="l" t="t" r="r" b="b"/>
            <a:pathLst>
              <a:path w="7315200" h="3710801">
                <a:moveTo>
                  <a:pt x="0" y="0"/>
                </a:moveTo>
                <a:lnTo>
                  <a:pt x="7315200" y="0"/>
                </a:lnTo>
                <a:lnTo>
                  <a:pt x="7315200" y="3710801"/>
                </a:lnTo>
                <a:lnTo>
                  <a:pt x="0" y="3710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Rounded Rectangle 12"/>
          <p:cNvSpPr/>
          <p:nvPr/>
        </p:nvSpPr>
        <p:spPr>
          <a:xfrm>
            <a:off x="2030499" y="482120"/>
            <a:ext cx="7248664" cy="1364017"/>
          </a:xfrm>
          <a:prstGeom prst="roundRect">
            <a:avLst/>
          </a:prstGeom>
          <a:solidFill>
            <a:srgbClr val="F195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4" name="Rounded Rectangle 13"/>
          <p:cNvSpPr/>
          <p:nvPr/>
        </p:nvSpPr>
        <p:spPr>
          <a:xfrm>
            <a:off x="1930488" y="2872873"/>
            <a:ext cx="2285912" cy="1131053"/>
          </a:xfrm>
          <a:prstGeom prst="roundRect">
            <a:avLst/>
          </a:prstGeom>
          <a:solidFill>
            <a:srgbClr val="F49B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5" name="Rounded Rectangle 14"/>
          <p:cNvSpPr/>
          <p:nvPr/>
        </p:nvSpPr>
        <p:spPr>
          <a:xfrm>
            <a:off x="5588088" y="2872873"/>
            <a:ext cx="2285912" cy="1131053"/>
          </a:xfrm>
          <a:prstGeom prst="roundRect">
            <a:avLst/>
          </a:prstGeom>
          <a:solidFill>
            <a:srgbClr val="9DD8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1124249" y="2340768"/>
            <a:ext cx="1092260" cy="1064210"/>
          </a:xfrm>
          <a:custGeom>
            <a:avLst/>
            <a:gdLst/>
            <a:ahLst/>
            <a:cxnLst/>
            <a:rect l="l" t="t" r="r" b="b"/>
            <a:pathLst>
              <a:path w="3708464" h="4114800">
                <a:moveTo>
                  <a:pt x="0" y="0"/>
                </a:moveTo>
                <a:lnTo>
                  <a:pt x="3708463" y="0"/>
                </a:lnTo>
                <a:lnTo>
                  <a:pt x="37084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5226085" y="2380873"/>
            <a:ext cx="991069" cy="858673"/>
          </a:xfrm>
          <a:custGeom>
            <a:avLst/>
            <a:gdLst/>
            <a:ahLst/>
            <a:cxnLst/>
            <a:rect l="l" t="t" r="r" b="b"/>
            <a:pathLst>
              <a:path w="3672459" h="4114800">
                <a:moveTo>
                  <a:pt x="0" y="0"/>
                </a:moveTo>
                <a:lnTo>
                  <a:pt x="3672459" y="0"/>
                </a:lnTo>
                <a:lnTo>
                  <a:pt x="36724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Rounded Rectangle 15"/>
          <p:cNvSpPr/>
          <p:nvPr/>
        </p:nvSpPr>
        <p:spPr>
          <a:xfrm>
            <a:off x="2032088" y="4881073"/>
            <a:ext cx="2285912" cy="1131053"/>
          </a:xfrm>
          <a:prstGeom prst="roundRect">
            <a:avLst/>
          </a:prstGeom>
          <a:solidFill>
            <a:srgbClr val="FAE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7" name="Rounded Rectangle 16"/>
          <p:cNvSpPr/>
          <p:nvPr/>
        </p:nvSpPr>
        <p:spPr>
          <a:xfrm>
            <a:off x="5692494" y="4865436"/>
            <a:ext cx="2285912" cy="1131053"/>
          </a:xfrm>
          <a:prstGeom prst="roundRect">
            <a:avLst/>
          </a:prstGeom>
          <a:solidFill>
            <a:srgbClr val="B298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1495321" y="4474450"/>
            <a:ext cx="948101" cy="1192011"/>
          </a:xfrm>
          <a:custGeom>
            <a:avLst/>
            <a:gdLst/>
            <a:ahLst/>
            <a:cxnLst/>
            <a:rect l="l" t="t" r="r" b="b"/>
            <a:pathLst>
              <a:path w="3646742" h="4114800">
                <a:moveTo>
                  <a:pt x="0" y="0"/>
                </a:moveTo>
                <a:lnTo>
                  <a:pt x="3646742" y="0"/>
                </a:lnTo>
                <a:lnTo>
                  <a:pt x="36467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5123932" y="4333114"/>
            <a:ext cx="1093221" cy="1041141"/>
          </a:xfrm>
          <a:custGeom>
            <a:avLst/>
            <a:gdLst/>
            <a:ahLst/>
            <a:cxnLst/>
            <a:rect l="l" t="t" r="r" b="b"/>
            <a:pathLst>
              <a:path w="3585019" h="4114800">
                <a:moveTo>
                  <a:pt x="0" y="0"/>
                </a:moveTo>
                <a:lnTo>
                  <a:pt x="3585020" y="0"/>
                </a:lnTo>
                <a:lnTo>
                  <a:pt x="35850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2"/>
          <p:cNvSpPr/>
          <p:nvPr/>
        </p:nvSpPr>
        <p:spPr>
          <a:xfrm>
            <a:off x="7320437" y="4747180"/>
            <a:ext cx="1533071" cy="1352613"/>
          </a:xfrm>
          <a:custGeom>
            <a:avLst/>
            <a:gdLst/>
            <a:ahLst/>
            <a:cxnLst/>
            <a:rect l="l" t="t" r="r" b="b"/>
            <a:pathLst>
              <a:path w="4229253" h="3589579">
                <a:moveTo>
                  <a:pt x="0" y="0"/>
                </a:moveTo>
                <a:lnTo>
                  <a:pt x="4229253" y="0"/>
                </a:lnTo>
                <a:lnTo>
                  <a:pt x="4229253" y="3589578"/>
                </a:lnTo>
                <a:lnTo>
                  <a:pt x="0" y="358957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1"/>
          <p:cNvGrpSpPr/>
          <p:nvPr/>
        </p:nvGrpSpPr>
        <p:grpSpPr>
          <a:xfrm>
            <a:off x="241760" y="43844"/>
            <a:ext cx="1782386" cy="2085775"/>
            <a:chOff x="9887179" y="1557996"/>
            <a:chExt cx="5010741" cy="7171007"/>
          </a:xfrm>
        </p:grpSpPr>
        <p:sp>
          <p:nvSpPr>
            <p:cNvPr id="23" name="Freeform 6"/>
            <p:cNvSpPr/>
            <p:nvPr/>
          </p:nvSpPr>
          <p:spPr>
            <a:xfrm>
              <a:off x="9887179" y="1557996"/>
              <a:ext cx="5010741" cy="7171007"/>
            </a:xfrm>
            <a:custGeom>
              <a:avLst/>
              <a:gdLst/>
              <a:ahLst/>
              <a:cxnLst/>
              <a:rect l="l" t="t" r="r" b="b"/>
              <a:pathLst>
                <a:path w="5010741" h="7171007">
                  <a:moveTo>
                    <a:pt x="0" y="0"/>
                  </a:moveTo>
                  <a:lnTo>
                    <a:pt x="5010742" y="0"/>
                  </a:lnTo>
                  <a:lnTo>
                    <a:pt x="5010742" y="7171008"/>
                  </a:lnTo>
                  <a:lnTo>
                    <a:pt x="0" y="7171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8"/>
            <p:cNvSpPr/>
            <p:nvPr/>
          </p:nvSpPr>
          <p:spPr>
            <a:xfrm>
              <a:off x="11633434" y="3660177"/>
              <a:ext cx="2046420" cy="2923457"/>
            </a:xfrm>
            <a:custGeom>
              <a:avLst/>
              <a:gdLst/>
              <a:ahLst/>
              <a:cxnLst/>
              <a:rect l="l" t="t" r="r" b="b"/>
              <a:pathLst>
                <a:path w="2046420" h="2923457">
                  <a:moveTo>
                    <a:pt x="0" y="0"/>
                  </a:moveTo>
                  <a:lnTo>
                    <a:pt x="2046420" y="0"/>
                  </a:lnTo>
                  <a:lnTo>
                    <a:pt x="2046420" y="2923458"/>
                  </a:lnTo>
                  <a:lnTo>
                    <a:pt x="0" y="2923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3235866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111" b="-17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70543" y="-220243"/>
            <a:ext cx="7298486" cy="7298486"/>
          </a:xfrm>
          <a:custGeom>
            <a:avLst/>
            <a:gdLst/>
            <a:ahLst/>
            <a:cxnLst/>
            <a:rect l="l" t="t" r="r" b="b"/>
            <a:pathLst>
              <a:path w="10947729" h="10947729">
                <a:moveTo>
                  <a:pt x="0" y="0"/>
                </a:moveTo>
                <a:lnTo>
                  <a:pt x="10947730" y="0"/>
                </a:lnTo>
                <a:lnTo>
                  <a:pt x="10947730" y="10947730"/>
                </a:lnTo>
                <a:lnTo>
                  <a:pt x="0" y="109477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440486"/>
            <a:ext cx="7298486" cy="7298486"/>
          </a:xfrm>
          <a:custGeom>
            <a:avLst/>
            <a:gdLst/>
            <a:ahLst/>
            <a:cxnLst/>
            <a:rect l="l" t="t" r="r" b="b"/>
            <a:pathLst>
              <a:path w="10947729" h="10947729">
                <a:moveTo>
                  <a:pt x="0" y="0"/>
                </a:moveTo>
                <a:lnTo>
                  <a:pt x="10947729" y="0"/>
                </a:lnTo>
                <a:lnTo>
                  <a:pt x="10947729" y="10947729"/>
                </a:lnTo>
                <a:lnTo>
                  <a:pt x="0" y="109477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1259827" y="1899419"/>
            <a:ext cx="4778833" cy="4958581"/>
          </a:xfrm>
          <a:custGeom>
            <a:avLst/>
            <a:gdLst/>
            <a:ahLst/>
            <a:cxnLst/>
            <a:rect l="l" t="t" r="r" b="b"/>
            <a:pathLst>
              <a:path w="7168249" h="7437872">
                <a:moveTo>
                  <a:pt x="0" y="0"/>
                </a:moveTo>
                <a:lnTo>
                  <a:pt x="7168249" y="0"/>
                </a:lnTo>
                <a:lnTo>
                  <a:pt x="7168249" y="7437872"/>
                </a:lnTo>
                <a:lnTo>
                  <a:pt x="0" y="7437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8034284" y="2460918"/>
            <a:ext cx="2060368" cy="2445541"/>
          </a:xfrm>
          <a:custGeom>
            <a:avLst/>
            <a:gdLst/>
            <a:ahLst/>
            <a:cxnLst/>
            <a:rect l="l" t="t" r="r" b="b"/>
            <a:pathLst>
              <a:path w="3090552" h="3668311">
                <a:moveTo>
                  <a:pt x="0" y="0"/>
                </a:moveTo>
                <a:lnTo>
                  <a:pt x="3090552" y="0"/>
                </a:lnTo>
                <a:lnTo>
                  <a:pt x="3090552" y="3668312"/>
                </a:lnTo>
                <a:lnTo>
                  <a:pt x="0" y="36683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48777" y="147765"/>
            <a:ext cx="5942019" cy="6562470"/>
          </a:xfrm>
          <a:custGeom>
            <a:avLst/>
            <a:gdLst/>
            <a:ahLst/>
            <a:cxnLst/>
            <a:rect l="l" t="t" r="r" b="b"/>
            <a:pathLst>
              <a:path w="8913028" h="9843705">
                <a:moveTo>
                  <a:pt x="0" y="0"/>
                </a:moveTo>
                <a:lnTo>
                  <a:pt x="8913028" y="0"/>
                </a:lnTo>
                <a:lnTo>
                  <a:pt x="8913028" y="9843706"/>
                </a:lnTo>
                <a:lnTo>
                  <a:pt x="0" y="98437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0" y="58865"/>
            <a:ext cx="6553200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720"/>
              </a:lnSpc>
            </a:pPr>
            <a:r>
              <a:rPr lang="en-US" sz="4800">
                <a:solidFill>
                  <a:srgbClr val="860112"/>
                </a:solidFill>
                <a:latin typeface="#9Slide03 AllRoundGothic" panose="020B07030202020201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Paytone One"/>
              </a:rPr>
              <a:t>Capybara đang uống cái gì vậy? </a:t>
            </a:r>
          </a:p>
        </p:txBody>
      </p:sp>
      <p:sp>
        <p:nvSpPr>
          <p:cNvPr id="10" name="Freeform 5">
            <a:hlinkClick r:id="rId11" action="ppaction://hlinksldjump"/>
          </p:cNvPr>
          <p:cNvSpPr/>
          <p:nvPr/>
        </p:nvSpPr>
        <p:spPr>
          <a:xfrm>
            <a:off x="174780" y="5464266"/>
            <a:ext cx="1549859" cy="1252653"/>
          </a:xfrm>
          <a:custGeom>
            <a:avLst/>
            <a:gdLst/>
            <a:ahLst/>
            <a:cxnLst/>
            <a:rect l="l" t="t" r="r" b="b"/>
            <a:pathLst>
              <a:path w="3201089" h="3089051">
                <a:moveTo>
                  <a:pt x="0" y="0"/>
                </a:moveTo>
                <a:lnTo>
                  <a:pt x="3201089" y="0"/>
                </a:lnTo>
                <a:lnTo>
                  <a:pt x="3201089" y="3089051"/>
                </a:lnTo>
                <a:lnTo>
                  <a:pt x="0" y="3089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5989824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111" b="-17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70543" y="-220243"/>
            <a:ext cx="7298486" cy="7298486"/>
          </a:xfrm>
          <a:custGeom>
            <a:avLst/>
            <a:gdLst/>
            <a:ahLst/>
            <a:cxnLst/>
            <a:rect l="l" t="t" r="r" b="b"/>
            <a:pathLst>
              <a:path w="10947729" h="10947729">
                <a:moveTo>
                  <a:pt x="0" y="0"/>
                </a:moveTo>
                <a:lnTo>
                  <a:pt x="10947730" y="0"/>
                </a:lnTo>
                <a:lnTo>
                  <a:pt x="10947730" y="10947730"/>
                </a:lnTo>
                <a:lnTo>
                  <a:pt x="0" y="109477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440486"/>
            <a:ext cx="7298486" cy="7298486"/>
          </a:xfrm>
          <a:custGeom>
            <a:avLst/>
            <a:gdLst/>
            <a:ahLst/>
            <a:cxnLst/>
            <a:rect l="l" t="t" r="r" b="b"/>
            <a:pathLst>
              <a:path w="10947729" h="10947729">
                <a:moveTo>
                  <a:pt x="0" y="0"/>
                </a:moveTo>
                <a:lnTo>
                  <a:pt x="10947729" y="0"/>
                </a:lnTo>
                <a:lnTo>
                  <a:pt x="10947729" y="10947729"/>
                </a:lnTo>
                <a:lnTo>
                  <a:pt x="0" y="109477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22573" y="816877"/>
            <a:ext cx="5566427" cy="6150747"/>
          </a:xfrm>
          <a:custGeom>
            <a:avLst/>
            <a:gdLst/>
            <a:ahLst/>
            <a:cxnLst/>
            <a:rect l="l" t="t" r="r" b="b"/>
            <a:pathLst>
              <a:path w="8349640" h="9226121">
                <a:moveTo>
                  <a:pt x="0" y="0"/>
                </a:moveTo>
                <a:lnTo>
                  <a:pt x="8349639" y="0"/>
                </a:lnTo>
                <a:lnTo>
                  <a:pt x="8349639" y="9226121"/>
                </a:lnTo>
                <a:lnTo>
                  <a:pt x="0" y="92261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6753144" y="1350147"/>
            <a:ext cx="3918857" cy="2743200"/>
          </a:xfrm>
          <a:custGeom>
            <a:avLst/>
            <a:gdLst/>
            <a:ahLst/>
            <a:cxnLst/>
            <a:rect l="l" t="t" r="r" b="b"/>
            <a:pathLst>
              <a:path w="5878286" h="4114800">
                <a:moveTo>
                  <a:pt x="0" y="0"/>
                </a:moveTo>
                <a:lnTo>
                  <a:pt x="5878286" y="0"/>
                </a:lnTo>
                <a:lnTo>
                  <a:pt x="5878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924457" y="4093347"/>
            <a:ext cx="4077730" cy="2743200"/>
          </a:xfrm>
          <a:custGeom>
            <a:avLst/>
            <a:gdLst/>
            <a:ahLst/>
            <a:cxnLst/>
            <a:rect l="l" t="t" r="r" b="b"/>
            <a:pathLst>
              <a:path w="6116595" h="4114800">
                <a:moveTo>
                  <a:pt x="0" y="0"/>
                </a:moveTo>
                <a:lnTo>
                  <a:pt x="6116594" y="0"/>
                </a:lnTo>
                <a:lnTo>
                  <a:pt x="6116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599629" y="109623"/>
            <a:ext cx="8072371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720"/>
              </a:lnSpc>
            </a:pPr>
            <a:r>
              <a:rPr lang="en-US" sz="4800">
                <a:solidFill>
                  <a:srgbClr val="860112"/>
                </a:solidFill>
                <a:latin typeface="#9Slide03 AllRoundGothic" panose="020B07030202020201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Paytone One"/>
              </a:rPr>
              <a:t>Capybara yêu đời quá nè! </a:t>
            </a:r>
          </a:p>
        </p:txBody>
      </p:sp>
      <p:sp>
        <p:nvSpPr>
          <p:cNvPr id="9" name="Freeform 5">
            <a:hlinkClick r:id="rId11" action="ppaction://hlinksldjump"/>
          </p:cNvPr>
          <p:cNvSpPr/>
          <p:nvPr/>
        </p:nvSpPr>
        <p:spPr>
          <a:xfrm>
            <a:off x="174780" y="5464266"/>
            <a:ext cx="1549859" cy="1252653"/>
          </a:xfrm>
          <a:custGeom>
            <a:avLst/>
            <a:gdLst/>
            <a:ahLst/>
            <a:cxnLst/>
            <a:rect l="l" t="t" r="r" b="b"/>
            <a:pathLst>
              <a:path w="3201089" h="3089051">
                <a:moveTo>
                  <a:pt x="0" y="0"/>
                </a:moveTo>
                <a:lnTo>
                  <a:pt x="3201089" y="0"/>
                </a:lnTo>
                <a:lnTo>
                  <a:pt x="3201089" y="3089051"/>
                </a:lnTo>
                <a:lnTo>
                  <a:pt x="0" y="3089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3798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111" b="-17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70543" y="-220243"/>
            <a:ext cx="7298486" cy="7298486"/>
          </a:xfrm>
          <a:custGeom>
            <a:avLst/>
            <a:gdLst/>
            <a:ahLst/>
            <a:cxnLst/>
            <a:rect l="l" t="t" r="r" b="b"/>
            <a:pathLst>
              <a:path w="10947729" h="10947729">
                <a:moveTo>
                  <a:pt x="0" y="0"/>
                </a:moveTo>
                <a:lnTo>
                  <a:pt x="10947730" y="0"/>
                </a:lnTo>
                <a:lnTo>
                  <a:pt x="10947730" y="10947730"/>
                </a:lnTo>
                <a:lnTo>
                  <a:pt x="0" y="109477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440486"/>
            <a:ext cx="7298486" cy="7298486"/>
          </a:xfrm>
          <a:custGeom>
            <a:avLst/>
            <a:gdLst/>
            <a:ahLst/>
            <a:cxnLst/>
            <a:rect l="l" t="t" r="r" b="b"/>
            <a:pathLst>
              <a:path w="10947729" h="10947729">
                <a:moveTo>
                  <a:pt x="0" y="0"/>
                </a:moveTo>
                <a:lnTo>
                  <a:pt x="10947729" y="0"/>
                </a:lnTo>
                <a:lnTo>
                  <a:pt x="10947729" y="10947729"/>
                </a:lnTo>
                <a:lnTo>
                  <a:pt x="0" y="109477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5235806" y="144020"/>
            <a:ext cx="6537739" cy="6713981"/>
          </a:xfrm>
          <a:custGeom>
            <a:avLst/>
            <a:gdLst/>
            <a:ahLst/>
            <a:cxnLst/>
            <a:rect l="l" t="t" r="r" b="b"/>
            <a:pathLst>
              <a:path w="9806608" h="10070971">
                <a:moveTo>
                  <a:pt x="0" y="0"/>
                </a:moveTo>
                <a:lnTo>
                  <a:pt x="9806608" y="0"/>
                </a:lnTo>
                <a:lnTo>
                  <a:pt x="9806608" y="10070971"/>
                </a:lnTo>
                <a:lnTo>
                  <a:pt x="0" y="100709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0" y="55120"/>
            <a:ext cx="6196079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720"/>
              </a:lnSpc>
            </a:pPr>
            <a:r>
              <a:rPr lang="en-US" sz="4800">
                <a:solidFill>
                  <a:srgbClr val="860112"/>
                </a:solidFill>
                <a:latin typeface="#9Slide03 AllRoundGothic" panose="020B07030202020201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Paytone One"/>
              </a:rPr>
              <a:t>Capybara chăm chỉ </a:t>
            </a:r>
          </a:p>
          <a:p>
            <a:pPr algn="ctr" defTabSz="609630">
              <a:lnSpc>
                <a:spcPts val="6720"/>
              </a:lnSpc>
            </a:pPr>
            <a:r>
              <a:rPr lang="en-US" sz="4800">
                <a:solidFill>
                  <a:srgbClr val="860112"/>
                </a:solidFill>
                <a:latin typeface="#9Slide03 AllRoundGothic" panose="020B07030202020201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Paytone One"/>
              </a:rPr>
              <a:t>đọc sách </a:t>
            </a:r>
          </a:p>
        </p:txBody>
      </p:sp>
      <p:sp>
        <p:nvSpPr>
          <p:cNvPr id="7" name="Freeform 5">
            <a:hlinkClick r:id="rId7" action="ppaction://hlinksldjump"/>
          </p:cNvPr>
          <p:cNvSpPr/>
          <p:nvPr/>
        </p:nvSpPr>
        <p:spPr>
          <a:xfrm>
            <a:off x="174780" y="5464266"/>
            <a:ext cx="1549859" cy="1252653"/>
          </a:xfrm>
          <a:custGeom>
            <a:avLst/>
            <a:gdLst/>
            <a:ahLst/>
            <a:cxnLst/>
            <a:rect l="l" t="t" r="r" b="b"/>
            <a:pathLst>
              <a:path w="3201089" h="3089051">
                <a:moveTo>
                  <a:pt x="0" y="0"/>
                </a:moveTo>
                <a:lnTo>
                  <a:pt x="3201089" y="0"/>
                </a:lnTo>
                <a:lnTo>
                  <a:pt x="3201089" y="3089051"/>
                </a:lnTo>
                <a:lnTo>
                  <a:pt x="0" y="30890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65269213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r="-625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70543" y="-220243"/>
            <a:ext cx="7298486" cy="7298486"/>
          </a:xfrm>
          <a:custGeom>
            <a:avLst/>
            <a:gdLst/>
            <a:ahLst/>
            <a:cxnLst/>
            <a:rect l="l" t="t" r="r" b="b"/>
            <a:pathLst>
              <a:path w="10947729" h="10947729">
                <a:moveTo>
                  <a:pt x="0" y="0"/>
                </a:moveTo>
                <a:lnTo>
                  <a:pt x="10947730" y="0"/>
                </a:lnTo>
                <a:lnTo>
                  <a:pt x="10947730" y="10947730"/>
                </a:lnTo>
                <a:lnTo>
                  <a:pt x="0" y="109477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440486"/>
            <a:ext cx="7298486" cy="7298486"/>
          </a:xfrm>
          <a:custGeom>
            <a:avLst/>
            <a:gdLst/>
            <a:ahLst/>
            <a:cxnLst/>
            <a:rect l="l" t="t" r="r" b="b"/>
            <a:pathLst>
              <a:path w="10947729" h="10947729">
                <a:moveTo>
                  <a:pt x="0" y="0"/>
                </a:moveTo>
                <a:lnTo>
                  <a:pt x="10947729" y="0"/>
                </a:lnTo>
                <a:lnTo>
                  <a:pt x="10947729" y="10947729"/>
                </a:lnTo>
                <a:lnTo>
                  <a:pt x="0" y="109477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157" y="1997139"/>
            <a:ext cx="5065596" cy="4860861"/>
          </a:xfrm>
          <a:custGeom>
            <a:avLst/>
            <a:gdLst/>
            <a:ahLst/>
            <a:cxnLst/>
            <a:rect l="l" t="t" r="r" b="b"/>
            <a:pathLst>
              <a:path w="7598394" h="7291292">
                <a:moveTo>
                  <a:pt x="0" y="0"/>
                </a:moveTo>
                <a:lnTo>
                  <a:pt x="7598394" y="0"/>
                </a:lnTo>
                <a:lnTo>
                  <a:pt x="7598394" y="7291292"/>
                </a:lnTo>
                <a:lnTo>
                  <a:pt x="0" y="72912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rot="-107284">
            <a:off x="5235753" y="3720096"/>
            <a:ext cx="3981864" cy="2931647"/>
          </a:xfrm>
          <a:custGeom>
            <a:avLst/>
            <a:gdLst/>
            <a:ahLst/>
            <a:cxnLst/>
            <a:rect l="l" t="t" r="r" b="b"/>
            <a:pathLst>
              <a:path w="5972796" h="4397471">
                <a:moveTo>
                  <a:pt x="0" y="0"/>
                </a:moveTo>
                <a:lnTo>
                  <a:pt x="5972796" y="0"/>
                </a:lnTo>
                <a:lnTo>
                  <a:pt x="5972796" y="4397471"/>
                </a:lnTo>
                <a:lnTo>
                  <a:pt x="0" y="43974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9062875" y="3969952"/>
            <a:ext cx="3129125" cy="2743200"/>
          </a:xfrm>
          <a:custGeom>
            <a:avLst/>
            <a:gdLst/>
            <a:ahLst/>
            <a:cxnLst/>
            <a:rect l="l" t="t" r="r" b="b"/>
            <a:pathLst>
              <a:path w="4693688" h="4114800">
                <a:moveTo>
                  <a:pt x="0" y="0"/>
                </a:moveTo>
                <a:lnTo>
                  <a:pt x="4693688" y="0"/>
                </a:lnTo>
                <a:lnTo>
                  <a:pt x="4693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25458" y="-88900"/>
            <a:ext cx="11341086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720"/>
              </a:lnSpc>
            </a:pPr>
            <a:r>
              <a:rPr lang="en-US" sz="4800">
                <a:solidFill>
                  <a:srgbClr val="860112"/>
                </a:solidFill>
                <a:latin typeface="#9Slide03 AllRoundGothic" panose="020B07030202020201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Paytone One"/>
              </a:rPr>
              <a:t>Capybara cũng học hành chăm chỉ như chúng mình </a:t>
            </a:r>
          </a:p>
        </p:txBody>
      </p:sp>
      <p:sp>
        <p:nvSpPr>
          <p:cNvPr id="9" name="Freeform 5">
            <a:hlinkClick r:id="rId11" action="ppaction://hlinksldjump"/>
          </p:cNvPr>
          <p:cNvSpPr/>
          <p:nvPr/>
        </p:nvSpPr>
        <p:spPr>
          <a:xfrm>
            <a:off x="3556047" y="5605347"/>
            <a:ext cx="1549859" cy="1252653"/>
          </a:xfrm>
          <a:custGeom>
            <a:avLst/>
            <a:gdLst/>
            <a:ahLst/>
            <a:cxnLst/>
            <a:rect l="l" t="t" r="r" b="b"/>
            <a:pathLst>
              <a:path w="3201089" h="3089051">
                <a:moveTo>
                  <a:pt x="0" y="0"/>
                </a:moveTo>
                <a:lnTo>
                  <a:pt x="3201089" y="0"/>
                </a:lnTo>
                <a:lnTo>
                  <a:pt x="3201089" y="3089051"/>
                </a:lnTo>
                <a:lnTo>
                  <a:pt x="0" y="3089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9129783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111" b="-17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70543" y="-220243"/>
            <a:ext cx="7298486" cy="7298486"/>
          </a:xfrm>
          <a:custGeom>
            <a:avLst/>
            <a:gdLst/>
            <a:ahLst/>
            <a:cxnLst/>
            <a:rect l="l" t="t" r="r" b="b"/>
            <a:pathLst>
              <a:path w="10947729" h="10947729">
                <a:moveTo>
                  <a:pt x="0" y="0"/>
                </a:moveTo>
                <a:lnTo>
                  <a:pt x="10947730" y="0"/>
                </a:lnTo>
                <a:lnTo>
                  <a:pt x="10947730" y="10947730"/>
                </a:lnTo>
                <a:lnTo>
                  <a:pt x="0" y="109477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440486"/>
            <a:ext cx="7298486" cy="7298486"/>
          </a:xfrm>
          <a:custGeom>
            <a:avLst/>
            <a:gdLst/>
            <a:ahLst/>
            <a:cxnLst/>
            <a:rect l="l" t="t" r="r" b="b"/>
            <a:pathLst>
              <a:path w="10947729" h="10947729">
                <a:moveTo>
                  <a:pt x="0" y="0"/>
                </a:moveTo>
                <a:lnTo>
                  <a:pt x="10947729" y="0"/>
                </a:lnTo>
                <a:lnTo>
                  <a:pt x="10947729" y="10947729"/>
                </a:lnTo>
                <a:lnTo>
                  <a:pt x="0" y="109477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1381436" y="2743200"/>
            <a:ext cx="3831907" cy="4114800"/>
          </a:xfrm>
          <a:custGeom>
            <a:avLst/>
            <a:gdLst/>
            <a:ahLst/>
            <a:cxnLst/>
            <a:rect l="l" t="t" r="r" b="b"/>
            <a:pathLst>
              <a:path w="5747861" h="6172200">
                <a:moveTo>
                  <a:pt x="0" y="0"/>
                </a:moveTo>
                <a:lnTo>
                  <a:pt x="5747861" y="0"/>
                </a:lnTo>
                <a:lnTo>
                  <a:pt x="5747861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756437" y="220243"/>
            <a:ext cx="4200525" cy="6858000"/>
          </a:xfrm>
          <a:custGeom>
            <a:avLst/>
            <a:gdLst/>
            <a:ahLst/>
            <a:cxnLst/>
            <a:rect l="l" t="t" r="r" b="b"/>
            <a:pathLst>
              <a:path w="6300787" h="10287000">
                <a:moveTo>
                  <a:pt x="0" y="0"/>
                </a:moveTo>
                <a:lnTo>
                  <a:pt x="6300788" y="0"/>
                </a:lnTo>
                <a:lnTo>
                  <a:pt x="63007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794144" y="4960321"/>
            <a:ext cx="1504342" cy="1897679"/>
          </a:xfrm>
          <a:custGeom>
            <a:avLst/>
            <a:gdLst/>
            <a:ahLst/>
            <a:cxnLst/>
            <a:rect l="l" t="t" r="r" b="b"/>
            <a:pathLst>
              <a:path w="2256513" h="2846519">
                <a:moveTo>
                  <a:pt x="0" y="0"/>
                </a:moveTo>
                <a:lnTo>
                  <a:pt x="2256513" y="0"/>
                </a:lnTo>
                <a:lnTo>
                  <a:pt x="2256513" y="2846519"/>
                </a:lnTo>
                <a:lnTo>
                  <a:pt x="0" y="28465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0" y="58865"/>
            <a:ext cx="8490332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720"/>
              </a:lnSpc>
            </a:pPr>
            <a:r>
              <a:rPr lang="en-US" sz="4800">
                <a:solidFill>
                  <a:srgbClr val="860112"/>
                </a:solidFill>
                <a:latin typeface="#9Slide03 AllRoundGothic" panose="020B07030202020201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Paytone One"/>
              </a:rPr>
              <a:t>Capybara cũng rất điệu đà</a:t>
            </a:r>
          </a:p>
        </p:txBody>
      </p:sp>
      <p:sp>
        <p:nvSpPr>
          <p:cNvPr id="9" name="Freeform 5">
            <a:hlinkClick r:id="rId11" action="ppaction://hlinksldjump"/>
          </p:cNvPr>
          <p:cNvSpPr/>
          <p:nvPr/>
        </p:nvSpPr>
        <p:spPr>
          <a:xfrm>
            <a:off x="174780" y="5464266"/>
            <a:ext cx="1549859" cy="1252653"/>
          </a:xfrm>
          <a:custGeom>
            <a:avLst/>
            <a:gdLst/>
            <a:ahLst/>
            <a:cxnLst/>
            <a:rect l="l" t="t" r="r" b="b"/>
            <a:pathLst>
              <a:path w="3201089" h="3089051">
                <a:moveTo>
                  <a:pt x="0" y="0"/>
                </a:moveTo>
                <a:lnTo>
                  <a:pt x="3201089" y="0"/>
                </a:lnTo>
                <a:lnTo>
                  <a:pt x="3201089" y="3089051"/>
                </a:lnTo>
                <a:lnTo>
                  <a:pt x="0" y="3089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9054616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920" r="-1092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70543" y="-220243"/>
            <a:ext cx="7298486" cy="7298486"/>
          </a:xfrm>
          <a:custGeom>
            <a:avLst/>
            <a:gdLst/>
            <a:ahLst/>
            <a:cxnLst/>
            <a:rect l="l" t="t" r="r" b="b"/>
            <a:pathLst>
              <a:path w="10947729" h="10947729">
                <a:moveTo>
                  <a:pt x="0" y="0"/>
                </a:moveTo>
                <a:lnTo>
                  <a:pt x="10947730" y="0"/>
                </a:lnTo>
                <a:lnTo>
                  <a:pt x="10947730" y="10947730"/>
                </a:lnTo>
                <a:lnTo>
                  <a:pt x="0" y="109477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440486"/>
            <a:ext cx="7298486" cy="7298486"/>
          </a:xfrm>
          <a:custGeom>
            <a:avLst/>
            <a:gdLst/>
            <a:ahLst/>
            <a:cxnLst/>
            <a:rect l="l" t="t" r="r" b="b"/>
            <a:pathLst>
              <a:path w="10947729" h="10947729">
                <a:moveTo>
                  <a:pt x="0" y="0"/>
                </a:moveTo>
                <a:lnTo>
                  <a:pt x="10947729" y="0"/>
                </a:lnTo>
                <a:lnTo>
                  <a:pt x="10947729" y="10947729"/>
                </a:lnTo>
                <a:lnTo>
                  <a:pt x="0" y="109477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6034331" y="715725"/>
            <a:ext cx="6157669" cy="6142275"/>
          </a:xfrm>
          <a:custGeom>
            <a:avLst/>
            <a:gdLst/>
            <a:ahLst/>
            <a:cxnLst/>
            <a:rect l="l" t="t" r="r" b="b"/>
            <a:pathLst>
              <a:path w="9236504" h="9213412">
                <a:moveTo>
                  <a:pt x="0" y="0"/>
                </a:moveTo>
                <a:lnTo>
                  <a:pt x="9236504" y="0"/>
                </a:lnTo>
                <a:lnTo>
                  <a:pt x="9236504" y="9213412"/>
                </a:lnTo>
                <a:lnTo>
                  <a:pt x="0" y="92134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553952" y="0"/>
            <a:ext cx="2190582" cy="2144032"/>
          </a:xfrm>
          <a:custGeom>
            <a:avLst/>
            <a:gdLst/>
            <a:ahLst/>
            <a:cxnLst/>
            <a:rect l="l" t="t" r="r" b="b"/>
            <a:pathLst>
              <a:path w="3285873" h="3216048">
                <a:moveTo>
                  <a:pt x="0" y="0"/>
                </a:moveTo>
                <a:lnTo>
                  <a:pt x="3285873" y="0"/>
                </a:lnTo>
                <a:lnTo>
                  <a:pt x="3285873" y="3216048"/>
                </a:lnTo>
                <a:lnTo>
                  <a:pt x="0" y="32160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352804" y="193180"/>
            <a:ext cx="4807197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720"/>
              </a:lnSpc>
            </a:pPr>
            <a:r>
              <a:rPr lang="en-US" sz="4800">
                <a:solidFill>
                  <a:srgbClr val="860112"/>
                </a:solidFill>
                <a:latin typeface="#9Slide03 AllRoundGothic" panose="020B07030202020201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Paytone One"/>
              </a:rPr>
              <a:t>Chú ta rất yêu </a:t>
            </a:r>
          </a:p>
          <a:p>
            <a:pPr algn="ctr" defTabSz="609630">
              <a:lnSpc>
                <a:spcPts val="6720"/>
              </a:lnSpc>
            </a:pPr>
            <a:r>
              <a:rPr lang="en-US" sz="4800">
                <a:solidFill>
                  <a:srgbClr val="860112"/>
                </a:solidFill>
                <a:latin typeface="#9Slide03 AllRoundGothic" panose="020B07030202020201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Paytone One"/>
              </a:rPr>
              <a:t>thiên nhiên </a:t>
            </a:r>
          </a:p>
        </p:txBody>
      </p:sp>
      <p:sp>
        <p:nvSpPr>
          <p:cNvPr id="8" name="Freeform 5">
            <a:hlinkClick r:id="rId9" action="ppaction://hlinksldjump"/>
          </p:cNvPr>
          <p:cNvSpPr/>
          <p:nvPr/>
        </p:nvSpPr>
        <p:spPr>
          <a:xfrm>
            <a:off x="174780" y="5464266"/>
            <a:ext cx="1549859" cy="1252653"/>
          </a:xfrm>
          <a:custGeom>
            <a:avLst/>
            <a:gdLst/>
            <a:ahLst/>
            <a:cxnLst/>
            <a:rect l="l" t="t" r="r" b="b"/>
            <a:pathLst>
              <a:path w="3201089" h="3089051">
                <a:moveTo>
                  <a:pt x="0" y="0"/>
                </a:moveTo>
                <a:lnTo>
                  <a:pt x="3201089" y="0"/>
                </a:lnTo>
                <a:lnTo>
                  <a:pt x="3201089" y="3089051"/>
                </a:lnTo>
                <a:lnTo>
                  <a:pt x="0" y="3089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5581876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111" b="-17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70543" y="-220243"/>
            <a:ext cx="7298486" cy="7298486"/>
          </a:xfrm>
          <a:custGeom>
            <a:avLst/>
            <a:gdLst/>
            <a:ahLst/>
            <a:cxnLst/>
            <a:rect l="l" t="t" r="r" b="b"/>
            <a:pathLst>
              <a:path w="10947729" h="10947729">
                <a:moveTo>
                  <a:pt x="0" y="0"/>
                </a:moveTo>
                <a:lnTo>
                  <a:pt x="10947730" y="0"/>
                </a:lnTo>
                <a:lnTo>
                  <a:pt x="10947730" y="10947730"/>
                </a:lnTo>
                <a:lnTo>
                  <a:pt x="0" y="109477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952844" y="2057400"/>
            <a:ext cx="2717699" cy="2743200"/>
          </a:xfrm>
          <a:custGeom>
            <a:avLst/>
            <a:gdLst/>
            <a:ahLst/>
            <a:cxnLst/>
            <a:rect l="l" t="t" r="r" b="b"/>
            <a:pathLst>
              <a:path w="4076548" h="4114800">
                <a:moveTo>
                  <a:pt x="0" y="0"/>
                </a:moveTo>
                <a:lnTo>
                  <a:pt x="4076548" y="0"/>
                </a:lnTo>
                <a:lnTo>
                  <a:pt x="4076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670543" y="1371600"/>
            <a:ext cx="5417820" cy="5486400"/>
          </a:xfrm>
          <a:custGeom>
            <a:avLst/>
            <a:gdLst/>
            <a:ahLst/>
            <a:cxnLst/>
            <a:rect l="l" t="t" r="r" b="b"/>
            <a:pathLst>
              <a:path w="8126730" h="8229600">
                <a:moveTo>
                  <a:pt x="0" y="0"/>
                </a:moveTo>
                <a:lnTo>
                  <a:pt x="8126730" y="0"/>
                </a:lnTo>
                <a:lnTo>
                  <a:pt x="81267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37658" y="2770319"/>
            <a:ext cx="1257442" cy="919504"/>
          </a:xfrm>
          <a:custGeom>
            <a:avLst/>
            <a:gdLst/>
            <a:ahLst/>
            <a:cxnLst/>
            <a:rect l="l" t="t" r="r" b="b"/>
            <a:pathLst>
              <a:path w="1886163" h="1379256">
                <a:moveTo>
                  <a:pt x="0" y="0"/>
                </a:moveTo>
                <a:lnTo>
                  <a:pt x="1886163" y="0"/>
                </a:lnTo>
                <a:lnTo>
                  <a:pt x="1886163" y="1379257"/>
                </a:lnTo>
                <a:lnTo>
                  <a:pt x="0" y="13792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7011" y="4547616"/>
            <a:ext cx="4876800" cy="2310384"/>
          </a:xfrm>
          <a:custGeom>
            <a:avLst/>
            <a:gdLst/>
            <a:ahLst/>
            <a:cxnLst/>
            <a:rect l="l" t="t" r="r" b="b"/>
            <a:pathLst>
              <a:path w="7315200" h="3465576">
                <a:moveTo>
                  <a:pt x="0" y="0"/>
                </a:moveTo>
                <a:lnTo>
                  <a:pt x="7315200" y="0"/>
                </a:lnTo>
                <a:lnTo>
                  <a:pt x="7315200" y="3465576"/>
                </a:lnTo>
                <a:lnTo>
                  <a:pt x="0" y="34655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10739287" y="4804520"/>
            <a:ext cx="1533827" cy="1796576"/>
          </a:xfrm>
          <a:custGeom>
            <a:avLst/>
            <a:gdLst/>
            <a:ahLst/>
            <a:cxnLst/>
            <a:rect l="l" t="t" r="r" b="b"/>
            <a:pathLst>
              <a:path w="2300740" h="2694864">
                <a:moveTo>
                  <a:pt x="0" y="0"/>
                </a:moveTo>
                <a:lnTo>
                  <a:pt x="2300740" y="0"/>
                </a:lnTo>
                <a:lnTo>
                  <a:pt x="2300740" y="2694864"/>
                </a:lnTo>
                <a:lnTo>
                  <a:pt x="0" y="26948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7011" y="1502012"/>
            <a:ext cx="2717699" cy="2743200"/>
          </a:xfrm>
          <a:custGeom>
            <a:avLst/>
            <a:gdLst/>
            <a:ahLst/>
            <a:cxnLst/>
            <a:rect l="l" t="t" r="r" b="b"/>
            <a:pathLst>
              <a:path w="4076548" h="4114800">
                <a:moveTo>
                  <a:pt x="0" y="0"/>
                </a:moveTo>
                <a:lnTo>
                  <a:pt x="4076548" y="0"/>
                </a:lnTo>
                <a:lnTo>
                  <a:pt x="4076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71225">
            <a:off x="8920266" y="-41662"/>
            <a:ext cx="3271734" cy="3271734"/>
          </a:xfrm>
          <a:custGeom>
            <a:avLst/>
            <a:gdLst/>
            <a:ahLst/>
            <a:cxnLst/>
            <a:rect l="l" t="t" r="r" b="b"/>
            <a:pathLst>
              <a:path w="4907601" h="4907601">
                <a:moveTo>
                  <a:pt x="0" y="0"/>
                </a:moveTo>
                <a:lnTo>
                  <a:pt x="4907601" y="0"/>
                </a:lnTo>
                <a:lnTo>
                  <a:pt x="4907601" y="4907600"/>
                </a:lnTo>
                <a:lnTo>
                  <a:pt x="0" y="4907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38478" y="58865"/>
            <a:ext cx="5949156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720"/>
              </a:lnSpc>
            </a:pPr>
            <a:r>
              <a:rPr lang="en-US" sz="4800">
                <a:solidFill>
                  <a:srgbClr val="860112"/>
                </a:solidFill>
                <a:latin typeface="#9Slide03 AllRoundGothic" panose="020B07030202020201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Paytone One"/>
              </a:rPr>
              <a:t>Capybara ưa thích </a:t>
            </a:r>
          </a:p>
          <a:p>
            <a:pPr algn="ctr" defTabSz="609630">
              <a:lnSpc>
                <a:spcPts val="6720"/>
              </a:lnSpc>
            </a:pPr>
            <a:r>
              <a:rPr lang="en-US" sz="4800">
                <a:solidFill>
                  <a:srgbClr val="860112"/>
                </a:solidFill>
                <a:latin typeface="#9Slide03 AllRoundGothic" panose="020B07030202020201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Paytone One"/>
              </a:rPr>
              <a:t>sạch sẽ kìa</a:t>
            </a:r>
          </a:p>
        </p:txBody>
      </p:sp>
      <p:sp>
        <p:nvSpPr>
          <p:cNvPr id="12" name="Freeform 5">
            <a:hlinkClick r:id="rId16" action="ppaction://hlinksldjump"/>
          </p:cNvPr>
          <p:cNvSpPr/>
          <p:nvPr/>
        </p:nvSpPr>
        <p:spPr>
          <a:xfrm>
            <a:off x="174780" y="5464266"/>
            <a:ext cx="1549859" cy="1252653"/>
          </a:xfrm>
          <a:custGeom>
            <a:avLst/>
            <a:gdLst/>
            <a:ahLst/>
            <a:cxnLst/>
            <a:rect l="l" t="t" r="r" b="b"/>
            <a:pathLst>
              <a:path w="3201089" h="3089051">
                <a:moveTo>
                  <a:pt x="0" y="0"/>
                </a:moveTo>
                <a:lnTo>
                  <a:pt x="3201089" y="0"/>
                </a:lnTo>
                <a:lnTo>
                  <a:pt x="3201089" y="3089051"/>
                </a:lnTo>
                <a:lnTo>
                  <a:pt x="0" y="3089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0675147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111" b="-17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6729114" cy="6729114"/>
          </a:xfrm>
          <a:custGeom>
            <a:avLst/>
            <a:gdLst/>
            <a:ahLst/>
            <a:cxnLst/>
            <a:rect l="l" t="t" r="r" b="b"/>
            <a:pathLst>
              <a:path w="10093671" h="10093671">
                <a:moveTo>
                  <a:pt x="0" y="0"/>
                </a:moveTo>
                <a:lnTo>
                  <a:pt x="10093671" y="0"/>
                </a:lnTo>
                <a:lnTo>
                  <a:pt x="10093671" y="10093671"/>
                </a:lnTo>
                <a:lnTo>
                  <a:pt x="0" y="100936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291404" y="4409439"/>
            <a:ext cx="9923921" cy="2738126"/>
          </a:xfrm>
          <a:custGeom>
            <a:avLst/>
            <a:gdLst/>
            <a:ahLst/>
            <a:cxnLst/>
            <a:rect l="l" t="t" r="r" b="b"/>
            <a:pathLst>
              <a:path w="14885881" h="4107189">
                <a:moveTo>
                  <a:pt x="0" y="0"/>
                </a:moveTo>
                <a:lnTo>
                  <a:pt x="14885881" y="0"/>
                </a:lnTo>
                <a:lnTo>
                  <a:pt x="14885881" y="4107189"/>
                </a:lnTo>
                <a:lnTo>
                  <a:pt x="0" y="4107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5787614" y="1842780"/>
            <a:ext cx="6586697" cy="5244658"/>
          </a:xfrm>
          <a:custGeom>
            <a:avLst/>
            <a:gdLst/>
            <a:ahLst/>
            <a:cxnLst/>
            <a:rect l="l" t="t" r="r" b="b"/>
            <a:pathLst>
              <a:path w="9880046" h="7866987">
                <a:moveTo>
                  <a:pt x="0" y="0"/>
                </a:moveTo>
                <a:lnTo>
                  <a:pt x="9880046" y="0"/>
                </a:lnTo>
                <a:lnTo>
                  <a:pt x="9880046" y="7866986"/>
                </a:lnTo>
                <a:lnTo>
                  <a:pt x="0" y="78669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609276" y="-202315"/>
            <a:ext cx="4103181" cy="3631315"/>
          </a:xfrm>
          <a:custGeom>
            <a:avLst/>
            <a:gdLst/>
            <a:ahLst/>
            <a:cxnLst/>
            <a:rect l="l" t="t" r="r" b="b"/>
            <a:pathLst>
              <a:path w="6154772" h="5446973">
                <a:moveTo>
                  <a:pt x="0" y="0"/>
                </a:moveTo>
                <a:lnTo>
                  <a:pt x="6154772" y="0"/>
                </a:lnTo>
                <a:lnTo>
                  <a:pt x="6154772" y="5446973"/>
                </a:lnTo>
                <a:lnTo>
                  <a:pt x="0" y="54469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23025" y="174007"/>
            <a:ext cx="7626112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720"/>
              </a:lnSpc>
            </a:pPr>
            <a:r>
              <a:rPr lang="en-US" sz="4800">
                <a:solidFill>
                  <a:srgbClr val="860112"/>
                </a:solidFill>
                <a:latin typeface="#9Slide03 AllRoundGothic" panose="020B07030202020201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Paytone One"/>
              </a:rPr>
              <a:t>Trời mưa rồi, Capybara ngắm mưa đây</a:t>
            </a:r>
          </a:p>
        </p:txBody>
      </p:sp>
      <p:sp>
        <p:nvSpPr>
          <p:cNvPr id="8" name="Freeform 5">
            <a:hlinkClick r:id="rId9" action="ppaction://hlinksldjump"/>
          </p:cNvPr>
          <p:cNvSpPr/>
          <p:nvPr/>
        </p:nvSpPr>
        <p:spPr>
          <a:xfrm>
            <a:off x="174780" y="5464266"/>
            <a:ext cx="1549859" cy="1252653"/>
          </a:xfrm>
          <a:custGeom>
            <a:avLst/>
            <a:gdLst/>
            <a:ahLst/>
            <a:cxnLst/>
            <a:rect l="l" t="t" r="r" b="b"/>
            <a:pathLst>
              <a:path w="3201089" h="3089051">
                <a:moveTo>
                  <a:pt x="0" y="0"/>
                </a:moveTo>
                <a:lnTo>
                  <a:pt x="3201089" y="0"/>
                </a:lnTo>
                <a:lnTo>
                  <a:pt x="3201089" y="3089051"/>
                </a:lnTo>
                <a:lnTo>
                  <a:pt x="0" y="3089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08187194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waii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99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111" b="-17111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5258029" y="-440486"/>
            <a:ext cx="7298486" cy="7298486"/>
          </a:xfrm>
          <a:custGeom>
            <a:avLst/>
            <a:gdLst/>
            <a:ahLst/>
            <a:cxnLst/>
            <a:rect l="l" t="t" r="r" b="b"/>
            <a:pathLst>
              <a:path w="10947729" h="10947729">
                <a:moveTo>
                  <a:pt x="0" y="0"/>
                </a:moveTo>
                <a:lnTo>
                  <a:pt x="10947729" y="0"/>
                </a:lnTo>
                <a:lnTo>
                  <a:pt x="10947729" y="10947729"/>
                </a:lnTo>
                <a:lnTo>
                  <a:pt x="0" y="109477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0" y="-440486"/>
            <a:ext cx="7298486" cy="7298486"/>
          </a:xfrm>
          <a:custGeom>
            <a:avLst/>
            <a:gdLst/>
            <a:ahLst/>
            <a:cxnLst/>
            <a:rect l="l" t="t" r="r" b="b"/>
            <a:pathLst>
              <a:path w="10947729" h="10947729">
                <a:moveTo>
                  <a:pt x="0" y="0"/>
                </a:moveTo>
                <a:lnTo>
                  <a:pt x="10947729" y="0"/>
                </a:lnTo>
                <a:lnTo>
                  <a:pt x="10947729" y="10947729"/>
                </a:lnTo>
                <a:lnTo>
                  <a:pt x="0" y="109477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/>
          <p:cNvGrpSpPr/>
          <p:nvPr/>
        </p:nvGrpSpPr>
        <p:grpSpPr>
          <a:xfrm>
            <a:off x="457200" y="349291"/>
            <a:ext cx="2165289" cy="2745935"/>
            <a:chOff x="1028700" y="1557996"/>
            <a:chExt cx="5010741" cy="7171007"/>
          </a:xfrm>
        </p:grpSpPr>
        <p:sp>
          <p:nvSpPr>
            <p:cNvPr id="5" name="Freeform 5">
              <a:hlinkClick r:id="rId5" action="ppaction://hlinksldjump"/>
            </p:cNvPr>
            <p:cNvSpPr/>
            <p:nvPr/>
          </p:nvSpPr>
          <p:spPr>
            <a:xfrm>
              <a:off x="1028700" y="1557996"/>
              <a:ext cx="5010741" cy="7171007"/>
            </a:xfrm>
            <a:custGeom>
              <a:avLst/>
              <a:gdLst/>
              <a:ahLst/>
              <a:cxnLst/>
              <a:rect l="l" t="t" r="r" b="b"/>
              <a:pathLst>
                <a:path w="5010741" h="7171007">
                  <a:moveTo>
                    <a:pt x="0" y="0"/>
                  </a:moveTo>
                  <a:lnTo>
                    <a:pt x="5010741" y="0"/>
                  </a:lnTo>
                  <a:lnTo>
                    <a:pt x="5010741" y="7171008"/>
                  </a:lnTo>
                  <a:lnTo>
                    <a:pt x="0" y="7171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2608988" y="3812447"/>
              <a:ext cx="2052606" cy="2953390"/>
            </a:xfrm>
            <a:custGeom>
              <a:avLst/>
              <a:gdLst/>
              <a:ahLst/>
              <a:cxnLst/>
              <a:rect l="l" t="t" r="r" b="b"/>
              <a:pathLst>
                <a:path w="2052606" h="2953390">
                  <a:moveTo>
                    <a:pt x="0" y="0"/>
                  </a:moveTo>
                  <a:lnTo>
                    <a:pt x="2052606" y="0"/>
                  </a:lnTo>
                  <a:lnTo>
                    <a:pt x="2052606" y="2953389"/>
                  </a:lnTo>
                  <a:lnTo>
                    <a:pt x="0" y="2953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26168" y="308007"/>
            <a:ext cx="2238302" cy="2745935"/>
            <a:chOff x="6638629" y="1557996"/>
            <a:chExt cx="5010741" cy="7171007"/>
          </a:xfrm>
        </p:grpSpPr>
        <p:sp>
          <p:nvSpPr>
            <p:cNvPr id="6" name="Freeform 6">
              <a:hlinkClick r:id="rId9" action="ppaction://hlinksldjump"/>
            </p:cNvPr>
            <p:cNvSpPr/>
            <p:nvPr/>
          </p:nvSpPr>
          <p:spPr>
            <a:xfrm>
              <a:off x="6638629" y="1557996"/>
              <a:ext cx="5010741" cy="7171007"/>
            </a:xfrm>
            <a:custGeom>
              <a:avLst/>
              <a:gdLst/>
              <a:ahLst/>
              <a:cxnLst/>
              <a:rect l="l" t="t" r="r" b="b"/>
              <a:pathLst>
                <a:path w="5010741" h="7171007">
                  <a:moveTo>
                    <a:pt x="0" y="0"/>
                  </a:moveTo>
                  <a:lnTo>
                    <a:pt x="5010742" y="0"/>
                  </a:lnTo>
                  <a:lnTo>
                    <a:pt x="5010742" y="7171008"/>
                  </a:lnTo>
                  <a:lnTo>
                    <a:pt x="0" y="7171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8352258" y="3812447"/>
              <a:ext cx="2107702" cy="2667977"/>
            </a:xfrm>
            <a:custGeom>
              <a:avLst/>
              <a:gdLst/>
              <a:ahLst/>
              <a:cxnLst/>
              <a:rect l="l" t="t" r="r" b="b"/>
              <a:pathLst>
                <a:path w="2107702" h="2667977">
                  <a:moveTo>
                    <a:pt x="0" y="0"/>
                  </a:moveTo>
                  <a:lnTo>
                    <a:pt x="2107702" y="0"/>
                  </a:lnTo>
                  <a:lnTo>
                    <a:pt x="2107702" y="2667977"/>
                  </a:lnTo>
                  <a:lnTo>
                    <a:pt x="0" y="2667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356892" y="308007"/>
            <a:ext cx="2247703" cy="2745935"/>
            <a:chOff x="12249446" y="1557996"/>
            <a:chExt cx="5010741" cy="7171007"/>
          </a:xfrm>
        </p:grpSpPr>
        <p:sp>
          <p:nvSpPr>
            <p:cNvPr id="7" name="Freeform 7">
              <a:hlinkClick r:id="rId12" action="ppaction://hlinksldjump"/>
            </p:cNvPr>
            <p:cNvSpPr/>
            <p:nvPr/>
          </p:nvSpPr>
          <p:spPr>
            <a:xfrm>
              <a:off x="12249446" y="1557996"/>
              <a:ext cx="5010741" cy="7171007"/>
            </a:xfrm>
            <a:custGeom>
              <a:avLst/>
              <a:gdLst/>
              <a:ahLst/>
              <a:cxnLst/>
              <a:rect l="l" t="t" r="r" b="b"/>
              <a:pathLst>
                <a:path w="5010741" h="7171007">
                  <a:moveTo>
                    <a:pt x="0" y="0"/>
                  </a:moveTo>
                  <a:lnTo>
                    <a:pt x="5010741" y="0"/>
                  </a:lnTo>
                  <a:lnTo>
                    <a:pt x="5010741" y="7171008"/>
                  </a:lnTo>
                  <a:lnTo>
                    <a:pt x="0" y="7171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3963946" y="3673161"/>
              <a:ext cx="2176187" cy="3231960"/>
            </a:xfrm>
            <a:custGeom>
              <a:avLst/>
              <a:gdLst/>
              <a:ahLst/>
              <a:cxnLst/>
              <a:rect l="l" t="t" r="r" b="b"/>
              <a:pathLst>
                <a:path w="2176187" h="3231960">
                  <a:moveTo>
                    <a:pt x="0" y="0"/>
                  </a:moveTo>
                  <a:lnTo>
                    <a:pt x="2176186" y="0"/>
                  </a:lnTo>
                  <a:lnTo>
                    <a:pt x="2176186" y="3231961"/>
                  </a:lnTo>
                  <a:lnTo>
                    <a:pt x="0" y="3231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296400" y="308007"/>
            <a:ext cx="2203178" cy="2745935"/>
            <a:chOff x="1028700" y="1557996"/>
            <a:chExt cx="5010741" cy="7171007"/>
          </a:xfrm>
        </p:grpSpPr>
        <p:sp>
          <p:nvSpPr>
            <p:cNvPr id="15" name="Freeform 4">
              <a:hlinkClick r:id="rId15" action="ppaction://hlinksldjump"/>
            </p:cNvPr>
            <p:cNvSpPr/>
            <p:nvPr/>
          </p:nvSpPr>
          <p:spPr>
            <a:xfrm>
              <a:off x="1028700" y="1557996"/>
              <a:ext cx="5010741" cy="7171007"/>
            </a:xfrm>
            <a:custGeom>
              <a:avLst/>
              <a:gdLst/>
              <a:ahLst/>
              <a:cxnLst/>
              <a:rect l="l" t="t" r="r" b="b"/>
              <a:pathLst>
                <a:path w="5010741" h="7171007">
                  <a:moveTo>
                    <a:pt x="0" y="0"/>
                  </a:moveTo>
                  <a:lnTo>
                    <a:pt x="5010741" y="0"/>
                  </a:lnTo>
                  <a:lnTo>
                    <a:pt x="5010741" y="7171008"/>
                  </a:lnTo>
                  <a:lnTo>
                    <a:pt x="0" y="7171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Freeform 8"/>
            <p:cNvSpPr/>
            <p:nvPr/>
          </p:nvSpPr>
          <p:spPr>
            <a:xfrm>
              <a:off x="2835445" y="4214107"/>
              <a:ext cx="2022010" cy="2488627"/>
            </a:xfrm>
            <a:custGeom>
              <a:avLst/>
              <a:gdLst/>
              <a:ahLst/>
              <a:cxnLst/>
              <a:rect l="l" t="t" r="r" b="b"/>
              <a:pathLst>
                <a:path w="2022010" h="2488627">
                  <a:moveTo>
                    <a:pt x="0" y="0"/>
                  </a:moveTo>
                  <a:lnTo>
                    <a:pt x="2022009" y="0"/>
                  </a:lnTo>
                  <a:lnTo>
                    <a:pt x="2022009" y="2488627"/>
                  </a:lnTo>
                  <a:lnTo>
                    <a:pt x="0" y="2488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12671" y="3749173"/>
            <a:ext cx="2054346" cy="2819400"/>
            <a:chOff x="6638629" y="1557996"/>
            <a:chExt cx="5010741" cy="7171007"/>
          </a:xfrm>
        </p:grpSpPr>
        <p:sp>
          <p:nvSpPr>
            <p:cNvPr id="18" name="Freeform 6">
              <a:hlinkClick r:id="rId18" action="ppaction://hlinksldjump"/>
            </p:cNvPr>
            <p:cNvSpPr/>
            <p:nvPr/>
          </p:nvSpPr>
          <p:spPr>
            <a:xfrm>
              <a:off x="6638629" y="1557996"/>
              <a:ext cx="5010741" cy="7171007"/>
            </a:xfrm>
            <a:custGeom>
              <a:avLst/>
              <a:gdLst/>
              <a:ahLst/>
              <a:cxnLst/>
              <a:rect l="l" t="t" r="r" b="b"/>
              <a:pathLst>
                <a:path w="5010741" h="7171007">
                  <a:moveTo>
                    <a:pt x="0" y="0"/>
                  </a:moveTo>
                  <a:lnTo>
                    <a:pt x="5010742" y="0"/>
                  </a:lnTo>
                  <a:lnTo>
                    <a:pt x="5010742" y="7171008"/>
                  </a:lnTo>
                  <a:lnTo>
                    <a:pt x="0" y="7171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Freeform 9"/>
            <p:cNvSpPr/>
            <p:nvPr/>
          </p:nvSpPr>
          <p:spPr>
            <a:xfrm>
              <a:off x="8441608" y="3919019"/>
              <a:ext cx="1950920" cy="2783715"/>
            </a:xfrm>
            <a:custGeom>
              <a:avLst/>
              <a:gdLst/>
              <a:ahLst/>
              <a:cxnLst/>
              <a:rect l="l" t="t" r="r" b="b"/>
              <a:pathLst>
                <a:path w="1950920" h="2783715">
                  <a:moveTo>
                    <a:pt x="0" y="0"/>
                  </a:moveTo>
                  <a:lnTo>
                    <a:pt x="1950920" y="0"/>
                  </a:lnTo>
                  <a:lnTo>
                    <a:pt x="1950920" y="2783715"/>
                  </a:lnTo>
                  <a:lnTo>
                    <a:pt x="0" y="2783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457937" y="3686326"/>
            <a:ext cx="2177936" cy="2945095"/>
            <a:chOff x="12249446" y="1557996"/>
            <a:chExt cx="5010741" cy="7171007"/>
          </a:xfrm>
        </p:grpSpPr>
        <p:sp>
          <p:nvSpPr>
            <p:cNvPr id="21" name="Freeform 7">
              <a:hlinkClick r:id="rId21" action="ppaction://hlinksldjump"/>
            </p:cNvPr>
            <p:cNvSpPr/>
            <p:nvPr/>
          </p:nvSpPr>
          <p:spPr>
            <a:xfrm>
              <a:off x="12249446" y="1557996"/>
              <a:ext cx="5010741" cy="7171007"/>
            </a:xfrm>
            <a:custGeom>
              <a:avLst/>
              <a:gdLst/>
              <a:ahLst/>
              <a:cxnLst/>
              <a:rect l="l" t="t" r="r" b="b"/>
              <a:pathLst>
                <a:path w="5010741" h="7171007">
                  <a:moveTo>
                    <a:pt x="0" y="0"/>
                  </a:moveTo>
                  <a:lnTo>
                    <a:pt x="5010741" y="0"/>
                  </a:lnTo>
                  <a:lnTo>
                    <a:pt x="5010741" y="7171008"/>
                  </a:lnTo>
                  <a:lnTo>
                    <a:pt x="0" y="7171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Freeform 10"/>
            <p:cNvSpPr/>
            <p:nvPr/>
          </p:nvSpPr>
          <p:spPr>
            <a:xfrm>
              <a:off x="14049671" y="3522050"/>
              <a:ext cx="1883451" cy="2724704"/>
            </a:xfrm>
            <a:custGeom>
              <a:avLst/>
              <a:gdLst/>
              <a:ahLst/>
              <a:cxnLst/>
              <a:rect l="l" t="t" r="r" b="b"/>
              <a:pathLst>
                <a:path w="1883451" h="2724704">
                  <a:moveTo>
                    <a:pt x="0" y="0"/>
                  </a:moveTo>
                  <a:lnTo>
                    <a:pt x="1883451" y="0"/>
                  </a:lnTo>
                  <a:lnTo>
                    <a:pt x="1883451" y="2724703"/>
                  </a:lnTo>
                  <a:lnTo>
                    <a:pt x="0" y="2724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404862" y="3686327"/>
            <a:ext cx="2360970" cy="2929627"/>
            <a:chOff x="1802164" y="1557996"/>
            <a:chExt cx="5010741" cy="7171007"/>
          </a:xfrm>
        </p:grpSpPr>
        <p:sp>
          <p:nvSpPr>
            <p:cNvPr id="24" name="Freeform 5">
              <a:hlinkClick r:id="rId24" action="ppaction://hlinksldjump"/>
            </p:cNvPr>
            <p:cNvSpPr/>
            <p:nvPr/>
          </p:nvSpPr>
          <p:spPr>
            <a:xfrm>
              <a:off x="1802164" y="1557996"/>
              <a:ext cx="5010741" cy="7171007"/>
            </a:xfrm>
            <a:custGeom>
              <a:avLst/>
              <a:gdLst/>
              <a:ahLst/>
              <a:cxnLst/>
              <a:rect l="l" t="t" r="r" b="b"/>
              <a:pathLst>
                <a:path w="5010741" h="7171007">
                  <a:moveTo>
                    <a:pt x="0" y="0"/>
                  </a:moveTo>
                  <a:lnTo>
                    <a:pt x="5010742" y="0"/>
                  </a:lnTo>
                  <a:lnTo>
                    <a:pt x="5010742" y="7171008"/>
                  </a:lnTo>
                  <a:lnTo>
                    <a:pt x="0" y="7171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7"/>
            <p:cNvSpPr/>
            <p:nvPr/>
          </p:nvSpPr>
          <p:spPr>
            <a:xfrm>
              <a:off x="3231508" y="3660177"/>
              <a:ext cx="2152054" cy="2966645"/>
            </a:xfrm>
            <a:custGeom>
              <a:avLst/>
              <a:gdLst/>
              <a:ahLst/>
              <a:cxnLst/>
              <a:rect l="l" t="t" r="r" b="b"/>
              <a:pathLst>
                <a:path w="2152054" h="2966645">
                  <a:moveTo>
                    <a:pt x="0" y="0"/>
                  </a:moveTo>
                  <a:lnTo>
                    <a:pt x="2152054" y="0"/>
                  </a:lnTo>
                  <a:lnTo>
                    <a:pt x="2152054" y="2966646"/>
                  </a:lnTo>
                  <a:lnTo>
                    <a:pt x="0" y="2966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493435" y="3610820"/>
            <a:ext cx="2208517" cy="2972297"/>
            <a:chOff x="9887179" y="1557996"/>
            <a:chExt cx="5010741" cy="7171007"/>
          </a:xfrm>
        </p:grpSpPr>
        <p:sp>
          <p:nvSpPr>
            <p:cNvPr id="27" name="Freeform 6">
              <a:hlinkClick r:id="rId27" action="ppaction://hlinksldjump"/>
            </p:cNvPr>
            <p:cNvSpPr/>
            <p:nvPr/>
          </p:nvSpPr>
          <p:spPr>
            <a:xfrm>
              <a:off x="9887179" y="1557996"/>
              <a:ext cx="5010741" cy="7171007"/>
            </a:xfrm>
            <a:custGeom>
              <a:avLst/>
              <a:gdLst/>
              <a:ahLst/>
              <a:cxnLst/>
              <a:rect l="l" t="t" r="r" b="b"/>
              <a:pathLst>
                <a:path w="5010741" h="7171007">
                  <a:moveTo>
                    <a:pt x="0" y="0"/>
                  </a:moveTo>
                  <a:lnTo>
                    <a:pt x="5010742" y="0"/>
                  </a:lnTo>
                  <a:lnTo>
                    <a:pt x="5010742" y="7171008"/>
                  </a:lnTo>
                  <a:lnTo>
                    <a:pt x="0" y="7171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8"/>
            <p:cNvSpPr/>
            <p:nvPr/>
          </p:nvSpPr>
          <p:spPr>
            <a:xfrm>
              <a:off x="11633434" y="3660177"/>
              <a:ext cx="2046420" cy="2923457"/>
            </a:xfrm>
            <a:custGeom>
              <a:avLst/>
              <a:gdLst/>
              <a:ahLst/>
              <a:cxnLst/>
              <a:rect l="l" t="t" r="r" b="b"/>
              <a:pathLst>
                <a:path w="2046420" h="2923457">
                  <a:moveTo>
                    <a:pt x="0" y="0"/>
                  </a:moveTo>
                  <a:lnTo>
                    <a:pt x="2046420" y="0"/>
                  </a:lnTo>
                  <a:lnTo>
                    <a:pt x="2046420" y="2923458"/>
                  </a:lnTo>
                  <a:lnTo>
                    <a:pt x="0" y="2923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9" name="Freeform 5">
            <a:hlinkClick r:id="rId30" action="ppaction://hlinksldjump"/>
          </p:cNvPr>
          <p:cNvSpPr/>
          <p:nvPr/>
        </p:nvSpPr>
        <p:spPr>
          <a:xfrm>
            <a:off x="174780" y="5611974"/>
            <a:ext cx="1077092" cy="1104945"/>
          </a:xfrm>
          <a:custGeom>
            <a:avLst/>
            <a:gdLst/>
            <a:ahLst/>
            <a:cxnLst/>
            <a:rect l="l" t="t" r="r" b="b"/>
            <a:pathLst>
              <a:path w="3201089" h="3089051">
                <a:moveTo>
                  <a:pt x="0" y="0"/>
                </a:moveTo>
                <a:lnTo>
                  <a:pt x="3201089" y="0"/>
                </a:lnTo>
                <a:lnTo>
                  <a:pt x="3201089" y="3089051"/>
                </a:lnTo>
                <a:lnTo>
                  <a:pt x="0" y="308905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288470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111" b="-17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70543" y="-220243"/>
            <a:ext cx="7298486" cy="7298486"/>
          </a:xfrm>
          <a:custGeom>
            <a:avLst/>
            <a:gdLst/>
            <a:ahLst/>
            <a:cxnLst/>
            <a:rect l="l" t="t" r="r" b="b"/>
            <a:pathLst>
              <a:path w="10947729" h="10947729">
                <a:moveTo>
                  <a:pt x="0" y="0"/>
                </a:moveTo>
                <a:lnTo>
                  <a:pt x="10947730" y="0"/>
                </a:lnTo>
                <a:lnTo>
                  <a:pt x="10947730" y="10947730"/>
                </a:lnTo>
                <a:lnTo>
                  <a:pt x="0" y="109477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0" y="-440486"/>
            <a:ext cx="7298486" cy="7298486"/>
          </a:xfrm>
          <a:custGeom>
            <a:avLst/>
            <a:gdLst/>
            <a:ahLst/>
            <a:cxnLst/>
            <a:rect l="l" t="t" r="r" b="b"/>
            <a:pathLst>
              <a:path w="10947729" h="10947729">
                <a:moveTo>
                  <a:pt x="0" y="0"/>
                </a:moveTo>
                <a:lnTo>
                  <a:pt x="10947729" y="0"/>
                </a:lnTo>
                <a:lnTo>
                  <a:pt x="10947729" y="10947729"/>
                </a:lnTo>
                <a:lnTo>
                  <a:pt x="0" y="109477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>
            <a:hlinkClick r:id="rId5" action="ppaction://hlinksldjump"/>
          </p:cNvPr>
          <p:cNvSpPr/>
          <p:nvPr/>
        </p:nvSpPr>
        <p:spPr>
          <a:xfrm>
            <a:off x="324864" y="5545874"/>
            <a:ext cx="1549859" cy="1252653"/>
          </a:xfrm>
          <a:custGeom>
            <a:avLst/>
            <a:gdLst/>
            <a:ahLst/>
            <a:cxnLst/>
            <a:rect l="l" t="t" r="r" b="b"/>
            <a:pathLst>
              <a:path w="3201089" h="3089051">
                <a:moveTo>
                  <a:pt x="0" y="0"/>
                </a:moveTo>
                <a:lnTo>
                  <a:pt x="3201089" y="0"/>
                </a:lnTo>
                <a:lnTo>
                  <a:pt x="3201089" y="3089051"/>
                </a:lnTo>
                <a:lnTo>
                  <a:pt x="0" y="30890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9630537" y="273205"/>
            <a:ext cx="2561463" cy="2743200"/>
          </a:xfrm>
          <a:custGeom>
            <a:avLst/>
            <a:gdLst/>
            <a:ahLst/>
            <a:cxnLst/>
            <a:rect l="l" t="t" r="r" b="b"/>
            <a:pathLst>
              <a:path w="3842195" h="4114800">
                <a:moveTo>
                  <a:pt x="0" y="0"/>
                </a:moveTo>
                <a:lnTo>
                  <a:pt x="3842195" y="0"/>
                </a:lnTo>
                <a:lnTo>
                  <a:pt x="38421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4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7867185" y="2129619"/>
            <a:ext cx="4876800" cy="2473867"/>
          </a:xfrm>
          <a:custGeom>
            <a:avLst/>
            <a:gdLst/>
            <a:ahLst/>
            <a:cxnLst/>
            <a:rect l="l" t="t" r="r" b="b"/>
            <a:pathLst>
              <a:path w="7315200" h="3710801">
                <a:moveTo>
                  <a:pt x="0" y="0"/>
                </a:moveTo>
                <a:lnTo>
                  <a:pt x="7315200" y="0"/>
                </a:lnTo>
                <a:lnTo>
                  <a:pt x="7315200" y="3710801"/>
                </a:lnTo>
                <a:lnTo>
                  <a:pt x="0" y="3710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Rounded Rectangle 12"/>
          <p:cNvSpPr/>
          <p:nvPr/>
        </p:nvSpPr>
        <p:spPr>
          <a:xfrm>
            <a:off x="2030499" y="482120"/>
            <a:ext cx="7248664" cy="1364017"/>
          </a:xfrm>
          <a:prstGeom prst="roundRect">
            <a:avLst/>
          </a:prstGeom>
          <a:solidFill>
            <a:srgbClr val="F195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4" name="Rounded Rectangle 13"/>
          <p:cNvSpPr/>
          <p:nvPr/>
        </p:nvSpPr>
        <p:spPr>
          <a:xfrm>
            <a:off x="1930488" y="2872873"/>
            <a:ext cx="2285912" cy="1131053"/>
          </a:xfrm>
          <a:prstGeom prst="roundRect">
            <a:avLst/>
          </a:prstGeom>
          <a:solidFill>
            <a:srgbClr val="F49B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5" name="Rounded Rectangle 14"/>
          <p:cNvSpPr/>
          <p:nvPr/>
        </p:nvSpPr>
        <p:spPr>
          <a:xfrm>
            <a:off x="5588088" y="2872873"/>
            <a:ext cx="2285912" cy="1131053"/>
          </a:xfrm>
          <a:prstGeom prst="roundRect">
            <a:avLst/>
          </a:prstGeom>
          <a:solidFill>
            <a:srgbClr val="9DD8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1124249" y="2340768"/>
            <a:ext cx="1092260" cy="1064210"/>
          </a:xfrm>
          <a:custGeom>
            <a:avLst/>
            <a:gdLst/>
            <a:ahLst/>
            <a:cxnLst/>
            <a:rect l="l" t="t" r="r" b="b"/>
            <a:pathLst>
              <a:path w="3708464" h="4114800">
                <a:moveTo>
                  <a:pt x="0" y="0"/>
                </a:moveTo>
                <a:lnTo>
                  <a:pt x="3708463" y="0"/>
                </a:lnTo>
                <a:lnTo>
                  <a:pt x="37084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5226085" y="2380873"/>
            <a:ext cx="991069" cy="858673"/>
          </a:xfrm>
          <a:custGeom>
            <a:avLst/>
            <a:gdLst/>
            <a:ahLst/>
            <a:cxnLst/>
            <a:rect l="l" t="t" r="r" b="b"/>
            <a:pathLst>
              <a:path w="3672459" h="4114800">
                <a:moveTo>
                  <a:pt x="0" y="0"/>
                </a:moveTo>
                <a:lnTo>
                  <a:pt x="3672459" y="0"/>
                </a:lnTo>
                <a:lnTo>
                  <a:pt x="36724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Rounded Rectangle 15"/>
          <p:cNvSpPr/>
          <p:nvPr/>
        </p:nvSpPr>
        <p:spPr>
          <a:xfrm>
            <a:off x="2032088" y="4881073"/>
            <a:ext cx="2285912" cy="1131053"/>
          </a:xfrm>
          <a:prstGeom prst="roundRect">
            <a:avLst/>
          </a:prstGeom>
          <a:solidFill>
            <a:srgbClr val="FAE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7" name="Rounded Rectangle 16"/>
          <p:cNvSpPr/>
          <p:nvPr/>
        </p:nvSpPr>
        <p:spPr>
          <a:xfrm>
            <a:off x="5692494" y="4865436"/>
            <a:ext cx="2285912" cy="1131053"/>
          </a:xfrm>
          <a:prstGeom prst="roundRect">
            <a:avLst/>
          </a:prstGeom>
          <a:solidFill>
            <a:srgbClr val="B298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1495321" y="4474450"/>
            <a:ext cx="948101" cy="1192011"/>
          </a:xfrm>
          <a:custGeom>
            <a:avLst/>
            <a:gdLst/>
            <a:ahLst/>
            <a:cxnLst/>
            <a:rect l="l" t="t" r="r" b="b"/>
            <a:pathLst>
              <a:path w="3646742" h="4114800">
                <a:moveTo>
                  <a:pt x="0" y="0"/>
                </a:moveTo>
                <a:lnTo>
                  <a:pt x="3646742" y="0"/>
                </a:lnTo>
                <a:lnTo>
                  <a:pt x="36467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5123932" y="4333114"/>
            <a:ext cx="1093221" cy="1041141"/>
          </a:xfrm>
          <a:custGeom>
            <a:avLst/>
            <a:gdLst/>
            <a:ahLst/>
            <a:cxnLst/>
            <a:rect l="l" t="t" r="r" b="b"/>
            <a:pathLst>
              <a:path w="3585019" h="4114800">
                <a:moveTo>
                  <a:pt x="0" y="0"/>
                </a:moveTo>
                <a:lnTo>
                  <a:pt x="3585020" y="0"/>
                </a:lnTo>
                <a:lnTo>
                  <a:pt x="35850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2"/>
          <p:cNvSpPr/>
          <p:nvPr/>
        </p:nvSpPr>
        <p:spPr>
          <a:xfrm>
            <a:off x="7320437" y="4747180"/>
            <a:ext cx="1533071" cy="1352613"/>
          </a:xfrm>
          <a:custGeom>
            <a:avLst/>
            <a:gdLst/>
            <a:ahLst/>
            <a:cxnLst/>
            <a:rect l="l" t="t" r="r" b="b"/>
            <a:pathLst>
              <a:path w="4229253" h="3589579">
                <a:moveTo>
                  <a:pt x="0" y="0"/>
                </a:moveTo>
                <a:lnTo>
                  <a:pt x="4229253" y="0"/>
                </a:lnTo>
                <a:lnTo>
                  <a:pt x="4229253" y="3589578"/>
                </a:lnTo>
                <a:lnTo>
                  <a:pt x="0" y="358957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9" name="Group 18"/>
          <p:cNvGrpSpPr/>
          <p:nvPr/>
        </p:nvGrpSpPr>
        <p:grpSpPr>
          <a:xfrm>
            <a:off x="409973" y="32899"/>
            <a:ext cx="1622115" cy="2087626"/>
            <a:chOff x="1028700" y="1557996"/>
            <a:chExt cx="5010741" cy="7171007"/>
          </a:xfrm>
        </p:grpSpPr>
        <p:sp>
          <p:nvSpPr>
            <p:cNvPr id="20" name="Freeform 5"/>
            <p:cNvSpPr/>
            <p:nvPr/>
          </p:nvSpPr>
          <p:spPr>
            <a:xfrm>
              <a:off x="1028700" y="1557996"/>
              <a:ext cx="5010741" cy="7171007"/>
            </a:xfrm>
            <a:custGeom>
              <a:avLst/>
              <a:gdLst/>
              <a:ahLst/>
              <a:cxnLst/>
              <a:rect l="l" t="t" r="r" b="b"/>
              <a:pathLst>
                <a:path w="5010741" h="7171007">
                  <a:moveTo>
                    <a:pt x="0" y="0"/>
                  </a:moveTo>
                  <a:lnTo>
                    <a:pt x="5010741" y="0"/>
                  </a:lnTo>
                  <a:lnTo>
                    <a:pt x="5010741" y="7171008"/>
                  </a:lnTo>
                  <a:lnTo>
                    <a:pt x="0" y="7171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Freeform 8"/>
            <p:cNvSpPr/>
            <p:nvPr/>
          </p:nvSpPr>
          <p:spPr>
            <a:xfrm>
              <a:off x="2608988" y="3812447"/>
              <a:ext cx="2052606" cy="2953390"/>
            </a:xfrm>
            <a:custGeom>
              <a:avLst/>
              <a:gdLst/>
              <a:ahLst/>
              <a:cxnLst/>
              <a:rect l="l" t="t" r="r" b="b"/>
              <a:pathLst>
                <a:path w="2052606" h="2953390">
                  <a:moveTo>
                    <a:pt x="0" y="0"/>
                  </a:moveTo>
                  <a:lnTo>
                    <a:pt x="2052606" y="0"/>
                  </a:lnTo>
                  <a:lnTo>
                    <a:pt x="2052606" y="2953389"/>
                  </a:lnTo>
                  <a:lnTo>
                    <a:pt x="0" y="2953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839151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111" b="-17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70543" y="-220243"/>
            <a:ext cx="7298486" cy="7298486"/>
          </a:xfrm>
          <a:custGeom>
            <a:avLst/>
            <a:gdLst/>
            <a:ahLst/>
            <a:cxnLst/>
            <a:rect l="l" t="t" r="r" b="b"/>
            <a:pathLst>
              <a:path w="10947729" h="10947729">
                <a:moveTo>
                  <a:pt x="0" y="0"/>
                </a:moveTo>
                <a:lnTo>
                  <a:pt x="10947730" y="0"/>
                </a:lnTo>
                <a:lnTo>
                  <a:pt x="10947730" y="10947730"/>
                </a:lnTo>
                <a:lnTo>
                  <a:pt x="0" y="109477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0" y="-440486"/>
            <a:ext cx="7298486" cy="7298486"/>
          </a:xfrm>
          <a:custGeom>
            <a:avLst/>
            <a:gdLst/>
            <a:ahLst/>
            <a:cxnLst/>
            <a:rect l="l" t="t" r="r" b="b"/>
            <a:pathLst>
              <a:path w="10947729" h="10947729">
                <a:moveTo>
                  <a:pt x="0" y="0"/>
                </a:moveTo>
                <a:lnTo>
                  <a:pt x="10947729" y="0"/>
                </a:lnTo>
                <a:lnTo>
                  <a:pt x="10947729" y="10947729"/>
                </a:lnTo>
                <a:lnTo>
                  <a:pt x="0" y="109477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>
            <a:hlinkClick r:id="rId5" action="ppaction://hlinksldjump"/>
          </p:cNvPr>
          <p:cNvSpPr/>
          <p:nvPr/>
        </p:nvSpPr>
        <p:spPr>
          <a:xfrm>
            <a:off x="324864" y="5562600"/>
            <a:ext cx="1549859" cy="1252653"/>
          </a:xfrm>
          <a:custGeom>
            <a:avLst/>
            <a:gdLst/>
            <a:ahLst/>
            <a:cxnLst/>
            <a:rect l="l" t="t" r="r" b="b"/>
            <a:pathLst>
              <a:path w="3201089" h="3089051">
                <a:moveTo>
                  <a:pt x="0" y="0"/>
                </a:moveTo>
                <a:lnTo>
                  <a:pt x="3201089" y="0"/>
                </a:lnTo>
                <a:lnTo>
                  <a:pt x="3201089" y="3089051"/>
                </a:lnTo>
                <a:lnTo>
                  <a:pt x="0" y="30890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9630537" y="273205"/>
            <a:ext cx="2561463" cy="2743200"/>
          </a:xfrm>
          <a:custGeom>
            <a:avLst/>
            <a:gdLst/>
            <a:ahLst/>
            <a:cxnLst/>
            <a:rect l="l" t="t" r="r" b="b"/>
            <a:pathLst>
              <a:path w="3842195" h="4114800">
                <a:moveTo>
                  <a:pt x="0" y="0"/>
                </a:moveTo>
                <a:lnTo>
                  <a:pt x="3842195" y="0"/>
                </a:lnTo>
                <a:lnTo>
                  <a:pt x="38421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4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867185" y="2129619"/>
            <a:ext cx="4876800" cy="2473867"/>
          </a:xfrm>
          <a:custGeom>
            <a:avLst/>
            <a:gdLst/>
            <a:ahLst/>
            <a:cxnLst/>
            <a:rect l="l" t="t" r="r" b="b"/>
            <a:pathLst>
              <a:path w="7315200" h="3710801">
                <a:moveTo>
                  <a:pt x="0" y="0"/>
                </a:moveTo>
                <a:lnTo>
                  <a:pt x="7315200" y="0"/>
                </a:lnTo>
                <a:lnTo>
                  <a:pt x="7315200" y="3710801"/>
                </a:lnTo>
                <a:lnTo>
                  <a:pt x="0" y="3710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Rounded Rectangle 12"/>
          <p:cNvSpPr/>
          <p:nvPr/>
        </p:nvSpPr>
        <p:spPr>
          <a:xfrm>
            <a:off x="2030499" y="482120"/>
            <a:ext cx="7248664" cy="1364017"/>
          </a:xfrm>
          <a:prstGeom prst="roundRect">
            <a:avLst/>
          </a:prstGeom>
          <a:solidFill>
            <a:srgbClr val="F195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4" name="Rounded Rectangle 13"/>
          <p:cNvSpPr/>
          <p:nvPr/>
        </p:nvSpPr>
        <p:spPr>
          <a:xfrm>
            <a:off x="1930488" y="2872873"/>
            <a:ext cx="2285912" cy="1131053"/>
          </a:xfrm>
          <a:prstGeom prst="roundRect">
            <a:avLst/>
          </a:prstGeom>
          <a:solidFill>
            <a:srgbClr val="F49B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5" name="Rounded Rectangle 14"/>
          <p:cNvSpPr/>
          <p:nvPr/>
        </p:nvSpPr>
        <p:spPr>
          <a:xfrm>
            <a:off x="5588088" y="2872873"/>
            <a:ext cx="2285912" cy="1131053"/>
          </a:xfrm>
          <a:prstGeom prst="roundRect">
            <a:avLst/>
          </a:prstGeom>
          <a:solidFill>
            <a:srgbClr val="9DD8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1124249" y="2340768"/>
            <a:ext cx="1092260" cy="1064210"/>
          </a:xfrm>
          <a:custGeom>
            <a:avLst/>
            <a:gdLst/>
            <a:ahLst/>
            <a:cxnLst/>
            <a:rect l="l" t="t" r="r" b="b"/>
            <a:pathLst>
              <a:path w="3708464" h="4114800">
                <a:moveTo>
                  <a:pt x="0" y="0"/>
                </a:moveTo>
                <a:lnTo>
                  <a:pt x="3708463" y="0"/>
                </a:lnTo>
                <a:lnTo>
                  <a:pt x="37084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5226085" y="2380873"/>
            <a:ext cx="991069" cy="858673"/>
          </a:xfrm>
          <a:custGeom>
            <a:avLst/>
            <a:gdLst/>
            <a:ahLst/>
            <a:cxnLst/>
            <a:rect l="l" t="t" r="r" b="b"/>
            <a:pathLst>
              <a:path w="3672459" h="4114800">
                <a:moveTo>
                  <a:pt x="0" y="0"/>
                </a:moveTo>
                <a:lnTo>
                  <a:pt x="3672459" y="0"/>
                </a:lnTo>
                <a:lnTo>
                  <a:pt x="36724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Rounded Rectangle 15"/>
          <p:cNvSpPr/>
          <p:nvPr/>
        </p:nvSpPr>
        <p:spPr>
          <a:xfrm>
            <a:off x="2032088" y="4881073"/>
            <a:ext cx="2285912" cy="1131053"/>
          </a:xfrm>
          <a:prstGeom prst="roundRect">
            <a:avLst/>
          </a:prstGeom>
          <a:solidFill>
            <a:srgbClr val="FAE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7" name="Rounded Rectangle 16"/>
          <p:cNvSpPr/>
          <p:nvPr/>
        </p:nvSpPr>
        <p:spPr>
          <a:xfrm>
            <a:off x="5692494" y="4865436"/>
            <a:ext cx="2285912" cy="1131053"/>
          </a:xfrm>
          <a:prstGeom prst="roundRect">
            <a:avLst/>
          </a:prstGeom>
          <a:solidFill>
            <a:srgbClr val="B298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1495321" y="4474450"/>
            <a:ext cx="948101" cy="1192011"/>
          </a:xfrm>
          <a:custGeom>
            <a:avLst/>
            <a:gdLst/>
            <a:ahLst/>
            <a:cxnLst/>
            <a:rect l="l" t="t" r="r" b="b"/>
            <a:pathLst>
              <a:path w="3646742" h="4114800">
                <a:moveTo>
                  <a:pt x="0" y="0"/>
                </a:moveTo>
                <a:lnTo>
                  <a:pt x="3646742" y="0"/>
                </a:lnTo>
                <a:lnTo>
                  <a:pt x="36467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5123932" y="4333114"/>
            <a:ext cx="1093221" cy="1041141"/>
          </a:xfrm>
          <a:custGeom>
            <a:avLst/>
            <a:gdLst/>
            <a:ahLst/>
            <a:cxnLst/>
            <a:rect l="l" t="t" r="r" b="b"/>
            <a:pathLst>
              <a:path w="3585019" h="4114800">
                <a:moveTo>
                  <a:pt x="0" y="0"/>
                </a:moveTo>
                <a:lnTo>
                  <a:pt x="3585020" y="0"/>
                </a:lnTo>
                <a:lnTo>
                  <a:pt x="35850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2"/>
          <p:cNvSpPr/>
          <p:nvPr/>
        </p:nvSpPr>
        <p:spPr>
          <a:xfrm>
            <a:off x="7320437" y="4747180"/>
            <a:ext cx="1533071" cy="1352613"/>
          </a:xfrm>
          <a:custGeom>
            <a:avLst/>
            <a:gdLst/>
            <a:ahLst/>
            <a:cxnLst/>
            <a:rect l="l" t="t" r="r" b="b"/>
            <a:pathLst>
              <a:path w="4229253" h="3589579">
                <a:moveTo>
                  <a:pt x="0" y="0"/>
                </a:moveTo>
                <a:lnTo>
                  <a:pt x="4229253" y="0"/>
                </a:lnTo>
                <a:lnTo>
                  <a:pt x="4229253" y="3589578"/>
                </a:lnTo>
                <a:lnTo>
                  <a:pt x="0" y="358957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1"/>
          <p:cNvGrpSpPr/>
          <p:nvPr/>
        </p:nvGrpSpPr>
        <p:grpSpPr>
          <a:xfrm>
            <a:off x="662489" y="169450"/>
            <a:ext cx="1411578" cy="1825653"/>
            <a:chOff x="6638629" y="1557996"/>
            <a:chExt cx="5010741" cy="7171007"/>
          </a:xfrm>
        </p:grpSpPr>
        <p:sp>
          <p:nvSpPr>
            <p:cNvPr id="23" name="Freeform 6"/>
            <p:cNvSpPr/>
            <p:nvPr/>
          </p:nvSpPr>
          <p:spPr>
            <a:xfrm>
              <a:off x="6638629" y="1557996"/>
              <a:ext cx="5010741" cy="7171007"/>
            </a:xfrm>
            <a:custGeom>
              <a:avLst/>
              <a:gdLst/>
              <a:ahLst/>
              <a:cxnLst/>
              <a:rect l="l" t="t" r="r" b="b"/>
              <a:pathLst>
                <a:path w="5010741" h="7171007">
                  <a:moveTo>
                    <a:pt x="0" y="0"/>
                  </a:moveTo>
                  <a:lnTo>
                    <a:pt x="5010742" y="0"/>
                  </a:lnTo>
                  <a:lnTo>
                    <a:pt x="5010742" y="7171008"/>
                  </a:lnTo>
                  <a:lnTo>
                    <a:pt x="0" y="7171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9"/>
            <p:cNvSpPr/>
            <p:nvPr/>
          </p:nvSpPr>
          <p:spPr>
            <a:xfrm>
              <a:off x="8352258" y="3812447"/>
              <a:ext cx="2107702" cy="2667977"/>
            </a:xfrm>
            <a:custGeom>
              <a:avLst/>
              <a:gdLst/>
              <a:ahLst/>
              <a:cxnLst/>
              <a:rect l="l" t="t" r="r" b="b"/>
              <a:pathLst>
                <a:path w="2107702" h="2667977">
                  <a:moveTo>
                    <a:pt x="0" y="0"/>
                  </a:moveTo>
                  <a:lnTo>
                    <a:pt x="2107702" y="0"/>
                  </a:lnTo>
                  <a:lnTo>
                    <a:pt x="2107702" y="2667977"/>
                  </a:lnTo>
                  <a:lnTo>
                    <a:pt x="0" y="2667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12551501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111" b="-17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70543" y="-220243"/>
            <a:ext cx="7298486" cy="7298486"/>
          </a:xfrm>
          <a:custGeom>
            <a:avLst/>
            <a:gdLst/>
            <a:ahLst/>
            <a:cxnLst/>
            <a:rect l="l" t="t" r="r" b="b"/>
            <a:pathLst>
              <a:path w="10947729" h="10947729">
                <a:moveTo>
                  <a:pt x="0" y="0"/>
                </a:moveTo>
                <a:lnTo>
                  <a:pt x="10947730" y="0"/>
                </a:lnTo>
                <a:lnTo>
                  <a:pt x="10947730" y="10947730"/>
                </a:lnTo>
                <a:lnTo>
                  <a:pt x="0" y="109477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0" y="-440486"/>
            <a:ext cx="7298486" cy="7298486"/>
          </a:xfrm>
          <a:custGeom>
            <a:avLst/>
            <a:gdLst/>
            <a:ahLst/>
            <a:cxnLst/>
            <a:rect l="l" t="t" r="r" b="b"/>
            <a:pathLst>
              <a:path w="10947729" h="10947729">
                <a:moveTo>
                  <a:pt x="0" y="0"/>
                </a:moveTo>
                <a:lnTo>
                  <a:pt x="10947729" y="0"/>
                </a:lnTo>
                <a:lnTo>
                  <a:pt x="10947729" y="10947729"/>
                </a:lnTo>
                <a:lnTo>
                  <a:pt x="0" y="109477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>
            <a:hlinkClick r:id="rId5" action="ppaction://hlinksldjump"/>
          </p:cNvPr>
          <p:cNvSpPr/>
          <p:nvPr/>
        </p:nvSpPr>
        <p:spPr>
          <a:xfrm>
            <a:off x="324864" y="5545874"/>
            <a:ext cx="1549859" cy="1252653"/>
          </a:xfrm>
          <a:custGeom>
            <a:avLst/>
            <a:gdLst/>
            <a:ahLst/>
            <a:cxnLst/>
            <a:rect l="l" t="t" r="r" b="b"/>
            <a:pathLst>
              <a:path w="3201089" h="3089051">
                <a:moveTo>
                  <a:pt x="0" y="0"/>
                </a:moveTo>
                <a:lnTo>
                  <a:pt x="3201089" y="0"/>
                </a:lnTo>
                <a:lnTo>
                  <a:pt x="3201089" y="3089051"/>
                </a:lnTo>
                <a:lnTo>
                  <a:pt x="0" y="30890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9630537" y="273205"/>
            <a:ext cx="2561463" cy="2743200"/>
          </a:xfrm>
          <a:custGeom>
            <a:avLst/>
            <a:gdLst/>
            <a:ahLst/>
            <a:cxnLst/>
            <a:rect l="l" t="t" r="r" b="b"/>
            <a:pathLst>
              <a:path w="3842195" h="4114800">
                <a:moveTo>
                  <a:pt x="0" y="0"/>
                </a:moveTo>
                <a:lnTo>
                  <a:pt x="3842195" y="0"/>
                </a:lnTo>
                <a:lnTo>
                  <a:pt x="38421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4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867185" y="2129619"/>
            <a:ext cx="4876800" cy="2473867"/>
          </a:xfrm>
          <a:custGeom>
            <a:avLst/>
            <a:gdLst/>
            <a:ahLst/>
            <a:cxnLst/>
            <a:rect l="l" t="t" r="r" b="b"/>
            <a:pathLst>
              <a:path w="7315200" h="3710801">
                <a:moveTo>
                  <a:pt x="0" y="0"/>
                </a:moveTo>
                <a:lnTo>
                  <a:pt x="7315200" y="0"/>
                </a:lnTo>
                <a:lnTo>
                  <a:pt x="7315200" y="3710801"/>
                </a:lnTo>
                <a:lnTo>
                  <a:pt x="0" y="3710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Rounded Rectangle 12"/>
          <p:cNvSpPr/>
          <p:nvPr/>
        </p:nvSpPr>
        <p:spPr>
          <a:xfrm>
            <a:off x="2030499" y="482120"/>
            <a:ext cx="7248664" cy="1364017"/>
          </a:xfrm>
          <a:prstGeom prst="roundRect">
            <a:avLst/>
          </a:prstGeom>
          <a:solidFill>
            <a:srgbClr val="F195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4" name="Rounded Rectangle 13"/>
          <p:cNvSpPr/>
          <p:nvPr/>
        </p:nvSpPr>
        <p:spPr>
          <a:xfrm>
            <a:off x="1930488" y="2872873"/>
            <a:ext cx="2285912" cy="1131053"/>
          </a:xfrm>
          <a:prstGeom prst="roundRect">
            <a:avLst/>
          </a:prstGeom>
          <a:solidFill>
            <a:srgbClr val="F49B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5" name="Rounded Rectangle 14"/>
          <p:cNvSpPr/>
          <p:nvPr/>
        </p:nvSpPr>
        <p:spPr>
          <a:xfrm>
            <a:off x="5588088" y="2872873"/>
            <a:ext cx="2285912" cy="1131053"/>
          </a:xfrm>
          <a:prstGeom prst="roundRect">
            <a:avLst/>
          </a:prstGeom>
          <a:solidFill>
            <a:srgbClr val="9DD8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1124249" y="2340768"/>
            <a:ext cx="1092260" cy="1064210"/>
          </a:xfrm>
          <a:custGeom>
            <a:avLst/>
            <a:gdLst/>
            <a:ahLst/>
            <a:cxnLst/>
            <a:rect l="l" t="t" r="r" b="b"/>
            <a:pathLst>
              <a:path w="3708464" h="4114800">
                <a:moveTo>
                  <a:pt x="0" y="0"/>
                </a:moveTo>
                <a:lnTo>
                  <a:pt x="3708463" y="0"/>
                </a:lnTo>
                <a:lnTo>
                  <a:pt x="37084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5226085" y="2380873"/>
            <a:ext cx="991069" cy="858673"/>
          </a:xfrm>
          <a:custGeom>
            <a:avLst/>
            <a:gdLst/>
            <a:ahLst/>
            <a:cxnLst/>
            <a:rect l="l" t="t" r="r" b="b"/>
            <a:pathLst>
              <a:path w="3672459" h="4114800">
                <a:moveTo>
                  <a:pt x="0" y="0"/>
                </a:moveTo>
                <a:lnTo>
                  <a:pt x="3672459" y="0"/>
                </a:lnTo>
                <a:lnTo>
                  <a:pt x="36724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Rounded Rectangle 15"/>
          <p:cNvSpPr/>
          <p:nvPr/>
        </p:nvSpPr>
        <p:spPr>
          <a:xfrm>
            <a:off x="2032088" y="4881073"/>
            <a:ext cx="2285912" cy="1131053"/>
          </a:xfrm>
          <a:prstGeom prst="roundRect">
            <a:avLst/>
          </a:prstGeom>
          <a:solidFill>
            <a:srgbClr val="FAE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7" name="Rounded Rectangle 16"/>
          <p:cNvSpPr/>
          <p:nvPr/>
        </p:nvSpPr>
        <p:spPr>
          <a:xfrm>
            <a:off x="5692494" y="4865436"/>
            <a:ext cx="2285912" cy="1131053"/>
          </a:xfrm>
          <a:prstGeom prst="roundRect">
            <a:avLst/>
          </a:prstGeom>
          <a:solidFill>
            <a:srgbClr val="B298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1495321" y="4474450"/>
            <a:ext cx="948101" cy="1192011"/>
          </a:xfrm>
          <a:custGeom>
            <a:avLst/>
            <a:gdLst/>
            <a:ahLst/>
            <a:cxnLst/>
            <a:rect l="l" t="t" r="r" b="b"/>
            <a:pathLst>
              <a:path w="3646742" h="4114800">
                <a:moveTo>
                  <a:pt x="0" y="0"/>
                </a:moveTo>
                <a:lnTo>
                  <a:pt x="3646742" y="0"/>
                </a:lnTo>
                <a:lnTo>
                  <a:pt x="36467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5123932" y="4333114"/>
            <a:ext cx="1093221" cy="1041141"/>
          </a:xfrm>
          <a:custGeom>
            <a:avLst/>
            <a:gdLst/>
            <a:ahLst/>
            <a:cxnLst/>
            <a:rect l="l" t="t" r="r" b="b"/>
            <a:pathLst>
              <a:path w="3585019" h="4114800">
                <a:moveTo>
                  <a:pt x="0" y="0"/>
                </a:moveTo>
                <a:lnTo>
                  <a:pt x="3585020" y="0"/>
                </a:lnTo>
                <a:lnTo>
                  <a:pt x="35850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2"/>
          <p:cNvSpPr/>
          <p:nvPr/>
        </p:nvSpPr>
        <p:spPr>
          <a:xfrm>
            <a:off x="7320437" y="4747180"/>
            <a:ext cx="1533071" cy="1352613"/>
          </a:xfrm>
          <a:custGeom>
            <a:avLst/>
            <a:gdLst/>
            <a:ahLst/>
            <a:cxnLst/>
            <a:rect l="l" t="t" r="r" b="b"/>
            <a:pathLst>
              <a:path w="4229253" h="3589579">
                <a:moveTo>
                  <a:pt x="0" y="0"/>
                </a:moveTo>
                <a:lnTo>
                  <a:pt x="4229253" y="0"/>
                </a:lnTo>
                <a:lnTo>
                  <a:pt x="4229253" y="3589578"/>
                </a:lnTo>
                <a:lnTo>
                  <a:pt x="0" y="358957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1"/>
          <p:cNvGrpSpPr/>
          <p:nvPr/>
        </p:nvGrpSpPr>
        <p:grpSpPr>
          <a:xfrm>
            <a:off x="409770" y="126937"/>
            <a:ext cx="1620729" cy="1993588"/>
            <a:chOff x="12249446" y="1557996"/>
            <a:chExt cx="5010741" cy="7171007"/>
          </a:xfrm>
        </p:grpSpPr>
        <p:sp>
          <p:nvSpPr>
            <p:cNvPr id="23" name="Freeform 7"/>
            <p:cNvSpPr/>
            <p:nvPr/>
          </p:nvSpPr>
          <p:spPr>
            <a:xfrm>
              <a:off x="12249446" y="1557996"/>
              <a:ext cx="5010741" cy="7171007"/>
            </a:xfrm>
            <a:custGeom>
              <a:avLst/>
              <a:gdLst/>
              <a:ahLst/>
              <a:cxnLst/>
              <a:rect l="l" t="t" r="r" b="b"/>
              <a:pathLst>
                <a:path w="5010741" h="7171007">
                  <a:moveTo>
                    <a:pt x="0" y="0"/>
                  </a:moveTo>
                  <a:lnTo>
                    <a:pt x="5010741" y="0"/>
                  </a:lnTo>
                  <a:lnTo>
                    <a:pt x="5010741" y="7171008"/>
                  </a:lnTo>
                  <a:lnTo>
                    <a:pt x="0" y="7171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10"/>
            <p:cNvSpPr/>
            <p:nvPr/>
          </p:nvSpPr>
          <p:spPr>
            <a:xfrm>
              <a:off x="13963946" y="3673161"/>
              <a:ext cx="2176187" cy="3231960"/>
            </a:xfrm>
            <a:custGeom>
              <a:avLst/>
              <a:gdLst/>
              <a:ahLst/>
              <a:cxnLst/>
              <a:rect l="l" t="t" r="r" b="b"/>
              <a:pathLst>
                <a:path w="2176187" h="3231960">
                  <a:moveTo>
                    <a:pt x="0" y="0"/>
                  </a:moveTo>
                  <a:lnTo>
                    <a:pt x="2176186" y="0"/>
                  </a:lnTo>
                  <a:lnTo>
                    <a:pt x="2176186" y="3231961"/>
                  </a:lnTo>
                  <a:lnTo>
                    <a:pt x="0" y="3231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2387284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111" b="-17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70543" y="-220243"/>
            <a:ext cx="7298486" cy="7298486"/>
          </a:xfrm>
          <a:custGeom>
            <a:avLst/>
            <a:gdLst/>
            <a:ahLst/>
            <a:cxnLst/>
            <a:rect l="l" t="t" r="r" b="b"/>
            <a:pathLst>
              <a:path w="10947729" h="10947729">
                <a:moveTo>
                  <a:pt x="0" y="0"/>
                </a:moveTo>
                <a:lnTo>
                  <a:pt x="10947730" y="0"/>
                </a:lnTo>
                <a:lnTo>
                  <a:pt x="10947730" y="10947730"/>
                </a:lnTo>
                <a:lnTo>
                  <a:pt x="0" y="109477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0" y="-440486"/>
            <a:ext cx="7298486" cy="7298486"/>
          </a:xfrm>
          <a:custGeom>
            <a:avLst/>
            <a:gdLst/>
            <a:ahLst/>
            <a:cxnLst/>
            <a:rect l="l" t="t" r="r" b="b"/>
            <a:pathLst>
              <a:path w="10947729" h="10947729">
                <a:moveTo>
                  <a:pt x="0" y="0"/>
                </a:moveTo>
                <a:lnTo>
                  <a:pt x="10947729" y="0"/>
                </a:lnTo>
                <a:lnTo>
                  <a:pt x="10947729" y="10947729"/>
                </a:lnTo>
                <a:lnTo>
                  <a:pt x="0" y="109477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>
            <a:hlinkClick r:id="rId5" action="ppaction://hlinksldjump"/>
          </p:cNvPr>
          <p:cNvSpPr/>
          <p:nvPr/>
        </p:nvSpPr>
        <p:spPr>
          <a:xfrm>
            <a:off x="324864" y="5545874"/>
            <a:ext cx="1549859" cy="1252653"/>
          </a:xfrm>
          <a:custGeom>
            <a:avLst/>
            <a:gdLst/>
            <a:ahLst/>
            <a:cxnLst/>
            <a:rect l="l" t="t" r="r" b="b"/>
            <a:pathLst>
              <a:path w="3201089" h="3089051">
                <a:moveTo>
                  <a:pt x="0" y="0"/>
                </a:moveTo>
                <a:lnTo>
                  <a:pt x="3201089" y="0"/>
                </a:lnTo>
                <a:lnTo>
                  <a:pt x="3201089" y="3089051"/>
                </a:lnTo>
                <a:lnTo>
                  <a:pt x="0" y="30890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9630537" y="273205"/>
            <a:ext cx="2561463" cy="2743200"/>
          </a:xfrm>
          <a:custGeom>
            <a:avLst/>
            <a:gdLst/>
            <a:ahLst/>
            <a:cxnLst/>
            <a:rect l="l" t="t" r="r" b="b"/>
            <a:pathLst>
              <a:path w="3842195" h="4114800">
                <a:moveTo>
                  <a:pt x="0" y="0"/>
                </a:moveTo>
                <a:lnTo>
                  <a:pt x="3842195" y="0"/>
                </a:lnTo>
                <a:lnTo>
                  <a:pt x="38421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4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867185" y="2129619"/>
            <a:ext cx="4876800" cy="2473867"/>
          </a:xfrm>
          <a:custGeom>
            <a:avLst/>
            <a:gdLst/>
            <a:ahLst/>
            <a:cxnLst/>
            <a:rect l="l" t="t" r="r" b="b"/>
            <a:pathLst>
              <a:path w="7315200" h="3710801">
                <a:moveTo>
                  <a:pt x="0" y="0"/>
                </a:moveTo>
                <a:lnTo>
                  <a:pt x="7315200" y="0"/>
                </a:lnTo>
                <a:lnTo>
                  <a:pt x="7315200" y="3710801"/>
                </a:lnTo>
                <a:lnTo>
                  <a:pt x="0" y="3710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Rounded Rectangle 12"/>
          <p:cNvSpPr/>
          <p:nvPr/>
        </p:nvSpPr>
        <p:spPr>
          <a:xfrm>
            <a:off x="2030499" y="482120"/>
            <a:ext cx="7248664" cy="1364017"/>
          </a:xfrm>
          <a:prstGeom prst="roundRect">
            <a:avLst/>
          </a:prstGeom>
          <a:solidFill>
            <a:srgbClr val="F195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4" name="Rounded Rectangle 13"/>
          <p:cNvSpPr/>
          <p:nvPr/>
        </p:nvSpPr>
        <p:spPr>
          <a:xfrm>
            <a:off x="1930488" y="2872873"/>
            <a:ext cx="2285912" cy="1131053"/>
          </a:xfrm>
          <a:prstGeom prst="roundRect">
            <a:avLst/>
          </a:prstGeom>
          <a:solidFill>
            <a:srgbClr val="F49B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5" name="Rounded Rectangle 14"/>
          <p:cNvSpPr/>
          <p:nvPr/>
        </p:nvSpPr>
        <p:spPr>
          <a:xfrm>
            <a:off x="5588088" y="2872873"/>
            <a:ext cx="2285912" cy="1131053"/>
          </a:xfrm>
          <a:prstGeom prst="roundRect">
            <a:avLst/>
          </a:prstGeom>
          <a:solidFill>
            <a:srgbClr val="9DD8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1124249" y="2340768"/>
            <a:ext cx="1092260" cy="1064210"/>
          </a:xfrm>
          <a:custGeom>
            <a:avLst/>
            <a:gdLst/>
            <a:ahLst/>
            <a:cxnLst/>
            <a:rect l="l" t="t" r="r" b="b"/>
            <a:pathLst>
              <a:path w="3708464" h="4114800">
                <a:moveTo>
                  <a:pt x="0" y="0"/>
                </a:moveTo>
                <a:lnTo>
                  <a:pt x="3708463" y="0"/>
                </a:lnTo>
                <a:lnTo>
                  <a:pt x="37084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5226085" y="2380873"/>
            <a:ext cx="991069" cy="858673"/>
          </a:xfrm>
          <a:custGeom>
            <a:avLst/>
            <a:gdLst/>
            <a:ahLst/>
            <a:cxnLst/>
            <a:rect l="l" t="t" r="r" b="b"/>
            <a:pathLst>
              <a:path w="3672459" h="4114800">
                <a:moveTo>
                  <a:pt x="0" y="0"/>
                </a:moveTo>
                <a:lnTo>
                  <a:pt x="3672459" y="0"/>
                </a:lnTo>
                <a:lnTo>
                  <a:pt x="36724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Rounded Rectangle 15"/>
          <p:cNvSpPr/>
          <p:nvPr/>
        </p:nvSpPr>
        <p:spPr>
          <a:xfrm>
            <a:off x="2032088" y="4881073"/>
            <a:ext cx="2285912" cy="1131053"/>
          </a:xfrm>
          <a:prstGeom prst="roundRect">
            <a:avLst/>
          </a:prstGeom>
          <a:solidFill>
            <a:srgbClr val="FAE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7" name="Rounded Rectangle 16"/>
          <p:cNvSpPr/>
          <p:nvPr/>
        </p:nvSpPr>
        <p:spPr>
          <a:xfrm>
            <a:off x="5692494" y="4865436"/>
            <a:ext cx="2285912" cy="1131053"/>
          </a:xfrm>
          <a:prstGeom prst="roundRect">
            <a:avLst/>
          </a:prstGeom>
          <a:solidFill>
            <a:srgbClr val="B298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1495321" y="4474450"/>
            <a:ext cx="948101" cy="1192011"/>
          </a:xfrm>
          <a:custGeom>
            <a:avLst/>
            <a:gdLst/>
            <a:ahLst/>
            <a:cxnLst/>
            <a:rect l="l" t="t" r="r" b="b"/>
            <a:pathLst>
              <a:path w="3646742" h="4114800">
                <a:moveTo>
                  <a:pt x="0" y="0"/>
                </a:moveTo>
                <a:lnTo>
                  <a:pt x="3646742" y="0"/>
                </a:lnTo>
                <a:lnTo>
                  <a:pt x="36467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5123932" y="4333114"/>
            <a:ext cx="1093221" cy="1041141"/>
          </a:xfrm>
          <a:custGeom>
            <a:avLst/>
            <a:gdLst/>
            <a:ahLst/>
            <a:cxnLst/>
            <a:rect l="l" t="t" r="r" b="b"/>
            <a:pathLst>
              <a:path w="3585019" h="4114800">
                <a:moveTo>
                  <a:pt x="0" y="0"/>
                </a:moveTo>
                <a:lnTo>
                  <a:pt x="3585020" y="0"/>
                </a:lnTo>
                <a:lnTo>
                  <a:pt x="35850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2"/>
          <p:cNvSpPr/>
          <p:nvPr/>
        </p:nvSpPr>
        <p:spPr>
          <a:xfrm>
            <a:off x="7320437" y="4747180"/>
            <a:ext cx="1533071" cy="1352613"/>
          </a:xfrm>
          <a:custGeom>
            <a:avLst/>
            <a:gdLst/>
            <a:ahLst/>
            <a:cxnLst/>
            <a:rect l="l" t="t" r="r" b="b"/>
            <a:pathLst>
              <a:path w="4229253" h="3589579">
                <a:moveTo>
                  <a:pt x="0" y="0"/>
                </a:moveTo>
                <a:lnTo>
                  <a:pt x="4229253" y="0"/>
                </a:lnTo>
                <a:lnTo>
                  <a:pt x="4229253" y="3589578"/>
                </a:lnTo>
                <a:lnTo>
                  <a:pt x="0" y="358957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1"/>
          <p:cNvGrpSpPr/>
          <p:nvPr/>
        </p:nvGrpSpPr>
        <p:grpSpPr>
          <a:xfrm>
            <a:off x="449089" y="122876"/>
            <a:ext cx="1481399" cy="1982629"/>
            <a:chOff x="1028700" y="1557996"/>
            <a:chExt cx="5010741" cy="7171007"/>
          </a:xfrm>
        </p:grpSpPr>
        <p:sp>
          <p:nvSpPr>
            <p:cNvPr id="23" name="Freeform 4"/>
            <p:cNvSpPr/>
            <p:nvPr/>
          </p:nvSpPr>
          <p:spPr>
            <a:xfrm>
              <a:off x="1028700" y="1557996"/>
              <a:ext cx="5010741" cy="7171007"/>
            </a:xfrm>
            <a:custGeom>
              <a:avLst/>
              <a:gdLst/>
              <a:ahLst/>
              <a:cxnLst/>
              <a:rect l="l" t="t" r="r" b="b"/>
              <a:pathLst>
                <a:path w="5010741" h="7171007">
                  <a:moveTo>
                    <a:pt x="0" y="0"/>
                  </a:moveTo>
                  <a:lnTo>
                    <a:pt x="5010741" y="0"/>
                  </a:lnTo>
                  <a:lnTo>
                    <a:pt x="5010741" y="7171008"/>
                  </a:lnTo>
                  <a:lnTo>
                    <a:pt x="0" y="7171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4" name="Freeform 8"/>
            <p:cNvSpPr/>
            <p:nvPr/>
          </p:nvSpPr>
          <p:spPr>
            <a:xfrm>
              <a:off x="2835445" y="4214107"/>
              <a:ext cx="2022010" cy="2488627"/>
            </a:xfrm>
            <a:custGeom>
              <a:avLst/>
              <a:gdLst/>
              <a:ahLst/>
              <a:cxnLst/>
              <a:rect l="l" t="t" r="r" b="b"/>
              <a:pathLst>
                <a:path w="2022010" h="2488627">
                  <a:moveTo>
                    <a:pt x="0" y="0"/>
                  </a:moveTo>
                  <a:lnTo>
                    <a:pt x="2022009" y="0"/>
                  </a:lnTo>
                  <a:lnTo>
                    <a:pt x="2022009" y="2488627"/>
                  </a:lnTo>
                  <a:lnTo>
                    <a:pt x="0" y="2488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1348890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111" b="-17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70543" y="-220243"/>
            <a:ext cx="7298486" cy="7298486"/>
          </a:xfrm>
          <a:custGeom>
            <a:avLst/>
            <a:gdLst/>
            <a:ahLst/>
            <a:cxnLst/>
            <a:rect l="l" t="t" r="r" b="b"/>
            <a:pathLst>
              <a:path w="10947729" h="10947729">
                <a:moveTo>
                  <a:pt x="0" y="0"/>
                </a:moveTo>
                <a:lnTo>
                  <a:pt x="10947730" y="0"/>
                </a:lnTo>
                <a:lnTo>
                  <a:pt x="10947730" y="10947730"/>
                </a:lnTo>
                <a:lnTo>
                  <a:pt x="0" y="109477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0" y="-440486"/>
            <a:ext cx="7298486" cy="7298486"/>
          </a:xfrm>
          <a:custGeom>
            <a:avLst/>
            <a:gdLst/>
            <a:ahLst/>
            <a:cxnLst/>
            <a:rect l="l" t="t" r="r" b="b"/>
            <a:pathLst>
              <a:path w="10947729" h="10947729">
                <a:moveTo>
                  <a:pt x="0" y="0"/>
                </a:moveTo>
                <a:lnTo>
                  <a:pt x="10947729" y="0"/>
                </a:lnTo>
                <a:lnTo>
                  <a:pt x="10947729" y="10947729"/>
                </a:lnTo>
                <a:lnTo>
                  <a:pt x="0" y="109477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>
            <a:hlinkClick r:id="rId5" action="ppaction://hlinksldjump"/>
          </p:cNvPr>
          <p:cNvSpPr/>
          <p:nvPr/>
        </p:nvSpPr>
        <p:spPr>
          <a:xfrm>
            <a:off x="324864" y="5545874"/>
            <a:ext cx="1549859" cy="1252653"/>
          </a:xfrm>
          <a:custGeom>
            <a:avLst/>
            <a:gdLst/>
            <a:ahLst/>
            <a:cxnLst/>
            <a:rect l="l" t="t" r="r" b="b"/>
            <a:pathLst>
              <a:path w="3201089" h="3089051">
                <a:moveTo>
                  <a:pt x="0" y="0"/>
                </a:moveTo>
                <a:lnTo>
                  <a:pt x="3201089" y="0"/>
                </a:lnTo>
                <a:lnTo>
                  <a:pt x="3201089" y="3089051"/>
                </a:lnTo>
                <a:lnTo>
                  <a:pt x="0" y="30890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9630537" y="273205"/>
            <a:ext cx="2561463" cy="2743200"/>
          </a:xfrm>
          <a:custGeom>
            <a:avLst/>
            <a:gdLst/>
            <a:ahLst/>
            <a:cxnLst/>
            <a:rect l="l" t="t" r="r" b="b"/>
            <a:pathLst>
              <a:path w="3842195" h="4114800">
                <a:moveTo>
                  <a:pt x="0" y="0"/>
                </a:moveTo>
                <a:lnTo>
                  <a:pt x="3842195" y="0"/>
                </a:lnTo>
                <a:lnTo>
                  <a:pt x="38421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4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867185" y="2129619"/>
            <a:ext cx="4876800" cy="2473867"/>
          </a:xfrm>
          <a:custGeom>
            <a:avLst/>
            <a:gdLst/>
            <a:ahLst/>
            <a:cxnLst/>
            <a:rect l="l" t="t" r="r" b="b"/>
            <a:pathLst>
              <a:path w="7315200" h="3710801">
                <a:moveTo>
                  <a:pt x="0" y="0"/>
                </a:moveTo>
                <a:lnTo>
                  <a:pt x="7315200" y="0"/>
                </a:lnTo>
                <a:lnTo>
                  <a:pt x="7315200" y="3710801"/>
                </a:lnTo>
                <a:lnTo>
                  <a:pt x="0" y="3710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Rounded Rectangle 12"/>
          <p:cNvSpPr/>
          <p:nvPr/>
        </p:nvSpPr>
        <p:spPr>
          <a:xfrm>
            <a:off x="2030499" y="482120"/>
            <a:ext cx="7248664" cy="1364017"/>
          </a:xfrm>
          <a:prstGeom prst="roundRect">
            <a:avLst/>
          </a:prstGeom>
          <a:solidFill>
            <a:srgbClr val="F195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4" name="Rounded Rectangle 13"/>
          <p:cNvSpPr/>
          <p:nvPr/>
        </p:nvSpPr>
        <p:spPr>
          <a:xfrm>
            <a:off x="1930488" y="2872873"/>
            <a:ext cx="2285912" cy="1131053"/>
          </a:xfrm>
          <a:prstGeom prst="roundRect">
            <a:avLst/>
          </a:prstGeom>
          <a:solidFill>
            <a:srgbClr val="F49B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5" name="Rounded Rectangle 14"/>
          <p:cNvSpPr/>
          <p:nvPr/>
        </p:nvSpPr>
        <p:spPr>
          <a:xfrm>
            <a:off x="5588088" y="2872873"/>
            <a:ext cx="2285912" cy="1131053"/>
          </a:xfrm>
          <a:prstGeom prst="roundRect">
            <a:avLst/>
          </a:prstGeom>
          <a:solidFill>
            <a:srgbClr val="9DD8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1124249" y="2340768"/>
            <a:ext cx="1092260" cy="1064210"/>
          </a:xfrm>
          <a:custGeom>
            <a:avLst/>
            <a:gdLst/>
            <a:ahLst/>
            <a:cxnLst/>
            <a:rect l="l" t="t" r="r" b="b"/>
            <a:pathLst>
              <a:path w="3708464" h="4114800">
                <a:moveTo>
                  <a:pt x="0" y="0"/>
                </a:moveTo>
                <a:lnTo>
                  <a:pt x="3708463" y="0"/>
                </a:lnTo>
                <a:lnTo>
                  <a:pt x="37084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5226085" y="2380873"/>
            <a:ext cx="991069" cy="858673"/>
          </a:xfrm>
          <a:custGeom>
            <a:avLst/>
            <a:gdLst/>
            <a:ahLst/>
            <a:cxnLst/>
            <a:rect l="l" t="t" r="r" b="b"/>
            <a:pathLst>
              <a:path w="3672459" h="4114800">
                <a:moveTo>
                  <a:pt x="0" y="0"/>
                </a:moveTo>
                <a:lnTo>
                  <a:pt x="3672459" y="0"/>
                </a:lnTo>
                <a:lnTo>
                  <a:pt x="36724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Rounded Rectangle 15"/>
          <p:cNvSpPr/>
          <p:nvPr/>
        </p:nvSpPr>
        <p:spPr>
          <a:xfrm>
            <a:off x="2032088" y="4881073"/>
            <a:ext cx="2285912" cy="1131053"/>
          </a:xfrm>
          <a:prstGeom prst="roundRect">
            <a:avLst/>
          </a:prstGeom>
          <a:solidFill>
            <a:srgbClr val="FAE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7" name="Rounded Rectangle 16"/>
          <p:cNvSpPr/>
          <p:nvPr/>
        </p:nvSpPr>
        <p:spPr>
          <a:xfrm>
            <a:off x="5692494" y="4865436"/>
            <a:ext cx="2285912" cy="1131053"/>
          </a:xfrm>
          <a:prstGeom prst="roundRect">
            <a:avLst/>
          </a:prstGeom>
          <a:solidFill>
            <a:srgbClr val="B298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1495321" y="4474450"/>
            <a:ext cx="948101" cy="1192011"/>
          </a:xfrm>
          <a:custGeom>
            <a:avLst/>
            <a:gdLst/>
            <a:ahLst/>
            <a:cxnLst/>
            <a:rect l="l" t="t" r="r" b="b"/>
            <a:pathLst>
              <a:path w="3646742" h="4114800">
                <a:moveTo>
                  <a:pt x="0" y="0"/>
                </a:moveTo>
                <a:lnTo>
                  <a:pt x="3646742" y="0"/>
                </a:lnTo>
                <a:lnTo>
                  <a:pt x="36467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5123932" y="4333114"/>
            <a:ext cx="1093221" cy="1041141"/>
          </a:xfrm>
          <a:custGeom>
            <a:avLst/>
            <a:gdLst/>
            <a:ahLst/>
            <a:cxnLst/>
            <a:rect l="l" t="t" r="r" b="b"/>
            <a:pathLst>
              <a:path w="3585019" h="4114800">
                <a:moveTo>
                  <a:pt x="0" y="0"/>
                </a:moveTo>
                <a:lnTo>
                  <a:pt x="3585020" y="0"/>
                </a:lnTo>
                <a:lnTo>
                  <a:pt x="35850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2"/>
          <p:cNvSpPr/>
          <p:nvPr/>
        </p:nvSpPr>
        <p:spPr>
          <a:xfrm>
            <a:off x="7320437" y="4747180"/>
            <a:ext cx="1533071" cy="1352613"/>
          </a:xfrm>
          <a:custGeom>
            <a:avLst/>
            <a:gdLst/>
            <a:ahLst/>
            <a:cxnLst/>
            <a:rect l="l" t="t" r="r" b="b"/>
            <a:pathLst>
              <a:path w="4229253" h="3589579">
                <a:moveTo>
                  <a:pt x="0" y="0"/>
                </a:moveTo>
                <a:lnTo>
                  <a:pt x="4229253" y="0"/>
                </a:lnTo>
                <a:lnTo>
                  <a:pt x="4229253" y="3589578"/>
                </a:lnTo>
                <a:lnTo>
                  <a:pt x="0" y="358957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1"/>
          <p:cNvGrpSpPr/>
          <p:nvPr/>
        </p:nvGrpSpPr>
        <p:grpSpPr>
          <a:xfrm>
            <a:off x="597109" y="134553"/>
            <a:ext cx="1412637" cy="1860550"/>
            <a:chOff x="6638629" y="1557996"/>
            <a:chExt cx="5010741" cy="7171007"/>
          </a:xfrm>
        </p:grpSpPr>
        <p:sp>
          <p:nvSpPr>
            <p:cNvPr id="23" name="Freeform 6"/>
            <p:cNvSpPr/>
            <p:nvPr/>
          </p:nvSpPr>
          <p:spPr>
            <a:xfrm>
              <a:off x="6638629" y="1557996"/>
              <a:ext cx="5010741" cy="7171007"/>
            </a:xfrm>
            <a:custGeom>
              <a:avLst/>
              <a:gdLst/>
              <a:ahLst/>
              <a:cxnLst/>
              <a:rect l="l" t="t" r="r" b="b"/>
              <a:pathLst>
                <a:path w="5010741" h="7171007">
                  <a:moveTo>
                    <a:pt x="0" y="0"/>
                  </a:moveTo>
                  <a:lnTo>
                    <a:pt x="5010742" y="0"/>
                  </a:lnTo>
                  <a:lnTo>
                    <a:pt x="5010742" y="7171008"/>
                  </a:lnTo>
                  <a:lnTo>
                    <a:pt x="0" y="7171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4" name="Freeform 9"/>
            <p:cNvSpPr/>
            <p:nvPr/>
          </p:nvSpPr>
          <p:spPr>
            <a:xfrm>
              <a:off x="8441608" y="3919019"/>
              <a:ext cx="1950920" cy="2783715"/>
            </a:xfrm>
            <a:custGeom>
              <a:avLst/>
              <a:gdLst/>
              <a:ahLst/>
              <a:cxnLst/>
              <a:rect l="l" t="t" r="r" b="b"/>
              <a:pathLst>
                <a:path w="1950920" h="2783715">
                  <a:moveTo>
                    <a:pt x="0" y="0"/>
                  </a:moveTo>
                  <a:lnTo>
                    <a:pt x="1950920" y="0"/>
                  </a:lnTo>
                  <a:lnTo>
                    <a:pt x="1950920" y="2783715"/>
                  </a:lnTo>
                  <a:lnTo>
                    <a:pt x="0" y="2783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241801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111" b="-17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70543" y="-220243"/>
            <a:ext cx="7298486" cy="7298486"/>
          </a:xfrm>
          <a:custGeom>
            <a:avLst/>
            <a:gdLst/>
            <a:ahLst/>
            <a:cxnLst/>
            <a:rect l="l" t="t" r="r" b="b"/>
            <a:pathLst>
              <a:path w="10947729" h="10947729">
                <a:moveTo>
                  <a:pt x="0" y="0"/>
                </a:moveTo>
                <a:lnTo>
                  <a:pt x="10947730" y="0"/>
                </a:lnTo>
                <a:lnTo>
                  <a:pt x="10947730" y="10947730"/>
                </a:lnTo>
                <a:lnTo>
                  <a:pt x="0" y="109477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0" y="-440486"/>
            <a:ext cx="7298486" cy="7298486"/>
          </a:xfrm>
          <a:custGeom>
            <a:avLst/>
            <a:gdLst/>
            <a:ahLst/>
            <a:cxnLst/>
            <a:rect l="l" t="t" r="r" b="b"/>
            <a:pathLst>
              <a:path w="10947729" h="10947729">
                <a:moveTo>
                  <a:pt x="0" y="0"/>
                </a:moveTo>
                <a:lnTo>
                  <a:pt x="10947729" y="0"/>
                </a:lnTo>
                <a:lnTo>
                  <a:pt x="10947729" y="10947729"/>
                </a:lnTo>
                <a:lnTo>
                  <a:pt x="0" y="109477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>
            <a:hlinkClick r:id="rId5" action="ppaction://hlinksldjump"/>
          </p:cNvPr>
          <p:cNvSpPr/>
          <p:nvPr/>
        </p:nvSpPr>
        <p:spPr>
          <a:xfrm>
            <a:off x="324864" y="5545874"/>
            <a:ext cx="1549859" cy="1252653"/>
          </a:xfrm>
          <a:custGeom>
            <a:avLst/>
            <a:gdLst/>
            <a:ahLst/>
            <a:cxnLst/>
            <a:rect l="l" t="t" r="r" b="b"/>
            <a:pathLst>
              <a:path w="3201089" h="3089051">
                <a:moveTo>
                  <a:pt x="0" y="0"/>
                </a:moveTo>
                <a:lnTo>
                  <a:pt x="3201089" y="0"/>
                </a:lnTo>
                <a:lnTo>
                  <a:pt x="3201089" y="3089051"/>
                </a:lnTo>
                <a:lnTo>
                  <a:pt x="0" y="30890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9630537" y="273205"/>
            <a:ext cx="2561463" cy="2743200"/>
          </a:xfrm>
          <a:custGeom>
            <a:avLst/>
            <a:gdLst/>
            <a:ahLst/>
            <a:cxnLst/>
            <a:rect l="l" t="t" r="r" b="b"/>
            <a:pathLst>
              <a:path w="3842195" h="4114800">
                <a:moveTo>
                  <a:pt x="0" y="0"/>
                </a:moveTo>
                <a:lnTo>
                  <a:pt x="3842195" y="0"/>
                </a:lnTo>
                <a:lnTo>
                  <a:pt x="38421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4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867185" y="2129619"/>
            <a:ext cx="4876800" cy="2473867"/>
          </a:xfrm>
          <a:custGeom>
            <a:avLst/>
            <a:gdLst/>
            <a:ahLst/>
            <a:cxnLst/>
            <a:rect l="l" t="t" r="r" b="b"/>
            <a:pathLst>
              <a:path w="7315200" h="3710801">
                <a:moveTo>
                  <a:pt x="0" y="0"/>
                </a:moveTo>
                <a:lnTo>
                  <a:pt x="7315200" y="0"/>
                </a:lnTo>
                <a:lnTo>
                  <a:pt x="7315200" y="3710801"/>
                </a:lnTo>
                <a:lnTo>
                  <a:pt x="0" y="3710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Rounded Rectangle 12"/>
          <p:cNvSpPr/>
          <p:nvPr/>
        </p:nvSpPr>
        <p:spPr>
          <a:xfrm>
            <a:off x="2030499" y="482120"/>
            <a:ext cx="7248664" cy="1364017"/>
          </a:xfrm>
          <a:prstGeom prst="roundRect">
            <a:avLst/>
          </a:prstGeom>
          <a:solidFill>
            <a:srgbClr val="F195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4" name="Rounded Rectangle 13"/>
          <p:cNvSpPr/>
          <p:nvPr/>
        </p:nvSpPr>
        <p:spPr>
          <a:xfrm>
            <a:off x="1930488" y="2872873"/>
            <a:ext cx="2285912" cy="1131053"/>
          </a:xfrm>
          <a:prstGeom prst="roundRect">
            <a:avLst/>
          </a:prstGeom>
          <a:solidFill>
            <a:srgbClr val="F49B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5" name="Rounded Rectangle 14"/>
          <p:cNvSpPr/>
          <p:nvPr/>
        </p:nvSpPr>
        <p:spPr>
          <a:xfrm>
            <a:off x="5588088" y="2872873"/>
            <a:ext cx="2285912" cy="1131053"/>
          </a:xfrm>
          <a:prstGeom prst="roundRect">
            <a:avLst/>
          </a:prstGeom>
          <a:solidFill>
            <a:srgbClr val="9DD8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1124249" y="2340768"/>
            <a:ext cx="1092260" cy="1064210"/>
          </a:xfrm>
          <a:custGeom>
            <a:avLst/>
            <a:gdLst/>
            <a:ahLst/>
            <a:cxnLst/>
            <a:rect l="l" t="t" r="r" b="b"/>
            <a:pathLst>
              <a:path w="3708464" h="4114800">
                <a:moveTo>
                  <a:pt x="0" y="0"/>
                </a:moveTo>
                <a:lnTo>
                  <a:pt x="3708463" y="0"/>
                </a:lnTo>
                <a:lnTo>
                  <a:pt x="37084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5226085" y="2380873"/>
            <a:ext cx="991069" cy="858673"/>
          </a:xfrm>
          <a:custGeom>
            <a:avLst/>
            <a:gdLst/>
            <a:ahLst/>
            <a:cxnLst/>
            <a:rect l="l" t="t" r="r" b="b"/>
            <a:pathLst>
              <a:path w="3672459" h="4114800">
                <a:moveTo>
                  <a:pt x="0" y="0"/>
                </a:moveTo>
                <a:lnTo>
                  <a:pt x="3672459" y="0"/>
                </a:lnTo>
                <a:lnTo>
                  <a:pt x="36724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Rounded Rectangle 15"/>
          <p:cNvSpPr/>
          <p:nvPr/>
        </p:nvSpPr>
        <p:spPr>
          <a:xfrm>
            <a:off x="2032088" y="4881073"/>
            <a:ext cx="2285912" cy="1131053"/>
          </a:xfrm>
          <a:prstGeom prst="roundRect">
            <a:avLst/>
          </a:prstGeom>
          <a:solidFill>
            <a:srgbClr val="FAE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7" name="Rounded Rectangle 16"/>
          <p:cNvSpPr/>
          <p:nvPr/>
        </p:nvSpPr>
        <p:spPr>
          <a:xfrm>
            <a:off x="5692494" y="4865436"/>
            <a:ext cx="2285912" cy="1131053"/>
          </a:xfrm>
          <a:prstGeom prst="roundRect">
            <a:avLst/>
          </a:prstGeom>
          <a:solidFill>
            <a:srgbClr val="B298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1495321" y="4474450"/>
            <a:ext cx="948101" cy="1192011"/>
          </a:xfrm>
          <a:custGeom>
            <a:avLst/>
            <a:gdLst/>
            <a:ahLst/>
            <a:cxnLst/>
            <a:rect l="l" t="t" r="r" b="b"/>
            <a:pathLst>
              <a:path w="3646742" h="4114800">
                <a:moveTo>
                  <a:pt x="0" y="0"/>
                </a:moveTo>
                <a:lnTo>
                  <a:pt x="3646742" y="0"/>
                </a:lnTo>
                <a:lnTo>
                  <a:pt x="36467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5123932" y="4333114"/>
            <a:ext cx="1093221" cy="1041141"/>
          </a:xfrm>
          <a:custGeom>
            <a:avLst/>
            <a:gdLst/>
            <a:ahLst/>
            <a:cxnLst/>
            <a:rect l="l" t="t" r="r" b="b"/>
            <a:pathLst>
              <a:path w="3585019" h="4114800">
                <a:moveTo>
                  <a:pt x="0" y="0"/>
                </a:moveTo>
                <a:lnTo>
                  <a:pt x="3585020" y="0"/>
                </a:lnTo>
                <a:lnTo>
                  <a:pt x="35850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2"/>
          <p:cNvSpPr/>
          <p:nvPr/>
        </p:nvSpPr>
        <p:spPr>
          <a:xfrm>
            <a:off x="7320437" y="4747180"/>
            <a:ext cx="1533071" cy="1352613"/>
          </a:xfrm>
          <a:custGeom>
            <a:avLst/>
            <a:gdLst/>
            <a:ahLst/>
            <a:cxnLst/>
            <a:rect l="l" t="t" r="r" b="b"/>
            <a:pathLst>
              <a:path w="4229253" h="3589579">
                <a:moveTo>
                  <a:pt x="0" y="0"/>
                </a:moveTo>
                <a:lnTo>
                  <a:pt x="4229253" y="0"/>
                </a:lnTo>
                <a:lnTo>
                  <a:pt x="4229253" y="3589578"/>
                </a:lnTo>
                <a:lnTo>
                  <a:pt x="0" y="358957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1"/>
          <p:cNvGrpSpPr/>
          <p:nvPr/>
        </p:nvGrpSpPr>
        <p:grpSpPr>
          <a:xfrm>
            <a:off x="514272" y="164817"/>
            <a:ext cx="1416216" cy="1818212"/>
            <a:chOff x="12249446" y="1557996"/>
            <a:chExt cx="5010741" cy="7171007"/>
          </a:xfrm>
        </p:grpSpPr>
        <p:sp>
          <p:nvSpPr>
            <p:cNvPr id="23" name="Freeform 7"/>
            <p:cNvSpPr/>
            <p:nvPr/>
          </p:nvSpPr>
          <p:spPr>
            <a:xfrm>
              <a:off x="12249446" y="1557996"/>
              <a:ext cx="5010741" cy="7171007"/>
            </a:xfrm>
            <a:custGeom>
              <a:avLst/>
              <a:gdLst/>
              <a:ahLst/>
              <a:cxnLst/>
              <a:rect l="l" t="t" r="r" b="b"/>
              <a:pathLst>
                <a:path w="5010741" h="7171007">
                  <a:moveTo>
                    <a:pt x="0" y="0"/>
                  </a:moveTo>
                  <a:lnTo>
                    <a:pt x="5010741" y="0"/>
                  </a:lnTo>
                  <a:lnTo>
                    <a:pt x="5010741" y="7171008"/>
                  </a:lnTo>
                  <a:lnTo>
                    <a:pt x="0" y="7171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4" name="Freeform 10"/>
            <p:cNvSpPr/>
            <p:nvPr/>
          </p:nvSpPr>
          <p:spPr>
            <a:xfrm>
              <a:off x="14049671" y="3522050"/>
              <a:ext cx="1883451" cy="2724704"/>
            </a:xfrm>
            <a:custGeom>
              <a:avLst/>
              <a:gdLst/>
              <a:ahLst/>
              <a:cxnLst/>
              <a:rect l="l" t="t" r="r" b="b"/>
              <a:pathLst>
                <a:path w="1883451" h="2724704">
                  <a:moveTo>
                    <a:pt x="0" y="0"/>
                  </a:moveTo>
                  <a:lnTo>
                    <a:pt x="1883451" y="0"/>
                  </a:lnTo>
                  <a:lnTo>
                    <a:pt x="1883451" y="2724703"/>
                  </a:lnTo>
                  <a:lnTo>
                    <a:pt x="0" y="2724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620022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111" b="-17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70543" y="-220243"/>
            <a:ext cx="7298486" cy="7298486"/>
          </a:xfrm>
          <a:custGeom>
            <a:avLst/>
            <a:gdLst/>
            <a:ahLst/>
            <a:cxnLst/>
            <a:rect l="l" t="t" r="r" b="b"/>
            <a:pathLst>
              <a:path w="10947729" h="10947729">
                <a:moveTo>
                  <a:pt x="0" y="0"/>
                </a:moveTo>
                <a:lnTo>
                  <a:pt x="10947730" y="0"/>
                </a:lnTo>
                <a:lnTo>
                  <a:pt x="10947730" y="10947730"/>
                </a:lnTo>
                <a:lnTo>
                  <a:pt x="0" y="109477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0" y="-440486"/>
            <a:ext cx="7298486" cy="7298486"/>
          </a:xfrm>
          <a:custGeom>
            <a:avLst/>
            <a:gdLst/>
            <a:ahLst/>
            <a:cxnLst/>
            <a:rect l="l" t="t" r="r" b="b"/>
            <a:pathLst>
              <a:path w="10947729" h="10947729">
                <a:moveTo>
                  <a:pt x="0" y="0"/>
                </a:moveTo>
                <a:lnTo>
                  <a:pt x="10947729" y="0"/>
                </a:lnTo>
                <a:lnTo>
                  <a:pt x="10947729" y="10947729"/>
                </a:lnTo>
                <a:lnTo>
                  <a:pt x="0" y="109477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>
            <a:hlinkClick r:id="rId5" action="ppaction://hlinksldjump"/>
          </p:cNvPr>
          <p:cNvSpPr/>
          <p:nvPr/>
        </p:nvSpPr>
        <p:spPr>
          <a:xfrm>
            <a:off x="324864" y="5545874"/>
            <a:ext cx="1549859" cy="1252653"/>
          </a:xfrm>
          <a:custGeom>
            <a:avLst/>
            <a:gdLst/>
            <a:ahLst/>
            <a:cxnLst/>
            <a:rect l="l" t="t" r="r" b="b"/>
            <a:pathLst>
              <a:path w="3201089" h="3089051">
                <a:moveTo>
                  <a:pt x="0" y="0"/>
                </a:moveTo>
                <a:lnTo>
                  <a:pt x="3201089" y="0"/>
                </a:lnTo>
                <a:lnTo>
                  <a:pt x="3201089" y="3089051"/>
                </a:lnTo>
                <a:lnTo>
                  <a:pt x="0" y="30890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9630537" y="273205"/>
            <a:ext cx="2561463" cy="2743200"/>
          </a:xfrm>
          <a:custGeom>
            <a:avLst/>
            <a:gdLst/>
            <a:ahLst/>
            <a:cxnLst/>
            <a:rect l="l" t="t" r="r" b="b"/>
            <a:pathLst>
              <a:path w="3842195" h="4114800">
                <a:moveTo>
                  <a:pt x="0" y="0"/>
                </a:moveTo>
                <a:lnTo>
                  <a:pt x="3842195" y="0"/>
                </a:lnTo>
                <a:lnTo>
                  <a:pt x="38421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4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867185" y="2129619"/>
            <a:ext cx="4876800" cy="2473867"/>
          </a:xfrm>
          <a:custGeom>
            <a:avLst/>
            <a:gdLst/>
            <a:ahLst/>
            <a:cxnLst/>
            <a:rect l="l" t="t" r="r" b="b"/>
            <a:pathLst>
              <a:path w="7315200" h="3710801">
                <a:moveTo>
                  <a:pt x="0" y="0"/>
                </a:moveTo>
                <a:lnTo>
                  <a:pt x="7315200" y="0"/>
                </a:lnTo>
                <a:lnTo>
                  <a:pt x="7315200" y="3710801"/>
                </a:lnTo>
                <a:lnTo>
                  <a:pt x="0" y="3710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Rounded Rectangle 12"/>
          <p:cNvSpPr/>
          <p:nvPr/>
        </p:nvSpPr>
        <p:spPr>
          <a:xfrm>
            <a:off x="2030499" y="482120"/>
            <a:ext cx="7248664" cy="1364017"/>
          </a:xfrm>
          <a:prstGeom prst="roundRect">
            <a:avLst/>
          </a:prstGeom>
          <a:solidFill>
            <a:srgbClr val="F195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4" name="Rounded Rectangle 13"/>
          <p:cNvSpPr/>
          <p:nvPr/>
        </p:nvSpPr>
        <p:spPr>
          <a:xfrm>
            <a:off x="1930488" y="2872873"/>
            <a:ext cx="2285912" cy="1131053"/>
          </a:xfrm>
          <a:prstGeom prst="roundRect">
            <a:avLst/>
          </a:prstGeom>
          <a:solidFill>
            <a:srgbClr val="F49B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5" name="Rounded Rectangle 14"/>
          <p:cNvSpPr/>
          <p:nvPr/>
        </p:nvSpPr>
        <p:spPr>
          <a:xfrm>
            <a:off x="5588088" y="2872873"/>
            <a:ext cx="2285912" cy="1131053"/>
          </a:xfrm>
          <a:prstGeom prst="roundRect">
            <a:avLst/>
          </a:prstGeom>
          <a:solidFill>
            <a:srgbClr val="9DD8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1124249" y="2340768"/>
            <a:ext cx="1092260" cy="1064210"/>
          </a:xfrm>
          <a:custGeom>
            <a:avLst/>
            <a:gdLst/>
            <a:ahLst/>
            <a:cxnLst/>
            <a:rect l="l" t="t" r="r" b="b"/>
            <a:pathLst>
              <a:path w="3708464" h="4114800">
                <a:moveTo>
                  <a:pt x="0" y="0"/>
                </a:moveTo>
                <a:lnTo>
                  <a:pt x="3708463" y="0"/>
                </a:lnTo>
                <a:lnTo>
                  <a:pt x="37084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5226085" y="2380873"/>
            <a:ext cx="991069" cy="858673"/>
          </a:xfrm>
          <a:custGeom>
            <a:avLst/>
            <a:gdLst/>
            <a:ahLst/>
            <a:cxnLst/>
            <a:rect l="l" t="t" r="r" b="b"/>
            <a:pathLst>
              <a:path w="3672459" h="4114800">
                <a:moveTo>
                  <a:pt x="0" y="0"/>
                </a:moveTo>
                <a:lnTo>
                  <a:pt x="3672459" y="0"/>
                </a:lnTo>
                <a:lnTo>
                  <a:pt x="36724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Rounded Rectangle 15"/>
          <p:cNvSpPr/>
          <p:nvPr/>
        </p:nvSpPr>
        <p:spPr>
          <a:xfrm>
            <a:off x="2032088" y="4881073"/>
            <a:ext cx="2285912" cy="1131053"/>
          </a:xfrm>
          <a:prstGeom prst="roundRect">
            <a:avLst/>
          </a:prstGeom>
          <a:solidFill>
            <a:srgbClr val="FAE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7" name="Rounded Rectangle 16"/>
          <p:cNvSpPr/>
          <p:nvPr/>
        </p:nvSpPr>
        <p:spPr>
          <a:xfrm>
            <a:off x="5692494" y="4865436"/>
            <a:ext cx="2285912" cy="1131053"/>
          </a:xfrm>
          <a:prstGeom prst="roundRect">
            <a:avLst/>
          </a:prstGeom>
          <a:solidFill>
            <a:srgbClr val="B298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1495321" y="4474450"/>
            <a:ext cx="948101" cy="1192011"/>
          </a:xfrm>
          <a:custGeom>
            <a:avLst/>
            <a:gdLst/>
            <a:ahLst/>
            <a:cxnLst/>
            <a:rect l="l" t="t" r="r" b="b"/>
            <a:pathLst>
              <a:path w="3646742" h="4114800">
                <a:moveTo>
                  <a:pt x="0" y="0"/>
                </a:moveTo>
                <a:lnTo>
                  <a:pt x="3646742" y="0"/>
                </a:lnTo>
                <a:lnTo>
                  <a:pt x="36467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5123932" y="4333114"/>
            <a:ext cx="1093221" cy="1041141"/>
          </a:xfrm>
          <a:custGeom>
            <a:avLst/>
            <a:gdLst/>
            <a:ahLst/>
            <a:cxnLst/>
            <a:rect l="l" t="t" r="r" b="b"/>
            <a:pathLst>
              <a:path w="3585019" h="4114800">
                <a:moveTo>
                  <a:pt x="0" y="0"/>
                </a:moveTo>
                <a:lnTo>
                  <a:pt x="3585020" y="0"/>
                </a:lnTo>
                <a:lnTo>
                  <a:pt x="35850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2"/>
          <p:cNvSpPr/>
          <p:nvPr/>
        </p:nvSpPr>
        <p:spPr>
          <a:xfrm>
            <a:off x="7320437" y="4747180"/>
            <a:ext cx="1533071" cy="1352613"/>
          </a:xfrm>
          <a:custGeom>
            <a:avLst/>
            <a:gdLst/>
            <a:ahLst/>
            <a:cxnLst/>
            <a:rect l="l" t="t" r="r" b="b"/>
            <a:pathLst>
              <a:path w="4229253" h="3589579">
                <a:moveTo>
                  <a:pt x="0" y="0"/>
                </a:moveTo>
                <a:lnTo>
                  <a:pt x="4229253" y="0"/>
                </a:lnTo>
                <a:lnTo>
                  <a:pt x="4229253" y="3589578"/>
                </a:lnTo>
                <a:lnTo>
                  <a:pt x="0" y="358957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1"/>
          <p:cNvGrpSpPr/>
          <p:nvPr/>
        </p:nvGrpSpPr>
        <p:grpSpPr>
          <a:xfrm>
            <a:off x="505030" y="80439"/>
            <a:ext cx="1458797" cy="2013013"/>
            <a:chOff x="1802164" y="1557996"/>
            <a:chExt cx="5010741" cy="7171007"/>
          </a:xfrm>
        </p:grpSpPr>
        <p:sp>
          <p:nvSpPr>
            <p:cNvPr id="23" name="Freeform 5"/>
            <p:cNvSpPr/>
            <p:nvPr/>
          </p:nvSpPr>
          <p:spPr>
            <a:xfrm>
              <a:off x="1802164" y="1557996"/>
              <a:ext cx="5010741" cy="7171007"/>
            </a:xfrm>
            <a:custGeom>
              <a:avLst/>
              <a:gdLst/>
              <a:ahLst/>
              <a:cxnLst/>
              <a:rect l="l" t="t" r="r" b="b"/>
              <a:pathLst>
                <a:path w="5010741" h="7171007">
                  <a:moveTo>
                    <a:pt x="0" y="0"/>
                  </a:moveTo>
                  <a:lnTo>
                    <a:pt x="5010742" y="0"/>
                  </a:lnTo>
                  <a:lnTo>
                    <a:pt x="5010742" y="7171008"/>
                  </a:lnTo>
                  <a:lnTo>
                    <a:pt x="0" y="7171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7"/>
            <p:cNvSpPr/>
            <p:nvPr/>
          </p:nvSpPr>
          <p:spPr>
            <a:xfrm>
              <a:off x="3231508" y="3660177"/>
              <a:ext cx="2152054" cy="2966645"/>
            </a:xfrm>
            <a:custGeom>
              <a:avLst/>
              <a:gdLst/>
              <a:ahLst/>
              <a:cxnLst/>
              <a:rect l="l" t="t" r="r" b="b"/>
              <a:pathLst>
                <a:path w="2152054" h="2966645">
                  <a:moveTo>
                    <a:pt x="0" y="0"/>
                  </a:moveTo>
                  <a:lnTo>
                    <a:pt x="2152054" y="0"/>
                  </a:lnTo>
                  <a:lnTo>
                    <a:pt x="2152054" y="2966646"/>
                  </a:lnTo>
                  <a:lnTo>
                    <a:pt x="0" y="2966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32204054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Office Theme">
  <a:themeElements>
    <a:clrScheme name="9Slide - 2019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7347C0DE-6F4D-42D3-B391-F84F14ECBC5A}" vid="{28287419-C97E-4917-87F0-2D8B560A61A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</TotalTime>
  <Words>52</Words>
  <Application>Microsoft Office PowerPoint</Application>
  <PresentationFormat>Widescreen</PresentationFormat>
  <Paragraphs>11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#9Slide02 Noi dung dai</vt:lpstr>
      <vt:lpstr>#9Slide02 Tieu de dai</vt:lpstr>
      <vt:lpstr>#9Slide03 AllRoundGothic</vt:lpstr>
      <vt:lpstr>Arial</vt:lpstr>
      <vt:lpstr>Open Sans ExtraBold</vt:lpstr>
      <vt:lpstr>Paytone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cp:keywords>9Slide</cp:keywords>
  <dc:description>9Slide.vn</dc:description>
  <cp:lastModifiedBy>Hp</cp:lastModifiedBy>
  <cp:revision>9</cp:revision>
  <dcterms:created xsi:type="dcterms:W3CDTF">2024-09-09T15:45:26Z</dcterms:created>
  <dcterms:modified xsi:type="dcterms:W3CDTF">2024-09-23T00:00:31Z</dcterms:modified>
  <cp:category>9Slide.vn</cp:category>
  <cp:contentStatus>9Slide</cp:contentStatus>
</cp:coreProperties>
</file>