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  <p:sldMasterId id="2147483666" r:id="rId3"/>
  </p:sldMasterIdLst>
  <p:notesMasterIdLst>
    <p:notesMasterId r:id="rId17"/>
  </p:notesMasterIdLst>
  <p:sldIdLst>
    <p:sldId id="296" r:id="rId4"/>
    <p:sldId id="289" r:id="rId5"/>
    <p:sldId id="298" r:id="rId6"/>
    <p:sldId id="299" r:id="rId7"/>
    <p:sldId id="307" r:id="rId8"/>
    <p:sldId id="300" r:id="rId9"/>
    <p:sldId id="301" r:id="rId10"/>
    <p:sldId id="302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embeddedFontLst>
    <p:embeddedFont>
      <p:font typeface="#9Slide02 Noi dung dai" panose="020B0604020202020204" charset="0"/>
      <p:regular r:id="rId18"/>
    </p:embeddedFont>
    <p:embeddedFont>
      <p:font typeface="#9Slide02 Tieu de dai" panose="020B0604020202020204" charset="0"/>
      <p:bold r:id="rId19"/>
    </p:embeddedFont>
    <p:embeddedFont>
      <p:font typeface="#9Slide03 Montserrat Black" panose="020B0604020202020204" charset="0"/>
      <p:bold r:id="rId20"/>
    </p:embeddedFont>
    <p:embeddedFont>
      <p:font typeface="#9Slide05 SVNBallarea Typeface" panose="020B0604020202020204" charset="0"/>
      <p:regular r:id="rId21"/>
    </p:embeddedFont>
    <p:embeddedFont>
      <p:font typeface="Fredoka One" panose="02000000000000000000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58"/>
    <a:srgbClr val="E6E6E6"/>
    <a:srgbClr val="F24FAD"/>
    <a:srgbClr val="211C58"/>
    <a:srgbClr val="8ADFFF"/>
    <a:srgbClr val="F8A8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8" autoAdjust="0"/>
    <p:restoredTop sz="90927" autoAdjust="0"/>
  </p:normalViewPr>
  <p:slideViewPr>
    <p:cSldViewPr showGuides="1">
      <p:cViewPr varScale="1">
        <p:scale>
          <a:sx n="62" d="100"/>
          <a:sy n="62" d="100"/>
        </p:scale>
        <p:origin x="75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C20D8-0417-4062-A79A-6D78AEDEB941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9EC4D-5B99-4046-B00F-644CE4E2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6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4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3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59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22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1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7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5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EE6797B5-5718-41EF-95ED-97F2C488F0D6}"/>
              </a:ext>
            </a:extLst>
          </p:cNvPr>
          <p:cNvSpPr txBox="1"/>
          <p:nvPr userDrawn="1"/>
        </p:nvSpPr>
        <p:spPr>
          <a:xfrm>
            <a:off x="0" y="-26426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47A4C28D-AE46-424F-A34F-401481862BC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8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2D929F85-A1CE-4EC8-B1C9-52CAE13A2967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4.gif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4.gif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slide" Target="slide12.xml"/><Relationship Id="rId3" Type="http://schemas.openxmlformats.org/officeDocument/2006/relationships/image" Target="../media/image5.svg"/><Relationship Id="rId21" Type="http://schemas.openxmlformats.org/officeDocument/2006/relationships/slide" Target="slide11.xml"/><Relationship Id="rId7" Type="http://schemas.openxmlformats.org/officeDocument/2006/relationships/image" Target="../media/image3.svg"/><Relationship Id="rId12" Type="http://schemas.openxmlformats.org/officeDocument/2006/relationships/slide" Target="slide4.xml"/><Relationship Id="rId17" Type="http://schemas.openxmlformats.org/officeDocument/2006/relationships/image" Target="../media/image16.png"/><Relationship Id="rId25" Type="http://schemas.openxmlformats.org/officeDocument/2006/relationships/slide" Target="slide6.xml"/><Relationship Id="rId2" Type="http://schemas.openxmlformats.org/officeDocument/2006/relationships/image" Target="../media/image4.png"/><Relationship Id="rId16" Type="http://schemas.openxmlformats.org/officeDocument/2006/relationships/slide" Target="slide7.xml"/><Relationship Id="rId20" Type="http://schemas.openxmlformats.org/officeDocument/2006/relationships/slide" Target="slide8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24" Type="http://schemas.openxmlformats.org/officeDocument/2006/relationships/slide" Target="slide9.xml"/><Relationship Id="rId5" Type="http://schemas.openxmlformats.org/officeDocument/2006/relationships/image" Target="../media/image9.svg"/><Relationship Id="rId15" Type="http://schemas.openxmlformats.org/officeDocument/2006/relationships/image" Target="../media/image15.png"/><Relationship Id="rId23" Type="http://schemas.openxmlformats.org/officeDocument/2006/relationships/image" Target="../media/image19.svg"/><Relationship Id="rId28" Type="http://schemas.openxmlformats.org/officeDocument/2006/relationships/image" Target="../media/image7.svg"/><Relationship Id="rId10" Type="http://schemas.openxmlformats.org/officeDocument/2006/relationships/image" Target="../media/image12.svg"/><Relationship Id="rId19" Type="http://schemas.openxmlformats.org/officeDocument/2006/relationships/slide" Target="slide5.xml"/><Relationship Id="rId31" Type="http://schemas.openxmlformats.org/officeDocument/2006/relationships/slide" Target="slide13.xm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10.xml"/><Relationship Id="rId22" Type="http://schemas.openxmlformats.org/officeDocument/2006/relationships/image" Target="../media/image18.png"/><Relationship Id="rId27" Type="http://schemas.openxmlformats.org/officeDocument/2006/relationships/image" Target="../media/image6.png"/><Relationship Id="rId30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4.gif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4.gif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4.gif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5.sv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D5EFD3-943D-45F7-BE17-52F7BA4F5A94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B61951C-C2D8-4275-A0F3-9C734027B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2D3784B-B426-451D-9177-302FBB401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A701BD6F-F439-4F0C-BAAD-1139192002FD}"/>
              </a:ext>
            </a:extLst>
          </p:cNvPr>
          <p:cNvSpPr/>
          <p:nvPr/>
        </p:nvSpPr>
        <p:spPr>
          <a:xfrm>
            <a:off x="1638178" y="1808522"/>
            <a:ext cx="8915641" cy="1604597"/>
          </a:xfrm>
          <a:prstGeom prst="roundRect">
            <a:avLst>
              <a:gd name="adj" fmla="val 1032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CD458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3 Montserrat Black" panose="00000A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MINIGAME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8D7B71D-3B66-45A2-89F0-4B7552132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4C9EFD-84CB-41E2-8E99-C40A16B89A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79FD57-D833-4154-B75A-11A8E7DBD4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8CB3D1-7CE1-404B-8133-63CA188FE577}"/>
              </a:ext>
            </a:extLst>
          </p:cNvPr>
          <p:cNvSpPr txBox="1"/>
          <p:nvPr/>
        </p:nvSpPr>
        <p:spPr>
          <a:xfrm>
            <a:off x="2490846" y="3170872"/>
            <a:ext cx="721030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600" b="1" dirty="0" err="1">
                <a:solidFill>
                  <a:srgbClr val="F24FAD"/>
                </a:solidFill>
                <a:latin typeface="#9Slide05 SVNBallarea Typeface" panose="02000506000000020004" pitchFamily="2" charset="0"/>
              </a:rPr>
              <a:t>Túi</a:t>
            </a:r>
            <a:r>
              <a:rPr lang="en-US" sz="9600" b="1" dirty="0">
                <a:solidFill>
                  <a:srgbClr val="F24FAD"/>
                </a:solidFill>
                <a:latin typeface="#9Slide05 SVNBallarea Typeface" panose="02000506000000020004" pitchFamily="2" charset="0"/>
              </a:rPr>
              <a:t> </a:t>
            </a:r>
            <a:r>
              <a:rPr lang="en-US" sz="9600" b="1" dirty="0" err="1">
                <a:solidFill>
                  <a:srgbClr val="F24FAD"/>
                </a:solidFill>
                <a:latin typeface="#9Slide05 SVNBallarea Typeface" panose="02000506000000020004" pitchFamily="2" charset="0"/>
              </a:rPr>
              <a:t>Mù</a:t>
            </a:r>
            <a:r>
              <a:rPr lang="en-US" sz="9600" b="1" dirty="0">
                <a:solidFill>
                  <a:srgbClr val="F24FAD"/>
                </a:solidFill>
                <a:latin typeface="#9Slide05 SVNBallarea Typeface" panose="02000506000000020004" pitchFamily="2" charset="0"/>
              </a:rPr>
              <a:t> May </a:t>
            </a:r>
            <a:r>
              <a:rPr lang="en-US" sz="9600" b="1" dirty="0" err="1">
                <a:solidFill>
                  <a:srgbClr val="F24FAD"/>
                </a:solidFill>
                <a:latin typeface="#9Slide05 SVNBallarea Typeface" panose="02000506000000020004" pitchFamily="2" charset="0"/>
              </a:rPr>
              <a:t>Mắn</a:t>
            </a:r>
            <a:endParaRPr lang="en-US" sz="9600" b="1" dirty="0">
              <a:solidFill>
                <a:srgbClr val="F24FAD"/>
              </a:solidFill>
              <a:latin typeface="#9Slide05 SVNBallarea Typefac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199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fill="hold" grpId="1" nodeType="withEffect" p14:presetBounceEnd="69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animMotion origin="layout" path="M -0.04479 1.11111E-6 L 0 1.11111E-6 " pathEditMode="relative" rAng="0" ptsTypes="AA" p14:bounceEnd="69000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0" grpId="2"/>
          <p:bldP spid="2" grpId="0"/>
          <p:bldP spid="2" grpId="1"/>
          <p:bldP spid="2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animMotion origin="layout" path="M -0.04479 1.11111E-6 L 0 1.11111E-6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0" grpId="2"/>
          <p:bldP spid="2" grpId="0"/>
          <p:bldP spid="2" grpId="1"/>
          <p:bldP spid="2" grpId="2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676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7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6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6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BAC4522-7418-4590-B4B3-D773221A9C16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04784" marR="0" lvl="0" indent="-3047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 SAI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Montserrat Black" panose="00000A00000000000000" pitchFamily="2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7B6256-965C-4078-ACB3-B00D9F67017A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60C68D-238F-473B-B2A3-8A821E5B8EC7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ĐÚNG</a:t>
            </a: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7DFC27C-7E1A-4141-867F-3F02E15AD118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10F57A4-FEB4-444F-8C10-8749B2CD0A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37EBCFE-2E96-4392-B65A-6B37536754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8B802C4-FA12-4516-A43C-D37034904A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1470F3C-B2A7-40EE-AEAC-98312539EC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36184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3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67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8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15D044-56BC-4EA2-A5AB-6C5C1F388F7A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276286-B166-481D-A226-0973E82A36FB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9910E6-0A4F-4B7C-96D9-9B050E259450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ĐÚNG</a:t>
            </a: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560176B-7744-4C1A-8CFF-D6B9F9E6B828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CA798E-5B82-48D3-B029-721735AF87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1E9DB0-2D6B-4341-B616-C0072FD1CC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4B8FDB-EFFE-42E3-8CB3-0312C21F31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832D14-54E1-43AD-9AE6-A3738FE765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8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6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516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9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6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6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FC32E2-D086-4CA8-A9EF-D176AD100D32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756B90-920E-4BE2-9E05-C42B38751702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11DC81-4C33-4E22-B048-0F7D10E263C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ĐÚNG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0817F67-CC21-44BD-ABDB-7A1CC9A0FB57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3F16CD3-2075-4978-B33A-0EDA3F5443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7DBB74-B1C7-4941-AC7E-0C40114CED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EC233F-6E1C-47E7-9EC3-947F64D9FD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  <a:effec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55C6E4E-1403-4FB3-8EE3-2AE59C10D7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1305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3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D5EFD3-943D-45F7-BE17-52F7BA4F5A94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B61951C-C2D8-4275-A0F3-9C734027B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2D3784B-B426-451D-9177-302FBB401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A701BD6F-F439-4F0C-BAAD-1139192002FD}"/>
              </a:ext>
            </a:extLst>
          </p:cNvPr>
          <p:cNvSpPr/>
          <p:nvPr/>
        </p:nvSpPr>
        <p:spPr>
          <a:xfrm>
            <a:off x="1638178" y="1808522"/>
            <a:ext cx="8915641" cy="1604597"/>
          </a:xfrm>
          <a:prstGeom prst="roundRect">
            <a:avLst>
              <a:gd name="adj" fmla="val 1032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CD458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3 Montserrat Black" panose="00000A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CẢM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FCD458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3 Montserrat Black" panose="00000A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ƠN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CD458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#9Slide03 Montserrat Black" panose="00000A00000000000000" pitchFamily="2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8D7B71D-3B66-45A2-89F0-4B7552132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4C9EFD-84CB-41E2-8E99-C40A16B89A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79FD57-D833-4154-B75A-11A8E7DBD4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8CB3D1-7CE1-404B-8133-63CA188FE577}"/>
              </a:ext>
            </a:extLst>
          </p:cNvPr>
          <p:cNvSpPr txBox="1"/>
          <p:nvPr/>
        </p:nvSpPr>
        <p:spPr>
          <a:xfrm>
            <a:off x="2156620" y="3170872"/>
            <a:ext cx="787876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24FAD"/>
                </a:solidFill>
                <a:effectLst/>
                <a:uLnTx/>
                <a:uFillTx/>
                <a:latin typeface="#9Slide05 SVNBallarea Typeface" panose="02000506000000020004" pitchFamily="2" charset="0"/>
                <a:ea typeface="+mn-ea"/>
                <a:cs typeface="+mn-cs"/>
              </a:rPr>
              <a:t>Các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F24FAD"/>
                </a:solidFill>
                <a:effectLst/>
                <a:uLnTx/>
                <a:uFillTx/>
                <a:latin typeface="#9Slide05 SVNBallarea Typeface" panose="02000506000000020004" pitchFamily="2" charset="0"/>
                <a:ea typeface="+mn-ea"/>
                <a:cs typeface="+mn-cs"/>
              </a:rPr>
              <a:t> Bạn ĐãTham Gia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F24FAD"/>
              </a:solidFill>
              <a:effectLst/>
              <a:uLnTx/>
              <a:uFillTx/>
              <a:latin typeface="#9Slide05 SVNBallarea Typeface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517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fill="hold" grpId="1" nodeType="withEffect" p14:presetBounceEnd="69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animMotion origin="layout" path="M -0.04479 -3.33333E-6 L 0 -3.33333E-6 " pathEditMode="relative" rAng="0" ptsTypes="AA" p14:bounceEnd="69000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0" grpId="2"/>
          <p:bldP spid="2" grpId="0"/>
          <p:bldP spid="2" grpId="1"/>
          <p:bldP spid="2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animMotion origin="layout" path="M -0.04479 -3.33333E-6 L 0 -3.33333E-6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0" grpId="2"/>
          <p:bldP spid="2" grpId="0"/>
          <p:bldP spid="2" grpId="1"/>
          <p:bldP spid="2" grpId="2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7A38E0-7712-4FF8-8594-D722A4619924}"/>
              </a:ext>
            </a:extLst>
          </p:cNvPr>
          <p:cNvGrpSpPr/>
          <p:nvPr/>
        </p:nvGrpSpPr>
        <p:grpSpPr>
          <a:xfrm>
            <a:off x="-1165908" y="767305"/>
            <a:ext cx="14523816" cy="5749725"/>
            <a:chOff x="-990599" y="571500"/>
            <a:chExt cx="14523816" cy="574972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AF25A76-1677-42AF-A9CF-D890873B3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6BDC777-7481-4332-91DD-CB75968E7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E0287E8-DB5D-428F-A9A3-1DE1AEE9E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42769C4-0BAE-4299-AA94-023E2CB6D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732DD2-1AAA-476F-A54A-6CD9C82DA2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A701BD6F-F439-4F0C-BAAD-1139192002FD}"/>
              </a:ext>
            </a:extLst>
          </p:cNvPr>
          <p:cNvSpPr/>
          <p:nvPr/>
        </p:nvSpPr>
        <p:spPr>
          <a:xfrm>
            <a:off x="951170" y="10274"/>
            <a:ext cx="10289660" cy="1604597"/>
          </a:xfrm>
          <a:prstGeom prst="roundRect">
            <a:avLst>
              <a:gd name="adj" fmla="val 1032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CD458"/>
                </a:solidFill>
                <a:effectLst/>
                <a:uLnTx/>
                <a:uFillTx/>
                <a:latin typeface="#9Slide03 Montserrat Black" panose="00000A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HƯỚNG DẪN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6815E2-B494-4242-88B7-521990C00762}"/>
              </a:ext>
            </a:extLst>
          </p:cNvPr>
          <p:cNvSpPr/>
          <p:nvPr/>
        </p:nvSpPr>
        <p:spPr>
          <a:xfrm>
            <a:off x="2259597" y="1539015"/>
            <a:ext cx="7672806" cy="4551680"/>
          </a:xfrm>
          <a:prstGeom prst="roundRect">
            <a:avLst>
              <a:gd name="adj" fmla="val 5506"/>
            </a:avLst>
          </a:prstGeom>
          <a:solidFill>
            <a:srgbClr val="FCD458"/>
          </a:solidFill>
          <a:ln>
            <a:solidFill>
              <a:srgbClr val="FCD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1/ Click chuột vào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TÚI MÙ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để chuyển đến slide câu hỏi tương ứng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2/ Click vào mũi tên góc dưới bên phải của slide câu hỏi đề quay về slide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"TÚI MÙ MAY MẮN"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3/ Khi hết tất cả các số ở slide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"TÚI MÙ MAY MẮN"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click vào góc dưới bên phải của slide để chuyển đến slide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"THANK YOU"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210A0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Note: 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Nếu muốn dùng thời gian (</a:t>
            </a: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Thời gian mỗi câu trắc nghiệm là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30s,</a:t>
            </a: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click vào con chó</a:t>
            </a: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là thời gian bắt đầu tính và click vào con chó lần nữa thì sẽ ngưng tính thời gian</a:t>
            </a:r>
            <a:r>
              <a:rPr lang="en-US" b="1" kern="0">
                <a:solidFill>
                  <a:srgbClr val="210A0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210A0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210A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Nếu không muốn dùng thời gian: bạn cứ xóa con chó đi nhé, sẽ không ảnh hưởng đến slide.</a:t>
            </a:r>
          </a:p>
        </p:txBody>
      </p:sp>
    </p:spTree>
    <p:extLst>
      <p:ext uri="{BB962C8B-B14F-4D97-AF65-F5344CB8AC3E}">
        <p14:creationId xmlns:p14="http://schemas.microsoft.com/office/powerpoint/2010/main" val="761053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F1DF27-5929-453E-9ACE-27CA07959B1F}"/>
              </a:ext>
            </a:extLst>
          </p:cNvPr>
          <p:cNvGrpSpPr/>
          <p:nvPr/>
        </p:nvGrpSpPr>
        <p:grpSpPr>
          <a:xfrm>
            <a:off x="0" y="152400"/>
            <a:ext cx="12192000" cy="6724811"/>
            <a:chOff x="0" y="152400"/>
            <a:chExt cx="12192000" cy="672481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6FAA211-B15B-456A-80D4-E303F19A0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382185"/>
              <a:ext cx="12192000" cy="495026"/>
            </a:xfrm>
            <a:prstGeom prst="rect">
              <a:avLst/>
            </a:prstGeom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FA5A64B-05DD-477D-AABD-80C801AAB5E9}"/>
                </a:ext>
              </a:extLst>
            </p:cNvPr>
            <p:cNvSpPr/>
            <p:nvPr/>
          </p:nvSpPr>
          <p:spPr>
            <a:xfrm>
              <a:off x="1945275" y="749752"/>
              <a:ext cx="8341726" cy="6108247"/>
            </a:xfrm>
            <a:prstGeom prst="rect">
              <a:avLst/>
            </a:prstGeom>
            <a:noFill/>
            <a:ln w="57150">
              <a:solidFill>
                <a:srgbClr val="F8A8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D09A96EF-4E07-4B09-A839-5A9CBFCCC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0B865-037B-4A9C-93D4-38E3A4770B2D}"/>
              </a:ext>
            </a:extLst>
          </p:cNvPr>
          <p:cNvGrpSpPr/>
          <p:nvPr/>
        </p:nvGrpSpPr>
        <p:grpSpPr>
          <a:xfrm>
            <a:off x="-1184659" y="-6201678"/>
            <a:ext cx="14523816" cy="5749725"/>
            <a:chOff x="-990599" y="571500"/>
            <a:chExt cx="14523816" cy="57497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8E366E0-9AE1-43CD-B463-1C19A3D4C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5C63BC9-1B16-4FCF-8FB7-61CA29E47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96BFC6-E908-4B96-BE8A-2E10C4FBFEE3}"/>
              </a:ext>
            </a:extLst>
          </p:cNvPr>
          <p:cNvGrpSpPr>
            <a:grpSpLocks noChangeAspect="1"/>
          </p:cNvGrpSpPr>
          <p:nvPr/>
        </p:nvGrpSpPr>
        <p:grpSpPr>
          <a:xfrm>
            <a:off x="3295509" y="1005335"/>
            <a:ext cx="1497606" cy="1711108"/>
            <a:chOff x="8580980" y="4648200"/>
            <a:chExt cx="1776442" cy="202969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AEF38F-F9BE-4180-8093-BC67773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474" t="1732" r="-34" b="-1732"/>
            <a:stretch/>
          </p:blipFill>
          <p:spPr>
            <a:xfrm>
              <a:off x="8783815" y="4648200"/>
              <a:ext cx="1573607" cy="183744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5E68AE-CEAA-477D-AFFB-BF5E346E33C9}"/>
                </a:ext>
              </a:extLst>
            </p:cNvPr>
            <p:cNvGrpSpPr/>
            <p:nvPr/>
          </p:nvGrpSpPr>
          <p:grpSpPr>
            <a:xfrm>
              <a:off x="8580980" y="4648200"/>
              <a:ext cx="655703" cy="2029695"/>
              <a:chOff x="8580980" y="4648200"/>
              <a:chExt cx="655703" cy="2029695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EBCFD741-1BA6-43E6-B22F-BC58970A2BA6}"/>
                  </a:ext>
                </a:extLst>
              </p:cNvPr>
              <p:cNvSpPr/>
              <p:nvPr/>
            </p:nvSpPr>
            <p:spPr>
              <a:xfrm>
                <a:off x="8580980" y="4648200"/>
                <a:ext cx="655703" cy="1816367"/>
              </a:xfrm>
              <a:custGeom>
                <a:avLst/>
                <a:gdLst/>
                <a:ahLst/>
                <a:cxnLst/>
                <a:rect l="l" t="t" r="r" b="b"/>
                <a:pathLst>
                  <a:path w="287473" h="1306696">
                    <a:moveTo>
                      <a:pt x="0" y="0"/>
                    </a:moveTo>
                    <a:lnTo>
                      <a:pt x="287473" y="0"/>
                    </a:lnTo>
                    <a:lnTo>
                      <a:pt x="287473" y="1306696"/>
                    </a:lnTo>
                    <a:lnTo>
                      <a:pt x="0" y="13066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1C402F-6F3B-4961-90A1-E04E576645C4}"/>
                  </a:ext>
                </a:extLst>
              </p:cNvPr>
              <p:cNvSpPr/>
              <p:nvPr/>
            </p:nvSpPr>
            <p:spPr>
              <a:xfrm rot="1856779">
                <a:off x="8593315" y="5136409"/>
                <a:ext cx="381000" cy="45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214D92C-5C72-45E3-840F-C809280DC8F6}"/>
                  </a:ext>
                </a:extLst>
              </p:cNvPr>
              <p:cNvSpPr/>
              <p:nvPr/>
            </p:nvSpPr>
            <p:spPr>
              <a:xfrm rot="19916461">
                <a:off x="8640956" y="5865728"/>
                <a:ext cx="381000" cy="8121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F9B01F-4FE9-4F24-8750-C847B2A06895}"/>
              </a:ext>
            </a:extLst>
          </p:cNvPr>
          <p:cNvGrpSpPr>
            <a:grpSpLocks noChangeAspect="1"/>
          </p:cNvGrpSpPr>
          <p:nvPr/>
        </p:nvGrpSpPr>
        <p:grpSpPr>
          <a:xfrm>
            <a:off x="2274904" y="914400"/>
            <a:ext cx="1348965" cy="1686863"/>
            <a:chOff x="7006019" y="4566276"/>
            <a:chExt cx="1600126" cy="200093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0925C0A-B7EA-4539-8C5D-46EACB2FC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48957"/>
            <a:stretch/>
          </p:blipFill>
          <p:spPr>
            <a:xfrm>
              <a:off x="7006019" y="4637661"/>
              <a:ext cx="1395442" cy="1837444"/>
            </a:xfrm>
            <a:prstGeom prst="rect">
              <a:avLst/>
            </a:prstGeom>
          </p:spPr>
        </p:pic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89B983F5-9A7C-47A0-A640-84F4E7B559B5}"/>
                </a:ext>
              </a:extLst>
            </p:cNvPr>
            <p:cNvSpPr/>
            <p:nvPr/>
          </p:nvSpPr>
          <p:spPr>
            <a:xfrm>
              <a:off x="7950442" y="4729770"/>
              <a:ext cx="655703" cy="1837443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9ECB8A6-A8CB-4892-A311-7E249489BA91}"/>
                </a:ext>
              </a:extLst>
            </p:cNvPr>
            <p:cNvSpPr/>
            <p:nvPr/>
          </p:nvSpPr>
          <p:spPr>
            <a:xfrm>
              <a:off x="8137074" y="4566276"/>
              <a:ext cx="427580" cy="58804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136309-F182-40DE-812C-A00DC1D6AF2B}"/>
                </a:ext>
              </a:extLst>
            </p:cNvPr>
            <p:cNvSpPr/>
            <p:nvPr/>
          </p:nvSpPr>
          <p:spPr>
            <a:xfrm>
              <a:off x="8265099" y="5548544"/>
              <a:ext cx="242732" cy="5880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7D3FC3-CF9F-4487-8822-3103E88A5E7C}"/>
                </a:ext>
              </a:extLst>
            </p:cNvPr>
            <p:cNvSpPr/>
            <p:nvPr/>
          </p:nvSpPr>
          <p:spPr>
            <a:xfrm rot="15139832">
              <a:off x="8291994" y="6163031"/>
              <a:ext cx="24273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0048CE1-524C-44E7-87BC-69E14390AEF4}"/>
                </a:ext>
              </a:extLst>
            </p:cNvPr>
            <p:cNvSpPr/>
            <p:nvPr/>
          </p:nvSpPr>
          <p:spPr>
            <a:xfrm rot="15139832">
              <a:off x="8076971" y="5759456"/>
              <a:ext cx="325517" cy="156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2573E488-0EDC-46BC-8E1B-77020955E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6575" y="939490"/>
            <a:ext cx="2514868" cy="162683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EB19CD2-C3FD-4638-BD8D-9287ACF2125A}"/>
              </a:ext>
            </a:extLst>
          </p:cNvPr>
          <p:cNvGrpSpPr>
            <a:grpSpLocks noChangeAspect="1"/>
          </p:cNvGrpSpPr>
          <p:nvPr/>
        </p:nvGrpSpPr>
        <p:grpSpPr>
          <a:xfrm>
            <a:off x="2161035" y="4573085"/>
            <a:ext cx="1482287" cy="1589500"/>
            <a:chOff x="6885622" y="7086600"/>
            <a:chExt cx="1758270" cy="188544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8A0CE51-433F-4292-A2DA-77A18E4DD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44047"/>
            <a:stretch/>
          </p:blipFill>
          <p:spPr>
            <a:xfrm>
              <a:off x="6885622" y="7086600"/>
              <a:ext cx="1600200" cy="1848108"/>
            </a:xfrm>
            <a:prstGeom prst="rect">
              <a:avLst/>
            </a:prstGeom>
          </p:spPr>
        </p:pic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E752CDB9-A168-4168-8008-E38EF1F23047}"/>
                </a:ext>
              </a:extLst>
            </p:cNvPr>
            <p:cNvSpPr/>
            <p:nvPr/>
          </p:nvSpPr>
          <p:spPr>
            <a:xfrm>
              <a:off x="7988189" y="7155678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B103770-8F3A-45C8-9695-EFC72588459D}"/>
                </a:ext>
              </a:extLst>
            </p:cNvPr>
            <p:cNvSpPr/>
            <p:nvPr/>
          </p:nvSpPr>
          <p:spPr>
            <a:xfrm>
              <a:off x="8174736" y="7140113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EDBB2D4-36AC-4B8E-A96D-83CD489723A3}"/>
                </a:ext>
              </a:extLst>
            </p:cNvPr>
            <p:cNvSpPr/>
            <p:nvPr/>
          </p:nvSpPr>
          <p:spPr>
            <a:xfrm>
              <a:off x="8182785" y="7857744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BECE5E-1891-4B10-A5ED-3AD206364B67}"/>
              </a:ext>
            </a:extLst>
          </p:cNvPr>
          <p:cNvGrpSpPr>
            <a:grpSpLocks noChangeAspect="1"/>
          </p:cNvGrpSpPr>
          <p:nvPr/>
        </p:nvGrpSpPr>
        <p:grpSpPr>
          <a:xfrm>
            <a:off x="3320748" y="4546971"/>
            <a:ext cx="1261757" cy="1561276"/>
            <a:chOff x="9023762" y="6892732"/>
            <a:chExt cx="1496680" cy="185196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B37F9F-6603-489A-AF1E-30699EC3D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54536"/>
            <a:stretch/>
          </p:blipFill>
          <p:spPr>
            <a:xfrm>
              <a:off x="9220200" y="6892732"/>
              <a:ext cx="1300242" cy="1848108"/>
            </a:xfrm>
            <a:prstGeom prst="rect">
              <a:avLst/>
            </a:prstGeom>
          </p:spPr>
        </p:pic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7E0AA314-9DE2-49D0-B24F-A4E8883691D2}"/>
                </a:ext>
              </a:extLst>
            </p:cNvPr>
            <p:cNvSpPr/>
            <p:nvPr/>
          </p:nvSpPr>
          <p:spPr>
            <a:xfrm>
              <a:off x="9023762" y="6928331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D991F66-B887-4C0C-B158-E2C0DEB2E447}"/>
                </a:ext>
              </a:extLst>
            </p:cNvPr>
            <p:cNvSpPr/>
            <p:nvPr/>
          </p:nvSpPr>
          <p:spPr>
            <a:xfrm>
              <a:off x="9211056" y="7370064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DBF42B-A4EB-4040-B7D4-DAE979F1379F}"/>
                </a:ext>
              </a:extLst>
            </p:cNvPr>
            <p:cNvSpPr/>
            <p:nvPr/>
          </p:nvSpPr>
          <p:spPr>
            <a:xfrm>
              <a:off x="9211056" y="8149528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>
            <a:hlinkClick r:id="rId14" action="ppaction://hlinksldjump"/>
            <a:extLst>
              <a:ext uri="{FF2B5EF4-FFF2-40B4-BE49-F238E27FC236}">
                <a16:creationId xmlns:a16="http://schemas.microsoft.com/office/drawing/2014/main" id="{5B095430-DDB1-4870-9808-643EA1E8904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686" r="1"/>
          <a:stretch/>
        </p:blipFill>
        <p:spPr>
          <a:xfrm>
            <a:off x="2166684" y="4568886"/>
            <a:ext cx="2569257" cy="161840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FC82B50-1154-41A4-AB56-B0AAFE5FD098}"/>
              </a:ext>
            </a:extLst>
          </p:cNvPr>
          <p:cNvGrpSpPr>
            <a:grpSpLocks noChangeAspect="1"/>
          </p:cNvGrpSpPr>
          <p:nvPr/>
        </p:nvGrpSpPr>
        <p:grpSpPr>
          <a:xfrm>
            <a:off x="3374269" y="2786373"/>
            <a:ext cx="1340260" cy="1541707"/>
            <a:chOff x="9679613" y="7085465"/>
            <a:chExt cx="1589800" cy="182875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3630993-B138-49E6-9C6E-035104FF5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0150"/>
            <a:stretch/>
          </p:blipFill>
          <p:spPr>
            <a:xfrm>
              <a:off x="9906000" y="7085465"/>
              <a:ext cx="1363413" cy="1773043"/>
            </a:xfrm>
            <a:prstGeom prst="rect">
              <a:avLst/>
            </a:prstGeom>
          </p:spPr>
        </p:pic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F41ABA1F-D704-4CD7-AAD0-EE33B580034E}"/>
                </a:ext>
              </a:extLst>
            </p:cNvPr>
            <p:cNvSpPr/>
            <p:nvPr/>
          </p:nvSpPr>
          <p:spPr>
            <a:xfrm>
              <a:off x="9679613" y="709785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A946385-B056-4724-8E79-A8754F08BB65}"/>
                </a:ext>
              </a:extLst>
            </p:cNvPr>
            <p:cNvSpPr/>
            <p:nvPr/>
          </p:nvSpPr>
          <p:spPr>
            <a:xfrm>
              <a:off x="9866907" y="7539585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64D738-EF0D-4F5A-B96D-E55C430D9C24}"/>
                </a:ext>
              </a:extLst>
            </p:cNvPr>
            <p:cNvSpPr/>
            <p:nvPr/>
          </p:nvSpPr>
          <p:spPr>
            <a:xfrm>
              <a:off x="9866907" y="8319049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26C25E-F83E-4F18-BFEA-DC3CD665771D}"/>
              </a:ext>
            </a:extLst>
          </p:cNvPr>
          <p:cNvGrpSpPr>
            <a:grpSpLocks noChangeAspect="1"/>
          </p:cNvGrpSpPr>
          <p:nvPr/>
        </p:nvGrpSpPr>
        <p:grpSpPr>
          <a:xfrm>
            <a:off x="2338407" y="2770571"/>
            <a:ext cx="1293725" cy="1544387"/>
            <a:chOff x="8153401" y="7065955"/>
            <a:chExt cx="1534600" cy="183193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8789557-4F2D-43B3-84F9-3AF9E0833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r="49850"/>
            <a:stretch/>
          </p:blipFill>
          <p:spPr>
            <a:xfrm>
              <a:off x="8153401" y="7085465"/>
              <a:ext cx="1371600" cy="1773043"/>
            </a:xfrm>
            <a:prstGeom prst="rect">
              <a:avLst/>
            </a:prstGeom>
          </p:spPr>
        </p:pic>
        <p:sp>
          <p:nvSpPr>
            <p:cNvPr id="48" name="Freeform 4">
              <a:extLst>
                <a:ext uri="{FF2B5EF4-FFF2-40B4-BE49-F238E27FC236}">
                  <a16:creationId xmlns:a16="http://schemas.microsoft.com/office/drawing/2014/main" id="{3A27BA93-9AF3-4967-925D-9E81322A1207}"/>
                </a:ext>
              </a:extLst>
            </p:cNvPr>
            <p:cNvSpPr/>
            <p:nvPr/>
          </p:nvSpPr>
          <p:spPr>
            <a:xfrm>
              <a:off x="9032298" y="7081520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F9D6AA-54F3-4135-95DD-97457FB9F72C}"/>
                </a:ext>
              </a:extLst>
            </p:cNvPr>
            <p:cNvSpPr/>
            <p:nvPr/>
          </p:nvSpPr>
          <p:spPr>
            <a:xfrm>
              <a:off x="9218845" y="7065955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63E6CD3-84CA-42CF-BC62-99EC8434D8F7}"/>
                </a:ext>
              </a:extLst>
            </p:cNvPr>
            <p:cNvSpPr/>
            <p:nvPr/>
          </p:nvSpPr>
          <p:spPr>
            <a:xfrm>
              <a:off x="9226894" y="7783586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>
            <a:hlinkClick r:id="rId16" action="ppaction://hlinksldjump"/>
            <a:extLst>
              <a:ext uri="{FF2B5EF4-FFF2-40B4-BE49-F238E27FC236}">
                <a16:creationId xmlns:a16="http://schemas.microsoft.com/office/drawing/2014/main" id="{4458C772-B147-409E-BB3F-1E03F867A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4903" y="2771673"/>
            <a:ext cx="2525697" cy="15815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3595F2B-7023-4615-953E-E4F5B679CAA3}"/>
              </a:ext>
            </a:extLst>
          </p:cNvPr>
          <p:cNvGrpSpPr>
            <a:grpSpLocks noChangeAspect="1"/>
          </p:cNvGrpSpPr>
          <p:nvPr/>
        </p:nvGrpSpPr>
        <p:grpSpPr>
          <a:xfrm rot="232915">
            <a:off x="5862793" y="1115023"/>
            <a:ext cx="1356022" cy="1559034"/>
            <a:chOff x="6245883" y="7009202"/>
            <a:chExt cx="1608496" cy="184930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23CCA2-9D65-4C3F-9A2F-7F392BE9C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0000"/>
            <a:stretch/>
          </p:blipFill>
          <p:spPr>
            <a:xfrm>
              <a:off x="6458772" y="7010400"/>
              <a:ext cx="1395607" cy="1848108"/>
            </a:xfrm>
            <a:prstGeom prst="rect">
              <a:avLst/>
            </a:prstGeom>
          </p:spPr>
        </p:pic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3CC298F8-4490-4954-8495-BB57E88BD002}"/>
                </a:ext>
              </a:extLst>
            </p:cNvPr>
            <p:cNvSpPr/>
            <p:nvPr/>
          </p:nvSpPr>
          <p:spPr>
            <a:xfrm>
              <a:off x="6245883" y="700920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A53BC4F-C890-4996-9547-A644FD90DFC7}"/>
                </a:ext>
              </a:extLst>
            </p:cNvPr>
            <p:cNvSpPr/>
            <p:nvPr/>
          </p:nvSpPr>
          <p:spPr>
            <a:xfrm>
              <a:off x="6433177" y="7450935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CF5474-174E-46E6-8175-A87A17034926}"/>
                </a:ext>
              </a:extLst>
            </p:cNvPr>
            <p:cNvSpPr/>
            <p:nvPr/>
          </p:nvSpPr>
          <p:spPr>
            <a:xfrm>
              <a:off x="6433177" y="8230399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225A3A-B435-4C98-8F1E-05405BDD9898}"/>
              </a:ext>
            </a:extLst>
          </p:cNvPr>
          <p:cNvGrpSpPr>
            <a:grpSpLocks noChangeAspect="1"/>
          </p:cNvGrpSpPr>
          <p:nvPr/>
        </p:nvGrpSpPr>
        <p:grpSpPr>
          <a:xfrm>
            <a:off x="6077270" y="2883551"/>
            <a:ext cx="1218398" cy="1611683"/>
            <a:chOff x="9560872" y="6946749"/>
            <a:chExt cx="1445249" cy="191175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8AA11D8-7A08-462C-B5D7-9F54B6905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4178"/>
            <a:stretch/>
          </p:blipFill>
          <p:spPr>
            <a:xfrm>
              <a:off x="9753413" y="6946749"/>
              <a:ext cx="1252708" cy="1911759"/>
            </a:xfrm>
            <a:prstGeom prst="rect">
              <a:avLst/>
            </a:prstGeom>
          </p:spPr>
        </p:pic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32513D0B-EF1B-4ADB-AA34-81B89A9C84FD}"/>
                </a:ext>
              </a:extLst>
            </p:cNvPr>
            <p:cNvSpPr/>
            <p:nvPr/>
          </p:nvSpPr>
          <p:spPr>
            <a:xfrm>
              <a:off x="9560872" y="7042140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609CCAC-3F69-4E97-8E17-52BCDFFDA524}"/>
                </a:ext>
              </a:extLst>
            </p:cNvPr>
            <p:cNvSpPr/>
            <p:nvPr/>
          </p:nvSpPr>
          <p:spPr>
            <a:xfrm>
              <a:off x="9748166" y="7483873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147AA1-A48C-498F-B2F5-7E65A52ED872}"/>
                </a:ext>
              </a:extLst>
            </p:cNvPr>
            <p:cNvSpPr/>
            <p:nvPr/>
          </p:nvSpPr>
          <p:spPr>
            <a:xfrm>
              <a:off x="9748166" y="8263337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F0CF4D3-5A65-4CFA-8CF0-E2AB78385015}"/>
              </a:ext>
            </a:extLst>
          </p:cNvPr>
          <p:cNvGrpSpPr>
            <a:grpSpLocks noChangeAspect="1"/>
          </p:cNvGrpSpPr>
          <p:nvPr/>
        </p:nvGrpSpPr>
        <p:grpSpPr>
          <a:xfrm>
            <a:off x="4904626" y="1088582"/>
            <a:ext cx="1323522" cy="1558024"/>
            <a:chOff x="4018280" y="7006541"/>
            <a:chExt cx="1569945" cy="184810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47B72BD-25AC-43DF-A6FE-F45DEA78D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50000"/>
            <a:stretch/>
          </p:blipFill>
          <p:spPr>
            <a:xfrm>
              <a:off x="4018280" y="7006541"/>
              <a:ext cx="1395608" cy="1848108"/>
            </a:xfrm>
            <a:prstGeom prst="rect">
              <a:avLst/>
            </a:prstGeom>
          </p:spPr>
        </p:pic>
        <p:sp>
          <p:nvSpPr>
            <p:cNvPr id="64" name="Freeform 4">
              <a:extLst>
                <a:ext uri="{FF2B5EF4-FFF2-40B4-BE49-F238E27FC236}">
                  <a16:creationId xmlns:a16="http://schemas.microsoft.com/office/drawing/2014/main" id="{BF69EE43-94A0-4250-AE33-4556C25F7FE3}"/>
                </a:ext>
              </a:extLst>
            </p:cNvPr>
            <p:cNvSpPr/>
            <p:nvPr/>
          </p:nvSpPr>
          <p:spPr>
            <a:xfrm>
              <a:off x="4932522" y="703828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127E4D3-E91E-4D38-9967-A063605614BB}"/>
                </a:ext>
              </a:extLst>
            </p:cNvPr>
            <p:cNvSpPr/>
            <p:nvPr/>
          </p:nvSpPr>
          <p:spPr>
            <a:xfrm>
              <a:off x="5119069" y="7022717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FCDF3AF-79C6-4586-A67B-7283EFFB69C5}"/>
                </a:ext>
              </a:extLst>
            </p:cNvPr>
            <p:cNvSpPr/>
            <p:nvPr/>
          </p:nvSpPr>
          <p:spPr>
            <a:xfrm>
              <a:off x="5127118" y="7740348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C3F4647-FEED-4FD3-8926-8E94290E953D}"/>
              </a:ext>
            </a:extLst>
          </p:cNvPr>
          <p:cNvGrpSpPr>
            <a:grpSpLocks noChangeAspect="1"/>
          </p:cNvGrpSpPr>
          <p:nvPr/>
        </p:nvGrpSpPr>
        <p:grpSpPr>
          <a:xfrm>
            <a:off x="4979915" y="2895735"/>
            <a:ext cx="1390902" cy="1611683"/>
            <a:chOff x="8126780" y="6946748"/>
            <a:chExt cx="1649871" cy="191175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177D180-94F4-44D4-85EE-C57A6748A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45822"/>
            <a:stretch/>
          </p:blipFill>
          <p:spPr>
            <a:xfrm>
              <a:off x="8126780" y="6946748"/>
              <a:ext cx="1481146" cy="1911759"/>
            </a:xfrm>
            <a:prstGeom prst="rect">
              <a:avLst/>
            </a:prstGeom>
          </p:spPr>
        </p:pic>
        <p:sp>
          <p:nvSpPr>
            <p:cNvPr id="69" name="Freeform 4">
              <a:extLst>
                <a:ext uri="{FF2B5EF4-FFF2-40B4-BE49-F238E27FC236}">
                  <a16:creationId xmlns:a16="http://schemas.microsoft.com/office/drawing/2014/main" id="{7D75335E-34D9-4553-84D0-28537CA0EF09}"/>
                </a:ext>
              </a:extLst>
            </p:cNvPr>
            <p:cNvSpPr/>
            <p:nvPr/>
          </p:nvSpPr>
          <p:spPr>
            <a:xfrm>
              <a:off x="9120948" y="703828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35AFEFF-A0BB-4AF4-B144-EABC377F3EFD}"/>
                </a:ext>
              </a:extLst>
            </p:cNvPr>
            <p:cNvSpPr/>
            <p:nvPr/>
          </p:nvSpPr>
          <p:spPr>
            <a:xfrm>
              <a:off x="9307495" y="7022717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C1125A7-D413-4633-9497-438894E342A3}"/>
                </a:ext>
              </a:extLst>
            </p:cNvPr>
            <p:cNvSpPr/>
            <p:nvPr/>
          </p:nvSpPr>
          <p:spPr>
            <a:xfrm>
              <a:off x="9315544" y="7740348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>
            <a:hlinkClick r:id="rId19" action="ppaction://hlinksldjump"/>
            <a:extLst>
              <a:ext uri="{FF2B5EF4-FFF2-40B4-BE49-F238E27FC236}">
                <a16:creationId xmlns:a16="http://schemas.microsoft.com/office/drawing/2014/main" id="{671FFFD1-39DC-4AA6-AA12-4053899A23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21978" y="1001144"/>
            <a:ext cx="2386084" cy="1663501"/>
          </a:xfrm>
          <a:prstGeom prst="rect">
            <a:avLst/>
          </a:prstGeom>
        </p:spPr>
      </p:pic>
      <p:pic>
        <p:nvPicPr>
          <p:cNvPr id="73" name="Picture 72">
            <a:hlinkClick r:id="rId20" action="ppaction://hlinksldjump"/>
            <a:extLst>
              <a:ext uri="{FF2B5EF4-FFF2-40B4-BE49-F238E27FC236}">
                <a16:creationId xmlns:a16="http://schemas.microsoft.com/office/drawing/2014/main" id="{ADB5A403-D373-44AC-B4F0-8F76B928A5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7626" y="2733066"/>
            <a:ext cx="2518211" cy="1760961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2B18AEF4-2DCF-4154-B759-88C1E6F8ADF2}"/>
              </a:ext>
            </a:extLst>
          </p:cNvPr>
          <p:cNvGrpSpPr>
            <a:grpSpLocks noChangeAspect="1"/>
          </p:cNvGrpSpPr>
          <p:nvPr/>
        </p:nvGrpSpPr>
        <p:grpSpPr>
          <a:xfrm>
            <a:off x="5934087" y="4711324"/>
            <a:ext cx="1497606" cy="1711108"/>
            <a:chOff x="8580980" y="4648200"/>
            <a:chExt cx="1776442" cy="2029695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060A429-37B9-4079-8945-4C45AB245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474" t="1732" r="-34" b="-1732"/>
            <a:stretch/>
          </p:blipFill>
          <p:spPr>
            <a:xfrm>
              <a:off x="8783815" y="4648200"/>
              <a:ext cx="1573607" cy="1837444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F61CB56-CBA1-4671-90FB-09D9DCE37D02}"/>
                </a:ext>
              </a:extLst>
            </p:cNvPr>
            <p:cNvGrpSpPr/>
            <p:nvPr/>
          </p:nvGrpSpPr>
          <p:grpSpPr>
            <a:xfrm>
              <a:off x="8580980" y="4648200"/>
              <a:ext cx="655703" cy="2029695"/>
              <a:chOff x="8580980" y="4648200"/>
              <a:chExt cx="655703" cy="2029695"/>
            </a:xfrm>
          </p:grpSpPr>
          <p:sp>
            <p:nvSpPr>
              <p:cNvPr id="77" name="Freeform 4">
                <a:extLst>
                  <a:ext uri="{FF2B5EF4-FFF2-40B4-BE49-F238E27FC236}">
                    <a16:creationId xmlns:a16="http://schemas.microsoft.com/office/drawing/2014/main" id="{C82DECCE-9A82-495E-AFCE-C382D612A859}"/>
                  </a:ext>
                </a:extLst>
              </p:cNvPr>
              <p:cNvSpPr/>
              <p:nvPr/>
            </p:nvSpPr>
            <p:spPr>
              <a:xfrm>
                <a:off x="8580980" y="4648200"/>
                <a:ext cx="655703" cy="1816367"/>
              </a:xfrm>
              <a:custGeom>
                <a:avLst/>
                <a:gdLst/>
                <a:ahLst/>
                <a:cxnLst/>
                <a:rect l="l" t="t" r="r" b="b"/>
                <a:pathLst>
                  <a:path w="287473" h="1306696">
                    <a:moveTo>
                      <a:pt x="0" y="0"/>
                    </a:moveTo>
                    <a:lnTo>
                      <a:pt x="287473" y="0"/>
                    </a:lnTo>
                    <a:lnTo>
                      <a:pt x="287473" y="1306696"/>
                    </a:lnTo>
                    <a:lnTo>
                      <a:pt x="0" y="13066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B0F875-8629-4DB8-AEDA-8FCA15D60C25}"/>
                  </a:ext>
                </a:extLst>
              </p:cNvPr>
              <p:cNvSpPr/>
              <p:nvPr/>
            </p:nvSpPr>
            <p:spPr>
              <a:xfrm rot="1856779">
                <a:off x="8593315" y="5136409"/>
                <a:ext cx="381000" cy="45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DC9C5D-3FEB-4BDA-9577-C639AC698DD6}"/>
                  </a:ext>
                </a:extLst>
              </p:cNvPr>
              <p:cNvSpPr/>
              <p:nvPr/>
            </p:nvSpPr>
            <p:spPr>
              <a:xfrm rot="19916461">
                <a:off x="8640956" y="5865728"/>
                <a:ext cx="381000" cy="8121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E9D5ED1-572D-425E-8E7B-00995B222F5F}"/>
              </a:ext>
            </a:extLst>
          </p:cNvPr>
          <p:cNvGrpSpPr>
            <a:grpSpLocks noChangeAspect="1"/>
          </p:cNvGrpSpPr>
          <p:nvPr/>
        </p:nvGrpSpPr>
        <p:grpSpPr>
          <a:xfrm>
            <a:off x="4913482" y="4620389"/>
            <a:ext cx="1348965" cy="1686863"/>
            <a:chOff x="7006019" y="4566276"/>
            <a:chExt cx="1600126" cy="2000937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40BAF0F-3C60-4ED9-A114-7A1C6A2BA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48957"/>
            <a:stretch/>
          </p:blipFill>
          <p:spPr>
            <a:xfrm>
              <a:off x="7006019" y="4637661"/>
              <a:ext cx="1395442" cy="1837444"/>
            </a:xfrm>
            <a:prstGeom prst="rect">
              <a:avLst/>
            </a:prstGeom>
          </p:spPr>
        </p:pic>
        <p:sp>
          <p:nvSpPr>
            <p:cNvPr id="82" name="Freeform 4">
              <a:extLst>
                <a:ext uri="{FF2B5EF4-FFF2-40B4-BE49-F238E27FC236}">
                  <a16:creationId xmlns:a16="http://schemas.microsoft.com/office/drawing/2014/main" id="{BC1B9E88-EBA1-42DB-9FEA-DF65242A04CD}"/>
                </a:ext>
              </a:extLst>
            </p:cNvPr>
            <p:cNvSpPr/>
            <p:nvPr/>
          </p:nvSpPr>
          <p:spPr>
            <a:xfrm>
              <a:off x="7950442" y="4729770"/>
              <a:ext cx="655703" cy="1837443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FA0633B2-BA9A-439B-A289-2DA240046A19}"/>
                </a:ext>
              </a:extLst>
            </p:cNvPr>
            <p:cNvSpPr/>
            <p:nvPr/>
          </p:nvSpPr>
          <p:spPr>
            <a:xfrm>
              <a:off x="8137074" y="4566276"/>
              <a:ext cx="427580" cy="58804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C2EA9DD-400D-4045-8057-2C2826CD0481}"/>
                </a:ext>
              </a:extLst>
            </p:cNvPr>
            <p:cNvSpPr/>
            <p:nvPr/>
          </p:nvSpPr>
          <p:spPr>
            <a:xfrm>
              <a:off x="8265099" y="5548544"/>
              <a:ext cx="242732" cy="5880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C6AD531-64AE-443A-B21D-937F7C7E49DE}"/>
                </a:ext>
              </a:extLst>
            </p:cNvPr>
            <p:cNvSpPr/>
            <p:nvPr/>
          </p:nvSpPr>
          <p:spPr>
            <a:xfrm rot="15139832">
              <a:off x="8291994" y="6163031"/>
              <a:ext cx="24273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D52B732-7E1A-48BB-B566-52B91215727C}"/>
                </a:ext>
              </a:extLst>
            </p:cNvPr>
            <p:cNvSpPr/>
            <p:nvPr/>
          </p:nvSpPr>
          <p:spPr>
            <a:xfrm rot="15139832">
              <a:off x="8076971" y="5759456"/>
              <a:ext cx="325517" cy="156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Picture 86">
            <a:hlinkClick r:id="rId21" action="ppaction://hlinksldjump"/>
            <a:extLst>
              <a:ext uri="{FF2B5EF4-FFF2-40B4-BE49-F238E27FC236}">
                <a16:creationId xmlns:a16="http://schemas.microsoft.com/office/drawing/2014/main" id="{2F7FCFC1-DF62-4079-B678-7632B2F969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5153" y="4645479"/>
            <a:ext cx="2514868" cy="1626833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CD1B745-F8A1-4C63-9F09-1723EFF6B834}"/>
              </a:ext>
            </a:extLst>
          </p:cNvPr>
          <p:cNvGrpSpPr>
            <a:grpSpLocks noChangeAspect="1"/>
          </p:cNvGrpSpPr>
          <p:nvPr/>
        </p:nvGrpSpPr>
        <p:grpSpPr>
          <a:xfrm>
            <a:off x="7391400" y="2842204"/>
            <a:ext cx="1482287" cy="1589500"/>
            <a:chOff x="6885622" y="7086600"/>
            <a:chExt cx="1758270" cy="1885445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92EF4E2-7DFA-470E-B04A-9BEF8D5EB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44047"/>
            <a:stretch/>
          </p:blipFill>
          <p:spPr>
            <a:xfrm>
              <a:off x="6885622" y="7086600"/>
              <a:ext cx="1600200" cy="1848108"/>
            </a:xfrm>
            <a:prstGeom prst="rect">
              <a:avLst/>
            </a:prstGeom>
          </p:spPr>
        </p:pic>
        <p:sp>
          <p:nvSpPr>
            <p:cNvPr id="90" name="Freeform 4">
              <a:extLst>
                <a:ext uri="{FF2B5EF4-FFF2-40B4-BE49-F238E27FC236}">
                  <a16:creationId xmlns:a16="http://schemas.microsoft.com/office/drawing/2014/main" id="{B5D3CDD7-CCCE-4181-A845-721D6AA00DB3}"/>
                </a:ext>
              </a:extLst>
            </p:cNvPr>
            <p:cNvSpPr/>
            <p:nvPr/>
          </p:nvSpPr>
          <p:spPr>
            <a:xfrm>
              <a:off x="7988189" y="7155678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0527808-010D-47F4-B3F6-CE756FFD732D}"/>
                </a:ext>
              </a:extLst>
            </p:cNvPr>
            <p:cNvSpPr/>
            <p:nvPr/>
          </p:nvSpPr>
          <p:spPr>
            <a:xfrm>
              <a:off x="8174736" y="7140113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093FAC8-3678-4708-98FB-57B591ED86C8}"/>
                </a:ext>
              </a:extLst>
            </p:cNvPr>
            <p:cNvSpPr/>
            <p:nvPr/>
          </p:nvSpPr>
          <p:spPr>
            <a:xfrm>
              <a:off x="8182785" y="7857744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4A3D3F-5C81-422B-A3E4-12D23E701F3D}"/>
              </a:ext>
            </a:extLst>
          </p:cNvPr>
          <p:cNvGrpSpPr>
            <a:grpSpLocks noChangeAspect="1"/>
          </p:cNvGrpSpPr>
          <p:nvPr/>
        </p:nvGrpSpPr>
        <p:grpSpPr>
          <a:xfrm>
            <a:off x="8551113" y="2816090"/>
            <a:ext cx="1261757" cy="1561276"/>
            <a:chOff x="9023762" y="6892732"/>
            <a:chExt cx="1496680" cy="1851966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2D607BF-6911-4CF4-A092-62C33E817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54536"/>
            <a:stretch/>
          </p:blipFill>
          <p:spPr>
            <a:xfrm>
              <a:off x="9220200" y="6892732"/>
              <a:ext cx="1300242" cy="1848108"/>
            </a:xfrm>
            <a:prstGeom prst="rect">
              <a:avLst/>
            </a:prstGeom>
          </p:spPr>
        </p:pic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id="{C4229649-F94F-48F2-A8CE-3E4B55A546FB}"/>
                </a:ext>
              </a:extLst>
            </p:cNvPr>
            <p:cNvSpPr/>
            <p:nvPr/>
          </p:nvSpPr>
          <p:spPr>
            <a:xfrm>
              <a:off x="9023762" y="6928331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B2C9A64-9C80-42BC-81B7-2E80D7562D94}"/>
                </a:ext>
              </a:extLst>
            </p:cNvPr>
            <p:cNvSpPr/>
            <p:nvPr/>
          </p:nvSpPr>
          <p:spPr>
            <a:xfrm>
              <a:off x="9211056" y="7370064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7897C1A-2443-414F-94F4-8DF5603D1AC9}"/>
                </a:ext>
              </a:extLst>
            </p:cNvPr>
            <p:cNvSpPr/>
            <p:nvPr/>
          </p:nvSpPr>
          <p:spPr>
            <a:xfrm>
              <a:off x="9211056" y="8149528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8" name="Graphic 127">
            <a:extLst>
              <a:ext uri="{FF2B5EF4-FFF2-40B4-BE49-F238E27FC236}">
                <a16:creationId xmlns:a16="http://schemas.microsoft.com/office/drawing/2014/main" id="{DE39BCF3-395A-43D1-BC82-83F8AA74CA2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28047" y="-461700"/>
            <a:ext cx="2668403" cy="1015874"/>
          </a:xfrm>
          <a:prstGeom prst="rect">
            <a:avLst/>
          </a:prstGeom>
        </p:spPr>
      </p:pic>
      <p:pic>
        <p:nvPicPr>
          <p:cNvPr id="98" name="Picture 97">
            <a:hlinkClick r:id="rId24" action="ppaction://hlinksldjump"/>
            <a:extLst>
              <a:ext uri="{FF2B5EF4-FFF2-40B4-BE49-F238E27FC236}">
                <a16:creationId xmlns:a16="http://schemas.microsoft.com/office/drawing/2014/main" id="{7C4E1E60-EA60-4ED1-968A-4E5627D80B3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686" r="1"/>
          <a:stretch/>
        </p:blipFill>
        <p:spPr>
          <a:xfrm>
            <a:off x="7397049" y="2838005"/>
            <a:ext cx="2569257" cy="1618407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CCFA2346-960C-4508-A7A9-C8EAFFE12279}"/>
              </a:ext>
            </a:extLst>
          </p:cNvPr>
          <p:cNvGrpSpPr>
            <a:grpSpLocks noChangeAspect="1"/>
          </p:cNvGrpSpPr>
          <p:nvPr/>
        </p:nvGrpSpPr>
        <p:grpSpPr>
          <a:xfrm>
            <a:off x="8604634" y="1042361"/>
            <a:ext cx="1340260" cy="1541707"/>
            <a:chOff x="9679613" y="7085465"/>
            <a:chExt cx="1589800" cy="1828754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0E00962-B0F6-4797-BFF8-ECC1C5C00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0150"/>
            <a:stretch/>
          </p:blipFill>
          <p:spPr>
            <a:xfrm>
              <a:off x="9906000" y="7085465"/>
              <a:ext cx="1363413" cy="1773043"/>
            </a:xfrm>
            <a:prstGeom prst="rect">
              <a:avLst/>
            </a:prstGeom>
          </p:spPr>
        </p:pic>
        <p:sp>
          <p:nvSpPr>
            <p:cNvPr id="101" name="Freeform 4">
              <a:extLst>
                <a:ext uri="{FF2B5EF4-FFF2-40B4-BE49-F238E27FC236}">
                  <a16:creationId xmlns:a16="http://schemas.microsoft.com/office/drawing/2014/main" id="{3A9605DA-DF6C-4BD6-AFF4-687BAEE7E898}"/>
                </a:ext>
              </a:extLst>
            </p:cNvPr>
            <p:cNvSpPr/>
            <p:nvPr/>
          </p:nvSpPr>
          <p:spPr>
            <a:xfrm>
              <a:off x="9679613" y="709785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23D4247-94AF-4E4A-B241-4E5EA424E255}"/>
                </a:ext>
              </a:extLst>
            </p:cNvPr>
            <p:cNvSpPr/>
            <p:nvPr/>
          </p:nvSpPr>
          <p:spPr>
            <a:xfrm>
              <a:off x="9866907" y="7539585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C785D24-F2AF-4BFC-8016-27D4F7DBB95A}"/>
                </a:ext>
              </a:extLst>
            </p:cNvPr>
            <p:cNvSpPr/>
            <p:nvPr/>
          </p:nvSpPr>
          <p:spPr>
            <a:xfrm>
              <a:off x="9866907" y="8319049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8F0955E-69CE-44E6-B562-AC50A9B3A070}"/>
              </a:ext>
            </a:extLst>
          </p:cNvPr>
          <p:cNvGrpSpPr>
            <a:grpSpLocks noChangeAspect="1"/>
          </p:cNvGrpSpPr>
          <p:nvPr/>
        </p:nvGrpSpPr>
        <p:grpSpPr>
          <a:xfrm>
            <a:off x="7568772" y="1026559"/>
            <a:ext cx="1293725" cy="1544387"/>
            <a:chOff x="8153401" y="7065955"/>
            <a:chExt cx="1534600" cy="1831932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EC6AFC8-00C8-4E38-B299-42CFD2698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r="49850"/>
            <a:stretch/>
          </p:blipFill>
          <p:spPr>
            <a:xfrm>
              <a:off x="8153401" y="7085465"/>
              <a:ext cx="1371600" cy="1773043"/>
            </a:xfrm>
            <a:prstGeom prst="rect">
              <a:avLst/>
            </a:prstGeom>
          </p:spPr>
        </p:pic>
        <p:sp>
          <p:nvSpPr>
            <p:cNvPr id="106" name="Freeform 4">
              <a:extLst>
                <a:ext uri="{FF2B5EF4-FFF2-40B4-BE49-F238E27FC236}">
                  <a16:creationId xmlns:a16="http://schemas.microsoft.com/office/drawing/2014/main" id="{0F9DB83D-55BB-4264-934A-380FE3229DDB}"/>
                </a:ext>
              </a:extLst>
            </p:cNvPr>
            <p:cNvSpPr/>
            <p:nvPr/>
          </p:nvSpPr>
          <p:spPr>
            <a:xfrm>
              <a:off x="9032298" y="7081520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0478E9F-B87E-4538-B3F4-8FA934B58417}"/>
                </a:ext>
              </a:extLst>
            </p:cNvPr>
            <p:cNvSpPr/>
            <p:nvPr/>
          </p:nvSpPr>
          <p:spPr>
            <a:xfrm>
              <a:off x="9218845" y="7065955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4C26B8-61D1-4F51-A632-A78946D819D9}"/>
                </a:ext>
              </a:extLst>
            </p:cNvPr>
            <p:cNvSpPr/>
            <p:nvPr/>
          </p:nvSpPr>
          <p:spPr>
            <a:xfrm>
              <a:off x="9226894" y="7783586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108">
            <a:hlinkClick r:id="rId25" action="ppaction://hlinksldjump"/>
            <a:extLst>
              <a:ext uri="{FF2B5EF4-FFF2-40B4-BE49-F238E27FC236}">
                <a16:creationId xmlns:a16="http://schemas.microsoft.com/office/drawing/2014/main" id="{FC27A863-22D1-4C8B-B5D7-F750103348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05269" y="1027661"/>
            <a:ext cx="2439626" cy="158155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788A42-C693-4060-95FD-41CD6ADA6B44}"/>
              </a:ext>
            </a:extLst>
          </p:cNvPr>
          <p:cNvGrpSpPr>
            <a:grpSpLocks noChangeAspect="1"/>
          </p:cNvGrpSpPr>
          <p:nvPr/>
        </p:nvGrpSpPr>
        <p:grpSpPr>
          <a:xfrm rot="232915">
            <a:off x="8479406" y="4777267"/>
            <a:ext cx="1356022" cy="1559034"/>
            <a:chOff x="6245883" y="7009202"/>
            <a:chExt cx="1608496" cy="1849306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16FAFB2-F263-4DE0-960A-F77A72CDC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0000"/>
            <a:stretch/>
          </p:blipFill>
          <p:spPr>
            <a:xfrm>
              <a:off x="6458772" y="7010400"/>
              <a:ext cx="1395607" cy="1848108"/>
            </a:xfrm>
            <a:prstGeom prst="rect">
              <a:avLst/>
            </a:prstGeom>
          </p:spPr>
        </p:pic>
        <p:sp>
          <p:nvSpPr>
            <p:cNvPr id="112" name="Freeform 4">
              <a:extLst>
                <a:ext uri="{FF2B5EF4-FFF2-40B4-BE49-F238E27FC236}">
                  <a16:creationId xmlns:a16="http://schemas.microsoft.com/office/drawing/2014/main" id="{98AC1C87-D0D6-4E14-9442-BE18E5CFC869}"/>
                </a:ext>
              </a:extLst>
            </p:cNvPr>
            <p:cNvSpPr/>
            <p:nvPr/>
          </p:nvSpPr>
          <p:spPr>
            <a:xfrm>
              <a:off x="6245883" y="700920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36B06B7-2A37-4F9A-A34D-93B5B247C8BF}"/>
                </a:ext>
              </a:extLst>
            </p:cNvPr>
            <p:cNvSpPr/>
            <p:nvPr/>
          </p:nvSpPr>
          <p:spPr>
            <a:xfrm>
              <a:off x="6433177" y="7450935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CC0EDE-2B0D-42FB-9C84-E4B419BE42E0}"/>
                </a:ext>
              </a:extLst>
            </p:cNvPr>
            <p:cNvSpPr/>
            <p:nvPr/>
          </p:nvSpPr>
          <p:spPr>
            <a:xfrm>
              <a:off x="6433177" y="8230399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4CCA299-E898-4B7B-BD61-5BC0DE36665D}"/>
              </a:ext>
            </a:extLst>
          </p:cNvPr>
          <p:cNvGrpSpPr>
            <a:grpSpLocks noChangeAspect="1"/>
          </p:cNvGrpSpPr>
          <p:nvPr/>
        </p:nvGrpSpPr>
        <p:grpSpPr>
          <a:xfrm>
            <a:off x="7521239" y="4750826"/>
            <a:ext cx="1323522" cy="1558024"/>
            <a:chOff x="4018280" y="7006541"/>
            <a:chExt cx="1569945" cy="1848108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6C8F107-F1AF-41DB-B078-09EA247B0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50000"/>
            <a:stretch/>
          </p:blipFill>
          <p:spPr>
            <a:xfrm>
              <a:off x="4018280" y="7006541"/>
              <a:ext cx="1395608" cy="1848108"/>
            </a:xfrm>
            <a:prstGeom prst="rect">
              <a:avLst/>
            </a:prstGeom>
          </p:spPr>
        </p:pic>
        <p:sp>
          <p:nvSpPr>
            <p:cNvPr id="117" name="Freeform 4">
              <a:extLst>
                <a:ext uri="{FF2B5EF4-FFF2-40B4-BE49-F238E27FC236}">
                  <a16:creationId xmlns:a16="http://schemas.microsoft.com/office/drawing/2014/main" id="{B1A337DB-2080-4217-B674-CBE81C279B16}"/>
                </a:ext>
              </a:extLst>
            </p:cNvPr>
            <p:cNvSpPr/>
            <p:nvPr/>
          </p:nvSpPr>
          <p:spPr>
            <a:xfrm>
              <a:off x="4932522" y="703828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73D31C-E42E-491B-A6F3-4C8D363E7D55}"/>
                </a:ext>
              </a:extLst>
            </p:cNvPr>
            <p:cNvSpPr/>
            <p:nvPr/>
          </p:nvSpPr>
          <p:spPr>
            <a:xfrm>
              <a:off x="5119069" y="7022717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B2A9CAD-DB7F-47BD-B13A-98D0E1464277}"/>
                </a:ext>
              </a:extLst>
            </p:cNvPr>
            <p:cNvSpPr/>
            <p:nvPr/>
          </p:nvSpPr>
          <p:spPr>
            <a:xfrm>
              <a:off x="5127118" y="7740348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0" name="Picture 119">
            <a:hlinkClick r:id="rId26" action="ppaction://hlinksldjump"/>
            <a:extLst>
              <a:ext uri="{FF2B5EF4-FFF2-40B4-BE49-F238E27FC236}">
                <a16:creationId xmlns:a16="http://schemas.microsoft.com/office/drawing/2014/main" id="{B5A705F4-9781-4CA0-B775-3A40D68641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591" y="4663388"/>
            <a:ext cx="2386084" cy="1663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70F2A-FFC1-4A1D-80DF-9A600E50C97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B3C33FE-9152-4927-AA65-5C425F7105F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26EA41A2-8EA0-4494-B4E2-90E910C0987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130" name="Oval 129">
            <a:extLst>
              <a:ext uri="{FF2B5EF4-FFF2-40B4-BE49-F238E27FC236}">
                <a16:creationId xmlns:a16="http://schemas.microsoft.com/office/drawing/2014/main" id="{56B87D98-175D-4361-9C76-29D4E1A738B1}"/>
              </a:ext>
            </a:extLst>
          </p:cNvPr>
          <p:cNvSpPr/>
          <p:nvPr/>
        </p:nvSpPr>
        <p:spPr>
          <a:xfrm>
            <a:off x="2228809" y="2052635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B06C10F-4022-4CE4-A0C7-D76B9EDDEF99}"/>
              </a:ext>
            </a:extLst>
          </p:cNvPr>
          <p:cNvSpPr/>
          <p:nvPr/>
        </p:nvSpPr>
        <p:spPr>
          <a:xfrm>
            <a:off x="2228809" y="3824839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3F3A618-C4D4-49AE-8555-B0A76F0C17AE}"/>
              </a:ext>
            </a:extLst>
          </p:cNvPr>
          <p:cNvSpPr/>
          <p:nvPr/>
        </p:nvSpPr>
        <p:spPr>
          <a:xfrm>
            <a:off x="2228809" y="5736832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8B8BBC3-1814-4E95-8A52-DE698A6730AB}"/>
              </a:ext>
            </a:extLst>
          </p:cNvPr>
          <p:cNvSpPr/>
          <p:nvPr/>
        </p:nvSpPr>
        <p:spPr>
          <a:xfrm>
            <a:off x="4880014" y="2052635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5330B87-A305-4074-A042-96B09BFFD679}"/>
              </a:ext>
            </a:extLst>
          </p:cNvPr>
          <p:cNvSpPr/>
          <p:nvPr/>
        </p:nvSpPr>
        <p:spPr>
          <a:xfrm>
            <a:off x="4880014" y="3824839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6C0D510-8AE8-4F4E-8C33-B89B8EBED45C}"/>
              </a:ext>
            </a:extLst>
          </p:cNvPr>
          <p:cNvSpPr/>
          <p:nvPr/>
        </p:nvSpPr>
        <p:spPr>
          <a:xfrm>
            <a:off x="4880014" y="5736832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BBD9ED3-2ED3-4690-A2FC-E50236F90538}"/>
              </a:ext>
            </a:extLst>
          </p:cNvPr>
          <p:cNvSpPr/>
          <p:nvPr/>
        </p:nvSpPr>
        <p:spPr>
          <a:xfrm>
            <a:off x="7438500" y="2052635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C10B186-3E66-4BB6-9C1F-C7EAF52CBB2B}"/>
              </a:ext>
            </a:extLst>
          </p:cNvPr>
          <p:cNvSpPr/>
          <p:nvPr/>
        </p:nvSpPr>
        <p:spPr>
          <a:xfrm>
            <a:off x="7461360" y="3918560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5FE8E1C-0C98-4657-9591-87EEF7CED6C8}"/>
              </a:ext>
            </a:extLst>
          </p:cNvPr>
          <p:cNvSpPr/>
          <p:nvPr/>
        </p:nvSpPr>
        <p:spPr>
          <a:xfrm>
            <a:off x="7438500" y="5736832"/>
            <a:ext cx="557864" cy="557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09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713682A-F154-4A62-B071-6FE6BC3FD444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39" name="Google Shape;3344;p48">
              <a:hlinkClick r:id="rId31" action="ppaction://hlinksldjump"/>
              <a:extLst>
                <a:ext uri="{FF2B5EF4-FFF2-40B4-BE49-F238E27FC236}">
                  <a16:creationId xmlns:a16="http://schemas.microsoft.com/office/drawing/2014/main" id="{BFC98C5D-0956-4740-9586-EC8304CC9AB5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Right Arrow 5">
              <a:hlinkClick r:id="rId31" action="ppaction://hlinksldjump"/>
              <a:extLst>
                <a:ext uri="{FF2B5EF4-FFF2-40B4-BE49-F238E27FC236}">
                  <a16:creationId xmlns:a16="http://schemas.microsoft.com/office/drawing/2014/main" id="{F5767F98-18AA-4492-B71D-E853F9CAC19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41A24B34-9DFC-4252-A541-B5A531777CC4}"/>
              </a:ext>
            </a:extLst>
          </p:cNvPr>
          <p:cNvSpPr txBox="1"/>
          <p:nvPr/>
        </p:nvSpPr>
        <p:spPr>
          <a:xfrm>
            <a:off x="4609891" y="338731"/>
            <a:ext cx="322043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Montserrat Black" panose="00000A00000000000000" pitchFamily="2" charset="0"/>
              </a:rPr>
              <a:t>TÚI MÙ MAY MẮN</a:t>
            </a:r>
          </a:p>
        </p:txBody>
      </p:sp>
    </p:spTree>
    <p:extLst>
      <p:ext uri="{BB962C8B-B14F-4D97-AF65-F5344CB8AC3E}">
        <p14:creationId xmlns:p14="http://schemas.microsoft.com/office/powerpoint/2010/main" val="34953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3.7037E-6 L 0.00781 -0.00209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5 L -0.0138 0.0048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0.00781 -0.0020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0.00781 -0.00208 " pathEditMode="relative" rAng="0" ptsTypes="AA">
                                          <p:cBhvr>
                                            <p:cTn id="6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7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2.59259E-6 L 0.00781 -0.00209 " pathEditMode="relative" rAng="0" ptsTypes="AA">
                                          <p:cBhvr>
                                            <p:cTn id="8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0.00781 -0.00208 " pathEditMode="relative" rAng="0" ptsTypes="AA">
                                          <p:cBhvr>
                                            <p:cTn id="10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4.44444E-6 L 0.00781 -0.00209 " pathEditMode="relative" rAng="0" ptsTypes="AA">
                                          <p:cBhvr>
                                            <p:cTn id="12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1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3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7"/>
                      </p:tgtEl>
                    </p:cond>
                  </p:nextCondLst>
                </p:seq>
                <p:seq concurrent="1" nextAc="seek">
                  <p:cTn id="141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2" fill="hold">
                          <p:stCondLst>
                            <p:cond delay="0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4 L -0.0138 0.00487 " pathEditMode="relative" rAng="0" ptsTypes="AA">
                                          <p:cBhvr>
                                            <p:cTn id="14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44444E-6 L 0.00782 -0.00209 " pathEditMode="relative" rAng="0" ptsTypes="AA">
                                          <p:cBhvr>
                                            <p:cTn id="14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5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54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1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5 L -0.0138 0.00486 " pathEditMode="relative" rAng="0" ptsTypes="AA">
                                          <p:cBhvr>
                                            <p:cTn id="16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85185E-6 L 0.00781 -0.00208 " pathEditMode="relative" rAng="0" ptsTypes="AA">
                                          <p:cBhvr>
                                            <p:cTn id="16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7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9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18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81481E-6 L 0.00781 -0.00209 " pathEditMode="relative" rAng="0" ptsTypes="AA">
                                          <p:cBhvr>
                                            <p:cTn id="18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9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9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3.7037E-6 L 0.00781 -0.00209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5 L -0.0138 0.0048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0.00781 -0.0020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0.00781 -0.00208 " pathEditMode="relative" rAng="0" ptsTypes="AA">
                                          <p:cBhvr>
                                            <p:cTn id="6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7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2.59259E-6 L 0.00781 -0.00209 " pathEditMode="relative" rAng="0" ptsTypes="AA">
                                          <p:cBhvr>
                                            <p:cTn id="8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0.00781 -0.00208 " pathEditMode="relative" rAng="0" ptsTypes="AA">
                                          <p:cBhvr>
                                            <p:cTn id="10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4.44444E-6 L 0.00781 -0.00209 " pathEditMode="relative" rAng="0" ptsTypes="AA">
                                          <p:cBhvr>
                                            <p:cTn id="12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1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3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7"/>
                      </p:tgtEl>
                    </p:cond>
                  </p:nextCondLst>
                </p:seq>
                <p:seq concurrent="1" nextAc="seek">
                  <p:cTn id="141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2" fill="hold">
                          <p:stCondLst>
                            <p:cond delay="0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4 L -0.0138 0.00487 " pathEditMode="relative" rAng="0" ptsTypes="AA">
                                          <p:cBhvr>
                                            <p:cTn id="14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44444E-6 L 0.00782 -0.00209 " pathEditMode="relative" rAng="0" ptsTypes="AA">
                                          <p:cBhvr>
                                            <p:cTn id="14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5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54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1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5 L -0.0138 0.00486 " pathEditMode="relative" rAng="0" ptsTypes="AA">
                                          <p:cBhvr>
                                            <p:cTn id="16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85185E-6 L 0.00781 -0.00208 " pathEditMode="relative" rAng="0" ptsTypes="AA">
                                          <p:cBhvr>
                                            <p:cTn id="16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7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9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18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81481E-6 L 0.00781 -0.00209 " pathEditMode="relative" rAng="0" ptsTypes="AA">
                                          <p:cBhvr>
                                            <p:cTn id="18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9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9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676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1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15D044-56BC-4EA2-A5AB-6C5C1F388F7A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276286-B166-481D-A226-0973E82A36FB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9910E6-0A4F-4B7C-96D9-9B050E259450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ĐÚNG</a:t>
            </a: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560176B-7744-4C1A-8CFF-D6B9F9E6B828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CA798E-5B82-48D3-B029-721735AF87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1E9DB0-2D6B-4341-B616-C0072FD1CC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4B8FDB-EFFE-42E3-8CB3-0312C21F31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832D14-54E1-43AD-9AE6-A3738FE765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8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3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676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2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6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6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BAC4522-7418-4590-B4B3-D773221A9C16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04784" marR="0" lvl="0" indent="-3047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 SAI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Montserrat Black" panose="00000A00000000000000" pitchFamily="2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7B6256-965C-4078-ACB3-B00D9F67017A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60C68D-238F-473B-B2A3-8A821E5B8EC7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ĐÚNG</a:t>
            </a: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7DFC27C-7E1A-4141-867F-3F02E15AD118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10F57A4-FEB4-444F-8C10-8749B2CD0A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37EBCFE-2E96-4392-B65A-6B37536754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8B802C4-FA12-4516-A43C-D37034904A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1470F3C-B2A7-40EE-AEAC-98312539EC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4063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3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676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3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15D044-56BC-4EA2-A5AB-6C5C1F388F7A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276286-B166-481D-A226-0973E82A36FB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9910E6-0A4F-4B7C-96D9-9B050E259450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ĐÚNG</a:t>
            </a: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560176B-7744-4C1A-8CFF-D6B9F9E6B828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CA798E-5B82-48D3-B029-721735AF87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1E9DB0-2D6B-4341-B616-C0072FD1CC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4B8FDB-EFFE-42E3-8CB3-0312C21F31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832D14-54E1-43AD-9AE6-A3738FE765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8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9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516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4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6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6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FC32E2-D086-4CA8-A9EF-D176AD100D32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756B90-920E-4BE2-9E05-C42B38751702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11DC81-4C33-4E22-B048-0F7D10E263C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ĐÚNG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0817F67-CC21-44BD-ABDB-7A1CC9A0FB57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3F16CD3-2075-4978-B33A-0EDA3F5443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7DBB74-B1C7-4941-AC7E-0C40114CED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EC233F-6E1C-47E7-9EC3-947F64D9FD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  <a:effec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55C6E4E-1403-4FB3-8EE3-2AE59C10D7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9862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3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516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5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6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6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CE6A9C-2B5C-469B-A51C-AE4D4CD5B64E}"/>
              </a:ext>
            </a:extLst>
          </p:cNvPr>
          <p:cNvSpPr/>
          <p:nvPr/>
        </p:nvSpPr>
        <p:spPr>
          <a:xfrm>
            <a:off x="1110222" y="445667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1E41628-511F-4303-A9C9-0C35971BDB4F}"/>
              </a:ext>
            </a:extLst>
          </p:cNvPr>
          <p:cNvSpPr/>
          <p:nvPr/>
        </p:nvSpPr>
        <p:spPr>
          <a:xfrm>
            <a:off x="1092990" y="532718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8F7D94-7F25-4488-8332-476A6B1CAABE}"/>
              </a:ext>
            </a:extLst>
          </p:cNvPr>
          <p:cNvSpPr/>
          <p:nvPr/>
        </p:nvSpPr>
        <p:spPr>
          <a:xfrm>
            <a:off x="6127070" y="532718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ĐÚNG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CB5E91E-B345-42A3-BF52-1C7DC86AA4BB}"/>
              </a:ext>
            </a:extLst>
          </p:cNvPr>
          <p:cNvSpPr/>
          <p:nvPr/>
        </p:nvSpPr>
        <p:spPr>
          <a:xfrm>
            <a:off x="6127070" y="4455632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32D62E8-7DA1-43F3-9201-37B35199D7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82149"/>
            <a:ext cx="805723" cy="708059"/>
          </a:xfrm>
          <a:prstGeom prst="rect">
            <a:avLst/>
          </a:prstGeom>
          <a:noFill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2186E29-EB93-467A-B8DD-860229B2BA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1" y="5390783"/>
            <a:ext cx="804536" cy="643628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C19D39-6553-44FA-9EA5-60041D44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26" y="4496407"/>
            <a:ext cx="804743" cy="707197"/>
          </a:xfrm>
          <a:prstGeom prst="rect">
            <a:avLst/>
          </a:prstGeom>
          <a:noFill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C129D57-3CAC-4BB3-9486-74948979E0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00150"/>
            <a:ext cx="732592" cy="643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0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3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67EE9C-E7DA-49E3-A8EB-F7AFDD350698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986FFF-05AC-4963-A230-B80D7BF2A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E435A0-4284-4754-942F-3E7B4B773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DAE8BB5D-B959-4C5D-B7DD-DB0875B3A2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D5AAA-AAD3-4EB0-959D-0E2B21E56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2ACC0-55FC-4A6F-827D-5F667301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73CA3FD-BB6D-402B-A2D4-7BA236F8D61A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10735-A824-48AB-8177-F76D3FB73AB4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câu hỏi ở đây ...?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270407-E3C2-4F32-BB4A-EB1E86A6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FA0758-444C-4970-ABDE-BF2264718049}"/>
                </a:ext>
              </a:extLst>
            </p:cNvPr>
            <p:cNvSpPr txBox="1"/>
            <p:nvPr/>
          </p:nvSpPr>
          <p:spPr>
            <a:xfrm>
              <a:off x="4453022" y="338693"/>
              <a:ext cx="339676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6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53AADFD-D45F-4D6F-BE1D-BC8104761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15D044-56BC-4EA2-A5AB-6C5C1F388F7A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276286-B166-481D-A226-0973E82A36FB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9910E6-0A4F-4B7C-96D9-9B050E259450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ĐÚNG</a:t>
            </a: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560176B-7744-4C1A-8CFF-D6B9F9E6B828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CA798E-5B82-48D3-B029-721735AF87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1E9DB0-2D6B-4341-B616-C0072FD1CC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4B8FDB-EFFE-42E3-8CB3-0312C21F31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832D14-54E1-43AD-9AE6-A3738FE765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8EF80C-01CB-4685-83D5-59C4B1B86611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E1E52C4-985A-4935-AB0C-668BD23B9689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21AE49-63F1-4667-BC50-154F483B20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87120-F54B-4F3B-96DC-0B847D9138AB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2" name="Google Shape;3344;p48">
              <a:hlinkClick r:id="rId18" action="ppaction://hlinksldjump"/>
              <a:extLst>
                <a:ext uri="{FF2B5EF4-FFF2-40B4-BE49-F238E27FC236}">
                  <a16:creationId xmlns:a16="http://schemas.microsoft.com/office/drawing/2014/main" id="{FD451972-5027-4EE6-AC99-886ECBE4C79A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Right Arrow 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4AC5C3E-2CA0-4CDB-92DF-94F03BF357B2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7676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5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203</TotalTime>
  <Words>435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#9Slide05 SVNBallarea Typeface</vt:lpstr>
      <vt:lpstr>Arial</vt:lpstr>
      <vt:lpstr>#9Slide02 Noi dung dai</vt:lpstr>
      <vt:lpstr>Calibri</vt:lpstr>
      <vt:lpstr>#9Slide03 Montserrat Black</vt:lpstr>
      <vt:lpstr>#9Slide02 Tieu de dai</vt:lpstr>
      <vt:lpstr>Fredoka One</vt:lpstr>
      <vt:lpstr>Calibri Light</vt:lpstr>
      <vt:lpstr>Office Theme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Acer</dc:creator>
  <cp:keywords>9Slide</cp:keywords>
  <dc:description>9Slide.vn</dc:description>
  <cp:lastModifiedBy>Phuong Anh</cp:lastModifiedBy>
  <cp:revision>24</cp:revision>
  <dcterms:created xsi:type="dcterms:W3CDTF">2024-10-09T11:12:14Z</dcterms:created>
  <dcterms:modified xsi:type="dcterms:W3CDTF">2024-10-20T02:10:15Z</dcterms:modified>
  <cp:category>9Slide.vn</cp:category>
  <cp:contentStatus>9Slide</cp:contentStatus>
</cp:coreProperties>
</file>