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6" y="-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8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7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7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6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8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3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1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1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9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09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AE19-F116-4EF1-95ED-65D9DD25CE3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3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slide" Target="slide5.xml"/><Relationship Id="rId5" Type="http://schemas.openxmlformats.org/officeDocument/2006/relationships/image" Target="../media/image1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7" y="4723081"/>
            <a:ext cx="3195488" cy="31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43" y="4419938"/>
            <a:ext cx="3121641" cy="31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11" y="1837730"/>
            <a:ext cx="2166631" cy="21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5484" y="2311446"/>
            <a:ext cx="609600" cy="609600"/>
          </a:xfrm>
          <a:prstGeom prst="rect">
            <a:avLst/>
          </a:prstGeom>
        </p:spPr>
      </p:pic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954344" y="578226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1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954344" y="1452950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70972" y="2339350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2" name="Oval 21">
            <a:hlinkClick r:id="rId11" action="ppaction://hlinksldjump"/>
          </p:cNvPr>
          <p:cNvSpPr/>
          <p:nvPr/>
        </p:nvSpPr>
        <p:spPr>
          <a:xfrm>
            <a:off x="970972" y="3194471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72" name="图片 29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83" y="-72375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4" name="Group 223"/>
          <p:cNvGrpSpPr/>
          <p:nvPr/>
        </p:nvGrpSpPr>
        <p:grpSpPr>
          <a:xfrm>
            <a:off x="2693748" y="-6507"/>
            <a:ext cx="6783908" cy="6812418"/>
            <a:chOff x="5382143" y="20736"/>
            <a:chExt cx="6783908" cy="6812418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49" l="3805" r="94216">
                          <a14:foregroundMark x1="45967" y1="41791" x2="42466" y2="52570"/>
                          <a14:foregroundMark x1="49619" y1="41294" x2="49619" y2="54395"/>
                          <a14:foregroundMark x1="57534" y1="44776" x2="42770" y2="56385"/>
                          <a14:foregroundMark x1="54490" y1="49751" x2="53577" y2="53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t="753" r="8287" b="4494"/>
            <a:stretch/>
          </p:blipFill>
          <p:spPr>
            <a:xfrm>
              <a:off x="5382143" y="20736"/>
              <a:ext cx="6783908" cy="6812418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 rot="226902">
              <a:off x="10454945" y="3371652"/>
              <a:ext cx="14053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HOÀI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0695309" y="3015333"/>
              <a:ext cx="132677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 rot="977733">
              <a:off x="10509523" y="3743648"/>
              <a:ext cx="113755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THÙY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 rot="1422250">
              <a:off x="10221933" y="4083815"/>
              <a:ext cx="15087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NAM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 rot="1882217">
              <a:off x="10221036" y="4411010"/>
              <a:ext cx="114563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QUẾ ANH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 rot="2540275">
              <a:off x="9740375" y="4674642"/>
              <a:ext cx="153279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BÌNH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 rot="3105955">
              <a:off x="9227900" y="4947049"/>
              <a:ext cx="199926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ĐẶNG BẢO CHÂU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rot="3639422">
              <a:off x="9468682" y="5216402"/>
              <a:ext cx="113364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CHI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4598691">
              <a:off x="8719353" y="5515949"/>
              <a:ext cx="122982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ĐAN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 rot="5956952">
              <a:off x="8038814" y="5553187"/>
              <a:ext cx="11705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HÀ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rot="5176225">
              <a:off x="8284104" y="5507772"/>
              <a:ext cx="14718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 QUÂN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 rot="6153958">
              <a:off x="7294077" y="5518488"/>
              <a:ext cx="19752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 NGỌC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 rot="6598475">
              <a:off x="6853612" y="5451566"/>
              <a:ext cx="207229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NNGUYỄN THẮNG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rot="7442164">
              <a:off x="6958019" y="5346564"/>
              <a:ext cx="118173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NHÃ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7804422">
              <a:off x="6767085" y="5106925"/>
              <a:ext cx="102463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HIẾU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 rot="8301162">
              <a:off x="6548669" y="4840087"/>
              <a:ext cx="97654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 rot="8752214">
              <a:off x="6197282" y="4516204"/>
              <a:ext cx="13276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HUY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9255088">
              <a:off x="5915934" y="4208891"/>
              <a:ext cx="152888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HƯƠNG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 rot="9774916">
              <a:off x="5857581" y="3858543"/>
              <a:ext cx="14478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KHÁNH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14578456">
              <a:off x="7237200" y="1139077"/>
              <a:ext cx="113364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CHI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 rot="15408379">
              <a:off x="7527304" y="962094"/>
              <a:ext cx="124181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3746735">
              <a:off x="6603558" y="1532402"/>
              <a:ext cx="118250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PHÁT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 rot="13280589">
              <a:off x="6454109" y="1798070"/>
              <a:ext cx="108555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NHI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 rot="12655973">
              <a:off x="5981770" y="2109640"/>
              <a:ext cx="165301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NGÂN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 rot="12108803">
              <a:off x="5881880" y="2423899"/>
              <a:ext cx="14975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 NAM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 rot="11716741">
              <a:off x="5795871" y="2771391"/>
              <a:ext cx="15087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NAM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 rot="11054138">
              <a:off x="5843750" y="3123504"/>
              <a:ext cx="125547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BÍCH LIỄU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 rot="10567471">
              <a:off x="5874735" y="3476399"/>
              <a:ext cx="116660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TRÍ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 rot="16200000">
              <a:off x="8127885" y="828951"/>
              <a:ext cx="14718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 rot="15976225">
              <a:off x="7759057" y="867265"/>
              <a:ext cx="14478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 rot="16953958">
              <a:off x="8525908" y="836018"/>
              <a:ext cx="148470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QUỲNH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 rot="17398475">
              <a:off x="9113570" y="901924"/>
              <a:ext cx="10847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 AN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 rot="17903171">
              <a:off x="9049469" y="1100807"/>
              <a:ext cx="191520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THẮNG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 rot="18604422">
              <a:off x="9660134" y="1370093"/>
              <a:ext cx="12884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TRÂN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 rot="19101162">
              <a:off x="9958780" y="1661006"/>
              <a:ext cx="116660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TRÍ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 rot="19552214">
              <a:off x="9891038" y="2037397"/>
              <a:ext cx="13276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HUY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 rot="20107841">
              <a:off x="9977949" y="2313051"/>
              <a:ext cx="18421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 BẢO CHÂU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 rot="20574916">
              <a:off x="10501962" y="2639014"/>
              <a:ext cx="10847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" name="AutoShape 5"/>
          <p:cNvSpPr>
            <a:spLocks noChangeArrowheads="1"/>
          </p:cNvSpPr>
          <p:nvPr/>
        </p:nvSpPr>
        <p:spPr bwMode="auto">
          <a:xfrm rot="17972585">
            <a:off x="8972072" y="5121783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hlinkClick r:id="rId15" action="ppaction://hlinksldjump"/>
          </p:cNvPr>
          <p:cNvSpPr/>
          <p:nvPr/>
        </p:nvSpPr>
        <p:spPr>
          <a:xfrm>
            <a:off x="930445" y="406919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5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60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89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69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120</Words>
  <Application>Microsoft Office PowerPoint</Application>
  <PresentationFormat>Custom</PresentationFormat>
  <Paragraphs>58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60</cp:revision>
  <dcterms:created xsi:type="dcterms:W3CDTF">2020-09-06T03:00:11Z</dcterms:created>
  <dcterms:modified xsi:type="dcterms:W3CDTF">2024-10-29T09:15:01Z</dcterms:modified>
</cp:coreProperties>
</file>