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62" r:id="rId2"/>
    <p:sldId id="374" r:id="rId3"/>
    <p:sldId id="377" r:id="rId4"/>
    <p:sldId id="376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6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13"/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102" d="100"/>
          <a:sy n="102" d="100"/>
        </p:scale>
        <p:origin x="48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8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6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4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0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6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599" y="277696"/>
            <a:ext cx="5410201" cy="52324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IỂU HỌC “A” TÂN PHÚ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4800600" y="4567183"/>
            <a:ext cx="4160165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vi-VN" sz="2000" b="1" u="sng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u="sng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ĐẶNG CHINH SƠN</a:t>
            </a:r>
            <a:endParaRPr lang="vi-VN" sz="2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90535"/>
            <a:ext cx="1941135" cy="14906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581150"/>
            <a:ext cx="914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HOẠT ĐỘNG TRẢI NGHIỆM - LỚP 1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42950"/>
            <a:ext cx="5105400" cy="5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A0B14E-9664-4FBC-BAE6-7012B6F34EFB}"/>
              </a:ext>
            </a:extLst>
          </p:cNvPr>
          <p:cNvSpPr txBox="1"/>
          <p:nvPr/>
        </p:nvSpPr>
        <p:spPr>
          <a:xfrm>
            <a:off x="0" y="2382619"/>
            <a:ext cx="914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Chủ đề 2: MỘT NGÀY CỦA EM</a:t>
            </a:r>
            <a:endParaRPr lang="en-US" altLang="zh-CN" sz="36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5925C5-6EF8-4239-917A-37A010805FFA}"/>
              </a:ext>
            </a:extLst>
          </p:cNvPr>
          <p:cNvSpPr txBox="1"/>
          <p:nvPr/>
        </p:nvSpPr>
        <p:spPr>
          <a:xfrm>
            <a:off x="0" y="3267730"/>
            <a:ext cx="914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Tuần 3: SHTCĐ: An toàn mỗi ngày</a:t>
            </a:r>
            <a:endParaRPr lang="en-US" altLang="zh-CN" sz="36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14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56120A-6CDB-4B8A-BF70-077D90E88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74" y="0"/>
            <a:ext cx="63714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83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CC1D3-230C-480C-BB90-3E7C4CEBF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0"/>
            <a:ext cx="82391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8BBB75-9D51-4821-B975-E9052B1A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86" y="0"/>
            <a:ext cx="51274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8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C3929-7B43-40E4-B0D1-1B7A2362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52" y="0"/>
            <a:ext cx="5310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7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00BF0-066F-4ECA-B183-E51128A2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653"/>
            <a:ext cx="9143999" cy="3242194"/>
          </a:xfrm>
          <a:prstGeom prst="rect">
            <a:avLst/>
          </a:prstGeom>
        </p:spPr>
      </p:pic>
      <p:pic>
        <p:nvPicPr>
          <p:cNvPr id="4" name="Picture 7" descr="Floral">
            <a:hlinkClick r:id="" action="ppaction://noaction"/>
            <a:extLst>
              <a:ext uri="{FF2B5EF4-FFF2-40B4-BE49-F238E27FC236}">
                <a16:creationId xmlns:a16="http://schemas.microsoft.com/office/drawing/2014/main" id="{42A37AA0-A967-430B-899C-10AFBB8A1E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209550"/>
            <a:ext cx="9870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lowerba[1]">
            <a:extLst>
              <a:ext uri="{FF2B5EF4-FFF2-40B4-BE49-F238E27FC236}">
                <a16:creationId xmlns:a16="http://schemas.microsoft.com/office/drawing/2014/main" id="{68C50D5C-24B1-4E1B-A318-D31D3128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29" y="4476750"/>
            <a:ext cx="5143500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4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86" y="1054651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283" y="-255045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64" y="-255045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447800" y="130644"/>
            <a:ext cx="3505200" cy="5007192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CHÚC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2073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54BFA-BD3F-4414-8336-BF8B2F15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22" y="0"/>
            <a:ext cx="73601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3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7513D-C171-4305-B130-CE82B3B3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007" y="0"/>
            <a:ext cx="55039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90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E864C-86E4-47C8-817F-DD6C3816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532" y="0"/>
            <a:ext cx="5566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0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8367F-8294-4F1B-A203-ACF1B67E7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0"/>
            <a:ext cx="75223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7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45CAB-358C-4E01-8BF3-982EBE7E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65" y="0"/>
            <a:ext cx="60628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1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A41A1C-676E-4C8B-9EA1-F300334C2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03" y="0"/>
            <a:ext cx="60027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16962-D9CC-464F-8711-CB383AE31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692"/>
            <a:ext cx="9143999" cy="46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46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25C2A-9552-4E56-A1A7-612AF1FD7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41" y="0"/>
            <a:ext cx="644651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28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2263</TotalTime>
  <Words>63</Words>
  <Application>Microsoft Office PowerPoint</Application>
  <PresentationFormat>On-screen Show (16:9)</PresentationFormat>
  <Paragraphs>18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Trebuchet MS</vt:lpstr>
      <vt:lpstr>Slipstream</vt:lpstr>
      <vt:lpstr>TRƯỜNG TIỂU HỌC “A” TÂN PHÚ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310</cp:revision>
  <dcterms:created xsi:type="dcterms:W3CDTF">2020-08-19T08:40:40Z</dcterms:created>
  <dcterms:modified xsi:type="dcterms:W3CDTF">2022-10-17T15:26:13Z</dcterms:modified>
</cp:coreProperties>
</file>