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3" r:id="rId2"/>
    <p:sldId id="417" r:id="rId3"/>
    <p:sldId id="258" r:id="rId4"/>
    <p:sldId id="259" r:id="rId5"/>
    <p:sldId id="260" r:id="rId6"/>
    <p:sldId id="262" r:id="rId7"/>
    <p:sldId id="428" r:id="rId8"/>
    <p:sldId id="429" r:id="rId9"/>
    <p:sldId id="430" r:id="rId10"/>
    <p:sldId id="431" r:id="rId11"/>
    <p:sldId id="433" r:id="rId12"/>
    <p:sldId id="434" r:id="rId13"/>
    <p:sldId id="435" r:id="rId14"/>
    <p:sldId id="447" r:id="rId15"/>
    <p:sldId id="461" r:id="rId16"/>
    <p:sldId id="437" r:id="rId17"/>
    <p:sldId id="439" r:id="rId18"/>
    <p:sldId id="440" r:id="rId19"/>
    <p:sldId id="441" r:id="rId20"/>
    <p:sldId id="450" r:id="rId21"/>
    <p:sldId id="451" r:id="rId22"/>
    <p:sldId id="452" r:id="rId23"/>
    <p:sldId id="453" r:id="rId24"/>
    <p:sldId id="454" r:id="rId25"/>
    <p:sldId id="456" r:id="rId26"/>
    <p:sldId id="464" r:id="rId27"/>
    <p:sldId id="462" r:id="rId28"/>
    <p:sldId id="466" r:id="rId29"/>
    <p:sldId id="467" r:id="rId30"/>
    <p:sldId id="460" r:id="rId31"/>
    <p:sldId id="459" r:id="rId32"/>
    <p:sldId id="458" r:id="rId33"/>
    <p:sldId id="455" r:id="rId34"/>
    <p:sldId id="463" r:id="rId35"/>
    <p:sldId id="465" r:id="rId36"/>
    <p:sldId id="45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5T13:35:13.191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2285"/>
          </a:xfrm>
          <a:prstGeom prst="rect">
            <a:avLst/>
          </a:prstGeom>
        </p:spPr>
      </p:pic>
      <p:sp>
        <p:nvSpPr>
          <p:cNvPr id="15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Dương H♦ng Khánh An 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3" name="Picture 12" descr="image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03" y="0"/>
            <a:ext cx="2579197" cy="167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8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3955279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3897419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1914389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2886574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2846569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Tăng Thanh Hiền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1911969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7" name="_x00003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" y="4924078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_x000035" descr="imag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35" y="3955279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49" y="0"/>
            <a:ext cx="2579197" cy="1677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4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2905" cy="6813451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Đỗ Ngọc Minh Châu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010"/>
            <a:ext cx="12192000" cy="6948463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647850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3645795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3587935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1890944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2792794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2752789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Phạm Anh Khoa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1888524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36"/>
            <a:ext cx="12192000" cy="6870836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Phan Nguyễn Gia Huy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1" name="Picture 10" descr="image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0" y="-1"/>
            <a:ext cx="3559080" cy="2350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6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5729" cy="6741111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Trần Phúc Khang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2" name="_x000014" descr="imag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60" y="15730"/>
            <a:ext cx="12668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5729" cy="6741111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Anh Minh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3" name="_x000014" descr="imag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482" y="0"/>
            <a:ext cx="12668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5" y="0"/>
            <a:ext cx="11993294" cy="7671582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solidFill>
                <a:srgbClr val="00B05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.................................................</a:t>
            </a:r>
            <a:r>
              <a:rPr lang="en-US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00B05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3141980"/>
            <a:ext cx="53480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Thùy Linh 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5" y="0"/>
            <a:ext cx="12105249" cy="6804074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3141980"/>
            <a:ext cx="4855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Dương Quang Nghị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0"/>
            <a:ext cx="12004431" cy="6780628"/>
          </a:xfrm>
          <a:prstGeom prst="rect">
            <a:avLst/>
          </a:prstGeom>
        </p:spPr>
      </p:pic>
      <p:sp>
        <p:nvSpPr>
          <p:cNvPr id="11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3555" y="3181985"/>
            <a:ext cx="1134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7" name="Text Box 15"/>
          <p:cNvSpPr txBox="1"/>
          <p:nvPr/>
        </p:nvSpPr>
        <p:spPr>
          <a:xfrm>
            <a:off x="2867180" y="3165138"/>
            <a:ext cx="685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Đặng Khánh Linh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501489" cy="6813452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 b="1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b="1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b="1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829953" y="3141980"/>
            <a:ext cx="54465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Phàng Thượng Nam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14"/>
            <a:ext cx="12192000" cy="6858635"/>
          </a:xfrm>
          <a:prstGeom prst="rect">
            <a:avLst/>
          </a:prstGeom>
        </p:spPr>
      </p:pic>
      <p:sp>
        <p:nvSpPr>
          <p:cNvPr id="12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Đỗ Hà An 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1" name="_x00003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2" y="-39414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000035" descr="imag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1906616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202" y="5088078"/>
            <a:ext cx="2579197" cy="1677670"/>
          </a:xfrm>
          <a:prstGeom prst="rect">
            <a:avLst/>
          </a:prstGeom>
          <a:noFill/>
        </p:spPr>
      </p:pic>
      <p:pic>
        <p:nvPicPr>
          <p:cNvPr id="3" name="Picture 2" descr="image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37" y="3792855"/>
            <a:ext cx="6562064" cy="3065145"/>
          </a:xfrm>
          <a:prstGeom prst="rect">
            <a:avLst/>
          </a:prstGeom>
          <a:noFill/>
        </p:spPr>
      </p:pic>
      <p:pic>
        <p:nvPicPr>
          <p:cNvPr id="4" name="Picture 3" descr="image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40175"/>
            <a:ext cx="3485759" cy="1828165"/>
          </a:xfrm>
          <a:prstGeom prst="rect">
            <a:avLst/>
          </a:prstGeom>
          <a:noFill/>
        </p:spPr>
      </p:pic>
      <p:pic>
        <p:nvPicPr>
          <p:cNvPr id="5" name="Picture 4" descr="image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90" y="0"/>
            <a:ext cx="5635090" cy="3382010"/>
          </a:xfrm>
          <a:prstGeom prst="rect">
            <a:avLst/>
          </a:prstGeom>
          <a:noFill/>
        </p:spPr>
      </p:pic>
      <p:pic>
        <p:nvPicPr>
          <p:cNvPr id="3074" name="_x000014" descr="image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66" y="4578350"/>
            <a:ext cx="126682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 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2890916" y="3141980"/>
            <a:ext cx="674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Ngọc Quỳnh Như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_x000032" descr="image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31" y="0"/>
            <a:ext cx="12302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59" y="0"/>
            <a:ext cx="5635090" cy="3382010"/>
          </a:xfrm>
          <a:prstGeom prst="rect">
            <a:avLst/>
          </a:prstGeom>
          <a:noFill/>
        </p:spPr>
      </p:pic>
      <p:pic>
        <p:nvPicPr>
          <p:cNvPr id="4" name="Picture 3" descr="image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" y="40175"/>
            <a:ext cx="3485759" cy="1828165"/>
          </a:xfrm>
          <a:prstGeom prst="rect">
            <a:avLst/>
          </a:prstGeom>
          <a:noFill/>
        </p:spPr>
      </p:pic>
      <p:sp>
        <p:nvSpPr>
          <p:cNvPr id="5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5"/>
          <p:cNvSpPr txBox="1"/>
          <p:nvPr/>
        </p:nvSpPr>
        <p:spPr>
          <a:xfrm>
            <a:off x="2989384" y="3141980"/>
            <a:ext cx="582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Nghi Phương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1" y="-1"/>
            <a:ext cx="8501575" cy="6724357"/>
          </a:xfrm>
          <a:prstGeom prst="rect">
            <a:avLst/>
          </a:prstGeom>
          <a:noFill/>
        </p:spPr>
      </p:pic>
      <p:pic>
        <p:nvPicPr>
          <p:cNvPr id="5122" name="_x000037" descr="imag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" y="112853"/>
            <a:ext cx="1135063" cy="20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000036" descr="image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031545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000035" descr="image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30437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26" y="5180330"/>
            <a:ext cx="2579197" cy="1677670"/>
          </a:xfrm>
          <a:prstGeom prst="rect">
            <a:avLst/>
          </a:prstGeom>
          <a:noFill/>
        </p:spPr>
      </p:pic>
      <p:sp>
        <p:nvSpPr>
          <p:cNvPr id="7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Phú Vinh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_x0000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2254474" cy="6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/>
          <p:nvPr/>
        </p:nvSpPr>
        <p:spPr>
          <a:xfrm>
            <a:off x="4106320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152300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907952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88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1162460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145950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  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3472347" y="3146669"/>
            <a:ext cx="666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Đoàn Thanh Nhã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097044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" y="-1"/>
            <a:ext cx="12156319" cy="6804075"/>
          </a:xfrm>
          <a:prstGeom prst="rect">
            <a:avLst/>
          </a:prstGeom>
          <a:noFill/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  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70628" y="3181985"/>
            <a:ext cx="640783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Đỗ Xuân Thủy Phương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1" y="-1"/>
            <a:ext cx="8501575" cy="6724357"/>
          </a:xfrm>
          <a:prstGeom prst="rect">
            <a:avLst/>
          </a:prstGeom>
          <a:noFill/>
        </p:spPr>
      </p:pic>
      <p:pic>
        <p:nvPicPr>
          <p:cNvPr id="5122" name="_x000037" descr="imag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" y="112853"/>
            <a:ext cx="1135063" cy="20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000036" descr="image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031545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000035" descr="image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30437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26" y="5180330"/>
            <a:ext cx="2579197" cy="1677670"/>
          </a:xfrm>
          <a:prstGeom prst="rect">
            <a:avLst/>
          </a:prstGeom>
          <a:noFill/>
        </p:spPr>
      </p:pic>
      <p:sp>
        <p:nvSpPr>
          <p:cNvPr id="7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3824" y="3159931"/>
            <a:ext cx="4402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Bùi Minh Hoàng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1" y="-1"/>
            <a:ext cx="8501575" cy="6724357"/>
          </a:xfrm>
          <a:prstGeom prst="rect">
            <a:avLst/>
          </a:prstGeom>
          <a:noFill/>
        </p:spPr>
      </p:pic>
      <p:pic>
        <p:nvPicPr>
          <p:cNvPr id="5122" name="_x000037" descr="imag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" y="112853"/>
            <a:ext cx="1135063" cy="20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000036" descr="image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031545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000035" descr="image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30437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26" y="5180330"/>
            <a:ext cx="2579197" cy="1677670"/>
          </a:xfrm>
          <a:prstGeom prst="rect">
            <a:avLst/>
          </a:prstGeom>
          <a:noFill/>
        </p:spPr>
      </p:pic>
      <p:sp>
        <p:nvSpPr>
          <p:cNvPr id="7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795" y="3159931"/>
            <a:ext cx="6105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Đàm Trọng Thiện Nhân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11" y="-1"/>
            <a:ext cx="8501575" cy="6724357"/>
          </a:xfrm>
          <a:prstGeom prst="rect">
            <a:avLst/>
          </a:prstGeom>
          <a:noFill/>
        </p:spPr>
      </p:pic>
      <p:pic>
        <p:nvPicPr>
          <p:cNvPr id="5122" name="_x000037" descr="imag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" y="112853"/>
            <a:ext cx="1135063" cy="20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_x000036" descr="image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031545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000035" descr="image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30437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3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26" y="5180330"/>
            <a:ext cx="2579197" cy="1677670"/>
          </a:xfrm>
          <a:prstGeom prst="rect">
            <a:avLst/>
          </a:prstGeom>
          <a:noFill/>
        </p:spPr>
      </p:pic>
      <p:sp>
        <p:nvSpPr>
          <p:cNvPr id="7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8795" y="3159931"/>
            <a:ext cx="4919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Hà Phạm Thái Chi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77" name="Picture 206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434" y="0"/>
            <a:ext cx="12352069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213317" y="4250690"/>
            <a:ext cx="1117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hoàn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thành..................................................... </a:t>
            </a:r>
            <a:endParaRPr lang="vi-VN" altLang="en-US" sz="4000" b="1" dirty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5659902" y="4249098"/>
            <a:ext cx="796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1050388" y="2209800"/>
            <a:ext cx="945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smtClean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vi-VN" altLang="en-US" sz="3500" smtClean="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264897" y="3181985"/>
            <a:ext cx="958610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4625918" y="3141980"/>
            <a:ext cx="375373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Đỗ Ngọc Lan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927064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14"/>
            <a:ext cx="12192000" cy="6858635"/>
          </a:xfrm>
          <a:prstGeom prst="rect">
            <a:avLst/>
          </a:prstGeom>
        </p:spPr>
      </p:pic>
      <p:sp>
        <p:nvSpPr>
          <p:cNvPr id="12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1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 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2989385" y="3141980"/>
            <a:ext cx="598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Đinh Thị Mỹ Linh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22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1" name="_x00003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2" y="-39414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000035" descr="imag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1906616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78828"/>
            <a:ext cx="12191365" cy="6858635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Bùi Bảo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2" name="_x00003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35" y="4891637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51506"/>
            <a:ext cx="12154666" cy="6806493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402057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045158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412217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395707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" y="0"/>
            <a:ext cx="12093527" cy="6911926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 b="1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 b="1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b="1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b="1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520065" y="424827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2" name="Text Box 2"/>
          <p:cNvSpPr txBox="1"/>
          <p:nvPr/>
        </p:nvSpPr>
        <p:spPr>
          <a:xfrm>
            <a:off x="530225" y="220738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solidFill>
                <a:schemeClr val="accent6">
                  <a:lumMod val="20000"/>
                  <a:lumOff val="80000"/>
                </a:schemeClr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13715" y="3179565"/>
            <a:ext cx="1017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..............................................  </a:t>
            </a:r>
            <a:r>
              <a:rPr lang="vi-VN" alt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3742863" name="Picture 12" descr="Description: C:\Users\Administrator\Google Drive\Khối Tiểu học\Năm học 2014 - 2015\Vân\Linh tinh\New folder (3)\frame_sof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63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3595217" y="797898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641197" y="4330403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396849" y="4272543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31185" y="201688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651357" y="2289513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634847" y="3261698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solidFill>
                  <a:srgbClr val="00B050"/>
                </a:solidFill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585941" y="2287093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_x000012" descr="imag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3" y="9408"/>
            <a:ext cx="12886006" cy="68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000013" descr="imag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2966"/>
            <a:ext cx="1219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/>
          <p:nvPr/>
        </p:nvSpPr>
        <p:spPr>
          <a:xfrm>
            <a:off x="3463925" y="1454386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509905" y="4986891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13" name="Text Box 8"/>
          <p:cNvSpPr txBox="1"/>
          <p:nvPr/>
        </p:nvSpPr>
        <p:spPr>
          <a:xfrm>
            <a:off x="4265557" y="4929031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0" y="191334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 Box 2"/>
          <p:cNvSpPr txBox="1"/>
          <p:nvPr/>
        </p:nvSpPr>
        <p:spPr>
          <a:xfrm>
            <a:off x="520065" y="2946001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03555" y="3918186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........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2454649" y="2943581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_x00003" descr="im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21083"/>
            <a:ext cx="12187236" cy="68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F0"/>
                </a:solidFill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solidFill>
                  <a:srgbClr val="00B0F0"/>
                </a:solidFill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6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solidFill>
                  <a:srgbClr val="00B0F0"/>
                </a:solidFill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solidFill>
                  <a:srgbClr val="00B0F0"/>
                </a:solidFill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Lớp: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552450"/>
            <a:ext cx="944880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100000">
              <a:srgbClr val="FBFB11">
                <a:lumMod val="41000"/>
                <a:lumOff val="59000"/>
              </a:srgbClr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875"/>
            <a:ext cx="12192000" cy="700151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Bảo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pic>
        <p:nvPicPr>
          <p:cNvPr id="12" name="_x00003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0" y="4932608"/>
            <a:ext cx="1563688" cy="19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000035" descr="image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335" y="1910557"/>
            <a:ext cx="1041400" cy="28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78" y="5180330"/>
            <a:ext cx="2579197" cy="167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1" name="Text Box 15"/>
          <p:cNvSpPr txBox="1"/>
          <p:nvPr/>
        </p:nvSpPr>
        <p:spPr>
          <a:xfrm>
            <a:off x="2989385" y="3141980"/>
            <a:ext cx="571382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Bảo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77" name="Picture 206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9434" y="0"/>
            <a:ext cx="12352069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2213317" y="4250690"/>
            <a:ext cx="1117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hoàn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thành..................................................... </a:t>
            </a:r>
            <a:endParaRPr lang="vi-VN" altLang="en-US" sz="4000" b="1" dirty="0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8"/>
          <p:cNvSpPr txBox="1"/>
          <p:nvPr/>
        </p:nvSpPr>
        <p:spPr>
          <a:xfrm>
            <a:off x="5659902" y="4249098"/>
            <a:ext cx="796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1050388" y="2209800"/>
            <a:ext cx="945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smtClean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vi-VN" altLang="en-US" sz="3500" smtClean="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264897" y="3181985"/>
            <a:ext cx="958610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4625918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Phạm Duy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927064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8215" cy="685800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989385" y="3141980"/>
            <a:ext cx="6570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Ngọc Minh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8" y="0"/>
            <a:ext cx="12116972" cy="6858000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718185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FF000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250690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192830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121975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209800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181985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 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747892" y="3146669"/>
            <a:ext cx="676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Ngọc Phương Anh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207380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0" y="0"/>
            <a:ext cx="11998100" cy="6746451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3463925" y="1369970"/>
            <a:ext cx="88074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00B050"/>
                </a:solidFill>
                <a:latin typeface="#9Slide05 Angelline" charset="0"/>
                <a:cs typeface="#9Slide05 Angelline" charset="0"/>
              </a:rPr>
              <a:t>PHIẾU KHEN</a:t>
            </a:r>
            <a:endParaRPr lang="en-US" sz="6000" b="1" dirty="0">
              <a:solidFill>
                <a:srgbClr val="00B050"/>
              </a:solidFill>
              <a:latin typeface="#9Slide05 Angelline" charset="0"/>
              <a:cs typeface="#9Slide05 Angelline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09905" y="4902475"/>
            <a:ext cx="10968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Đã hoàn </a:t>
            </a:r>
            <a:r>
              <a:rPr lang="vi-VN" altLang="en-US" sz="4000" b="1" dirty="0" smtClean="0">
                <a:latin typeface="HP001 4 hàng" panose="020B0603050302020204" charset="0"/>
                <a:cs typeface="HP001 4 hàng" panose="020B0603050302020204" charset="0"/>
              </a:rPr>
              <a:t>thành </a:t>
            </a:r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..................................................................... 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4265557" y="4844615"/>
            <a:ext cx="772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ō việc h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ǌ 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online tháng 1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  <a:sym typeface="+mn-ea"/>
              </a:rPr>
              <a:t>1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  <a:p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7" y="375177"/>
            <a:ext cx="590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 TIỂU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HỌC </a:t>
            </a:r>
            <a:r>
              <a:rPr lang="en-US" sz="2400" b="1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PHÚ HÒA 1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520065" y="2861585"/>
            <a:ext cx="7144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500">
                <a:latin typeface="Times New Roman" panose="02020603050405020304" charset="0"/>
                <a:cs typeface="Times New Roman" panose="02020603050405020304" charset="0"/>
              </a:rPr>
              <a:t>GVCN</a:t>
            </a:r>
            <a:r>
              <a:rPr lang="vi-VN" altLang="en-US" sz="4000"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altLang="en-US" sz="4000" smtClean="0">
                <a:latin typeface="Times New Roman" panose="02020603050405020304" charset="0"/>
                <a:cs typeface="Times New Roman" panose="02020603050405020304" charset="0"/>
              </a:rPr>
              <a:t>……</a:t>
            </a:r>
            <a:r>
              <a:rPr lang="vi-VN" altLang="en-US" sz="4000" smtClean="0">
                <a:latin typeface="Times New Roman" panose="02020603050405020304" charset="0"/>
                <a:cs typeface="Times New Roman" panose="02020603050405020304" charset="0"/>
              </a:rPr>
              <a:t>..............................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     </a:t>
            </a:r>
            <a:endParaRPr lang="vi-VN" altLang="en-US" sz="4000" b="1"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3555" y="3833770"/>
            <a:ext cx="11347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</a:rPr>
              <a:t>Khen e</a:t>
            </a:r>
            <a:r>
              <a:rPr lang="en-US" sz="4000" b="1" dirty="0">
                <a:latin typeface="HP001 4 hàng" panose="020B0603050302020204" charset="0"/>
                <a:cs typeface="HP001 4 hàng" panose="020B0603050302020204" charset="0"/>
              </a:rPr>
              <a:t>m</a:t>
            </a:r>
            <a:r>
              <a:rPr lang="en-US" sz="4000" b="1">
                <a:latin typeface="HP001 4 hàng" panose="020B0603050302020204" charset="0"/>
                <a:cs typeface="HP001 4 hàng" panose="020B0603050302020204" charset="0"/>
              </a:rPr>
              <a:t>: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….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...................................................</a:t>
            </a:r>
            <a:r>
              <a:rPr lang="en-US" altLang="en-US" sz="4000" b="1" smtClean="0"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4000" b="1" smtClean="0">
                <a:latin typeface="HP001 4 hàng" panose="020B0603050302020204" charset="0"/>
                <a:cs typeface="HP001 4 hàng" panose="020B0603050302020204" charset="0"/>
              </a:rPr>
              <a:t>Lớp</a:t>
            </a:r>
            <a:r>
              <a:rPr lang="vi-VN" altLang="en-US" sz="4000" b="1">
                <a:latin typeface="HP001 4 hàng" panose="020B0603050302020204" charset="0"/>
                <a:cs typeface="HP001 4 hàng" panose="020B0603050302020204" charset="0"/>
              </a:rPr>
              <a:t>: </a:t>
            </a:r>
            <a:r>
              <a:rPr lang="en-US" altLang="en-US" sz="4000" b="1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1</a:t>
            </a:r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/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4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747892" y="3798454"/>
            <a:ext cx="6760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Nguyễn Đỗ An Hân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454649" y="2859165"/>
            <a:ext cx="525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Lê Thị Mỹ Hương</a:t>
            </a:r>
            <a:endParaRPr lang="vi-VN" altLang="en-US" sz="40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1546</Words>
  <Application>Microsoft Office PowerPoint</Application>
  <PresentationFormat>Widescreen</PresentationFormat>
  <Paragraphs>270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#9Slide05 Angelline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MY HUONG</cp:lastModifiedBy>
  <cp:revision>117</cp:revision>
  <dcterms:created xsi:type="dcterms:W3CDTF">2021-09-25T06:43:00Z</dcterms:created>
  <dcterms:modified xsi:type="dcterms:W3CDTF">2022-01-02T15:54:08Z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31080929A21341539ED5D120160CF6C1</vt:lpwstr>
  </property>
  <property fmtid="{D5CDD505-2E9C-101B-9397-08002B2CF9AE}" pid="3" name="KSOProductBuildVer">
    <vt:lpwstr>1033-11.2.0.10296</vt:lpwstr>
  </property>
</Properties>
</file>