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33" autoAdjust="0"/>
  </p:normalViewPr>
  <p:slideViewPr>
    <p:cSldViewPr snapToGrid="0" showGuides="1">
      <p:cViewPr>
        <p:scale>
          <a:sx n="50" d="100"/>
          <a:sy n="50" d="100"/>
        </p:scale>
        <p:origin x="1476" y="9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67D59E-18CE-8C4A-D9A5-B99892AF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CE9455D-42D7-A333-6F59-FF992C2E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7637AC-6859-92A1-EBDA-0B4D6EA1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573242-73CA-83F9-13DE-AB847F58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CC6BFC-CCC5-E755-0D4C-E7F14410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6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D90445-DF3F-2688-AB36-562AD87E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ED80F7E-02DA-3BA4-9580-5F33D12E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5E6808D-120D-ED5B-5F6F-95BC60B7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6B06CE4-46EB-F605-9408-C60987C1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D488D-EB95-BA8E-8BE2-767CBED4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4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8413D0-925A-2AD8-F721-0A7622967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AA53A4-A12E-2B55-A0B8-6725120A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6C6CA9-34AF-0A71-328C-3F065BA9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5842BF-92EA-491F-8E0F-F707A28B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D4DFF5-3C4F-2AB2-6518-2DCA1CCC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12575E-DE42-8078-9EDF-77E97864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1C3CA3-C26E-EA0F-EFC3-B6271A74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344551-59A2-D725-393D-C18D7E3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18A76F-FCBD-4EC3-ED5A-B445E86A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F623FD-826C-B7D3-16D2-C8017E7B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020973-59C4-CC4F-832F-8DCC19A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5E89C8-329F-89D5-8E58-1E9B678C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995479-6B0F-1A9A-FD7E-3519B350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C0C24D-1DD9-5B16-3B00-67502E82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CEE462-2E4E-5CA2-38FE-5403DBBB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8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E0476-DCAE-5556-8295-6704EB0A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FA5936-D549-B953-D626-7B4092040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1DC9574-99AF-96D7-52E5-A6C5D73F9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7AC1357-2830-7F98-B917-7E0822B3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F34F52-BC23-80FF-717E-C5C70CD7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CC5B087-AC0F-C98A-3810-B92F2D5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9CEED3-8F59-4FF8-823A-FCCE342C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F8721D2-59E2-B0B5-9F8C-FD7C28F1F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451FAF-0AB9-A48F-9076-CF1666E83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25A492-991C-400C-D693-F9BB75809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E7F67EA-A4BD-291F-31A7-1BFCDD3ED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E31DA29-4AF3-BB5F-B46E-4FD27A1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32A9385-AE0B-5FCC-58B3-A3CAF54A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E2C32B0-7084-6C93-1111-CF4E832B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A01152-FC35-D60E-E97C-239589D5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41D75C-CB0D-9C39-797D-6315C7D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7CEF4F0-C382-7E1A-0477-1B51D836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545ED43-2F02-2EE0-3B7F-3D31CFC8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3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53198D5-D49C-1FAD-9073-7549B4D1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C838CDB-2F8E-2313-50FD-9618F38D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C53B160-A4B8-100B-BCAB-49D84277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3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249849-D33B-A436-A6DC-B80B72E9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9E3056D-21A6-5C06-F1D8-7BB2328BD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C5615F-262E-83A5-74F3-0A5C4E1F5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30398BE-F25C-BF15-93D4-39CFFD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C2A7F66-CDB8-0346-4852-87400CBE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2E9AD8A-3CB0-67E1-5D85-C7A9DD65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8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D5B46A-FB24-C57C-6E08-871A0E74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E65B1FE-A8B2-0C12-2859-2815D3B4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B5AF4AC-7342-53EB-3DA8-46F781BCE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019FF34-FC52-5987-BBD9-CC7015F4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78E9B7-087E-C2F3-D0C7-4ACBE0E9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98752F7-63F6-5D52-D10A-8896B78E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66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3919FB8-5D7A-B84A-3A71-168309D5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CE2CC5-2509-BBE0-EA90-C457D33B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907911-B5B8-DCE1-4A20-A61FC327C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5CA1-19A3-4297-8B87-635D39C2B8C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13002A-BB6C-04A5-301F-875BF5486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5761AB-1811-FBBB-5F87-153A499E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7593-3F44-4BC5-82F3-CA28EAC8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CED95615-BC37-E946-8945-F000D2D450E6}"/>
              </a:ext>
            </a:extLst>
          </p:cNvPr>
          <p:cNvGrpSpPr/>
          <p:nvPr/>
        </p:nvGrpSpPr>
        <p:grpSpPr>
          <a:xfrm rot="10982963">
            <a:off x="1524000" y="-1142904"/>
            <a:ext cx="9144001" cy="9143808"/>
            <a:chOff x="1524000" y="-1142904"/>
            <a:chExt cx="9144001" cy="914380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23CF27F6-134D-C1B7-D477-C3B6B064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9" t="7691" r="14869" b="7673"/>
            <a:stretch>
              <a:fillRect/>
            </a:stretch>
          </p:blipFill>
          <p:spPr>
            <a:xfrm>
              <a:off x="6137910" y="-1141940"/>
              <a:ext cx="4530091" cy="4570940"/>
            </a:xfrm>
            <a:custGeom>
              <a:avLst/>
              <a:gdLst>
                <a:gd name="connsiteX0" fmla="*/ 0 w 4530091"/>
                <a:gd name="connsiteY0" fmla="*/ 0 h 4570940"/>
                <a:gd name="connsiteX1" fmla="*/ 193366 w 4530091"/>
                <a:gd name="connsiteY1" fmla="*/ 4889 h 4570940"/>
                <a:gd name="connsiteX2" fmla="*/ 4530091 w 4530091"/>
                <a:gd name="connsiteY2" fmla="*/ 4570940 h 4570940"/>
                <a:gd name="connsiteX3" fmla="*/ 1597427 w 4530091"/>
                <a:gd name="connsiteY3" fmla="*/ 4570940 h 4570940"/>
                <a:gd name="connsiteX4" fmla="*/ 125704 w 4530091"/>
                <a:gd name="connsiteY4" fmla="*/ 2940068 h 4570940"/>
                <a:gd name="connsiteX5" fmla="*/ 0 w 4530091"/>
                <a:gd name="connsiteY5" fmla="*/ 2933721 h 457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091" h="4570940">
                  <a:moveTo>
                    <a:pt x="0" y="0"/>
                  </a:moveTo>
                  <a:lnTo>
                    <a:pt x="193366" y="4889"/>
                  </a:lnTo>
                  <a:cubicBezTo>
                    <a:pt x="2609073" y="127342"/>
                    <a:pt x="4530091" y="2124802"/>
                    <a:pt x="4530091" y="4570940"/>
                  </a:cubicBezTo>
                  <a:lnTo>
                    <a:pt x="1597427" y="4570940"/>
                  </a:lnTo>
                  <a:cubicBezTo>
                    <a:pt x="1597427" y="3722146"/>
                    <a:pt x="952348" y="3024018"/>
                    <a:pt x="125704" y="2940068"/>
                  </a:cubicBezTo>
                  <a:lnTo>
                    <a:pt x="0" y="2933721"/>
                  </a:lnTo>
                  <a:close/>
                </a:path>
              </a:pathLst>
            </a:cu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41B2DB1A-86E3-6FC4-504C-36D9AA40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1" t="5561" r="14554" b="5561"/>
            <a:stretch>
              <a:fillRect/>
            </a:stretch>
          </p:blipFill>
          <p:spPr>
            <a:xfrm rot="16200000">
              <a:off x="1522143" y="-1141047"/>
              <a:ext cx="4571904" cy="4568190"/>
            </a:xfrm>
            <a:custGeom>
              <a:avLst/>
              <a:gdLst>
                <a:gd name="connsiteX0" fmla="*/ 0 w 4571904"/>
                <a:gd name="connsiteY0" fmla="*/ 0 h 4568190"/>
                <a:gd name="connsiteX1" fmla="*/ 4566051 w 4571904"/>
                <a:gd name="connsiteY1" fmla="*/ 4336725 h 4568190"/>
                <a:gd name="connsiteX2" fmla="*/ 4571904 w 4571904"/>
                <a:gd name="connsiteY2" fmla="*/ 4568190 h 4568190"/>
                <a:gd name="connsiteX3" fmla="*/ 1639143 w 4571904"/>
                <a:gd name="connsiteY3" fmla="*/ 4568190 h 4568190"/>
                <a:gd name="connsiteX4" fmla="*/ 1630872 w 4571904"/>
                <a:gd name="connsiteY4" fmla="*/ 4404387 h 4568190"/>
                <a:gd name="connsiteX5" fmla="*/ 0 w 4571904"/>
                <a:gd name="connsiteY5" fmla="*/ 2932664 h 45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904" h="4568190">
                  <a:moveTo>
                    <a:pt x="0" y="0"/>
                  </a:moveTo>
                  <a:cubicBezTo>
                    <a:pt x="2446138" y="0"/>
                    <a:pt x="4443598" y="1921018"/>
                    <a:pt x="4566051" y="4336725"/>
                  </a:cubicBezTo>
                  <a:lnTo>
                    <a:pt x="4571904" y="4568190"/>
                  </a:lnTo>
                  <a:lnTo>
                    <a:pt x="1639143" y="4568190"/>
                  </a:lnTo>
                  <a:lnTo>
                    <a:pt x="1630872" y="4404387"/>
                  </a:lnTo>
                  <a:cubicBezTo>
                    <a:pt x="1546922" y="3577742"/>
                    <a:pt x="848794" y="2932664"/>
                    <a:pt x="0" y="2932664"/>
                  </a:cubicBezTo>
                  <a:close/>
                </a:path>
              </a:pathLst>
            </a:cu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ED3081BB-0B53-82BA-B342-62F6996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11379" r="34161" b="11379"/>
            <a:stretch>
              <a:fillRect/>
            </a:stretch>
          </p:blipFill>
          <p:spPr>
            <a:xfrm rot="10800000">
              <a:off x="1525157" y="3474719"/>
              <a:ext cx="4567034" cy="4526185"/>
            </a:xfrm>
            <a:custGeom>
              <a:avLst/>
              <a:gdLst>
                <a:gd name="connsiteX0" fmla="*/ 0 w 4567034"/>
                <a:gd name="connsiteY0" fmla="*/ 0 h 4526185"/>
                <a:gd name="connsiteX1" fmla="*/ 231465 w 4567034"/>
                <a:gd name="connsiteY1" fmla="*/ 5853 h 4526185"/>
                <a:gd name="connsiteX2" fmla="*/ 4562240 w 4567034"/>
                <a:gd name="connsiteY2" fmla="*/ 4336629 h 4526185"/>
                <a:gd name="connsiteX3" fmla="*/ 4567034 w 4567034"/>
                <a:gd name="connsiteY3" fmla="*/ 4526185 h 4526185"/>
                <a:gd name="connsiteX4" fmla="*/ 1633218 w 4567034"/>
                <a:gd name="connsiteY4" fmla="*/ 4526185 h 4526185"/>
                <a:gd name="connsiteX5" fmla="*/ 1627062 w 4567034"/>
                <a:gd name="connsiteY5" fmla="*/ 4404291 h 4526185"/>
                <a:gd name="connsiteX6" fmla="*/ 163803 w 4567034"/>
                <a:gd name="connsiteY6" fmla="*/ 2941032 h 4526185"/>
                <a:gd name="connsiteX7" fmla="*/ 0 w 4567034"/>
                <a:gd name="connsiteY7" fmla="*/ 2932760 h 452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034" h="4526185">
                  <a:moveTo>
                    <a:pt x="0" y="0"/>
                  </a:moveTo>
                  <a:lnTo>
                    <a:pt x="231465" y="5853"/>
                  </a:lnTo>
                  <a:cubicBezTo>
                    <a:pt x="2569246" y="124355"/>
                    <a:pt x="4443738" y="1998848"/>
                    <a:pt x="4562240" y="4336629"/>
                  </a:cubicBezTo>
                  <a:lnTo>
                    <a:pt x="4567034" y="4526185"/>
                  </a:lnTo>
                  <a:lnTo>
                    <a:pt x="1633218" y="4526185"/>
                  </a:lnTo>
                  <a:lnTo>
                    <a:pt x="1627062" y="4404291"/>
                  </a:lnTo>
                  <a:cubicBezTo>
                    <a:pt x="1548709" y="3632756"/>
                    <a:pt x="935338" y="3019385"/>
                    <a:pt x="163803" y="2941032"/>
                  </a:cubicBezTo>
                  <a:lnTo>
                    <a:pt x="0" y="2932760"/>
                  </a:lnTo>
                  <a:close/>
                </a:path>
              </a:pathLst>
            </a:cu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8254530-3671-F8E6-B21A-BFBE6402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5461" r="17479" b="27656"/>
            <a:stretch/>
          </p:blipFill>
          <p:spPr>
            <a:xfrm rot="5400000">
              <a:off x="6139766" y="3472863"/>
              <a:ext cx="4525221" cy="4528935"/>
            </a:xfrm>
            <a:custGeom>
              <a:avLst/>
              <a:gdLst>
                <a:gd name="connsiteX0" fmla="*/ 0 w 4525221"/>
                <a:gd name="connsiteY0" fmla="*/ 0 h 4528935"/>
                <a:gd name="connsiteX1" fmla="*/ 189556 w 4525221"/>
                <a:gd name="connsiteY1" fmla="*/ 4793 h 4528935"/>
                <a:gd name="connsiteX2" fmla="*/ 4520332 w 4525221"/>
                <a:gd name="connsiteY2" fmla="*/ 4335569 h 4528935"/>
                <a:gd name="connsiteX3" fmla="*/ 4525221 w 4525221"/>
                <a:gd name="connsiteY3" fmla="*/ 4528935 h 4528935"/>
                <a:gd name="connsiteX4" fmla="*/ 1591501 w 4525221"/>
                <a:gd name="connsiteY4" fmla="*/ 4528935 h 4528935"/>
                <a:gd name="connsiteX5" fmla="*/ 1585153 w 4525221"/>
                <a:gd name="connsiteY5" fmla="*/ 4403231 h 4528935"/>
                <a:gd name="connsiteX6" fmla="*/ 121894 w 4525221"/>
                <a:gd name="connsiteY6" fmla="*/ 2939972 h 4528935"/>
                <a:gd name="connsiteX7" fmla="*/ 0 w 4525221"/>
                <a:gd name="connsiteY7" fmla="*/ 2933817 h 4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221" h="4528935">
                  <a:moveTo>
                    <a:pt x="0" y="0"/>
                  </a:moveTo>
                  <a:lnTo>
                    <a:pt x="189556" y="4793"/>
                  </a:lnTo>
                  <a:cubicBezTo>
                    <a:pt x="2527337" y="123295"/>
                    <a:pt x="4401830" y="1997788"/>
                    <a:pt x="4520332" y="4335569"/>
                  </a:cubicBezTo>
                  <a:lnTo>
                    <a:pt x="4525221" y="4528935"/>
                  </a:lnTo>
                  <a:lnTo>
                    <a:pt x="1591501" y="4528935"/>
                  </a:lnTo>
                  <a:lnTo>
                    <a:pt x="1585153" y="4403231"/>
                  </a:lnTo>
                  <a:cubicBezTo>
                    <a:pt x="1506800" y="3631696"/>
                    <a:pt x="893429" y="3018325"/>
                    <a:pt x="121894" y="2939972"/>
                  </a:cubicBezTo>
                  <a:lnTo>
                    <a:pt x="0" y="293381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661875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EAD0AAC-5A01-B3BC-9DB6-CA2CF4679D7D}"/>
              </a:ext>
            </a:extLst>
          </p:cNvPr>
          <p:cNvGrpSpPr/>
          <p:nvPr/>
        </p:nvGrpSpPr>
        <p:grpSpPr>
          <a:xfrm>
            <a:off x="-4572001" y="2286096"/>
            <a:ext cx="9144001" cy="9143808"/>
            <a:chOff x="1524000" y="-1142904"/>
            <a:chExt cx="9144001" cy="914380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23CF27F6-134D-C1B7-D477-C3B6B064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9" t="7691" r="14869" b="7673"/>
            <a:stretch>
              <a:fillRect/>
            </a:stretch>
          </p:blipFill>
          <p:spPr>
            <a:xfrm>
              <a:off x="6137910" y="-1141940"/>
              <a:ext cx="4530091" cy="4570940"/>
            </a:xfrm>
            <a:custGeom>
              <a:avLst/>
              <a:gdLst>
                <a:gd name="connsiteX0" fmla="*/ 0 w 4530091"/>
                <a:gd name="connsiteY0" fmla="*/ 0 h 4570940"/>
                <a:gd name="connsiteX1" fmla="*/ 193366 w 4530091"/>
                <a:gd name="connsiteY1" fmla="*/ 4889 h 4570940"/>
                <a:gd name="connsiteX2" fmla="*/ 4530091 w 4530091"/>
                <a:gd name="connsiteY2" fmla="*/ 4570940 h 4570940"/>
                <a:gd name="connsiteX3" fmla="*/ 1597427 w 4530091"/>
                <a:gd name="connsiteY3" fmla="*/ 4570940 h 4570940"/>
                <a:gd name="connsiteX4" fmla="*/ 125704 w 4530091"/>
                <a:gd name="connsiteY4" fmla="*/ 2940068 h 4570940"/>
                <a:gd name="connsiteX5" fmla="*/ 0 w 4530091"/>
                <a:gd name="connsiteY5" fmla="*/ 2933721 h 457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091" h="4570940">
                  <a:moveTo>
                    <a:pt x="0" y="0"/>
                  </a:moveTo>
                  <a:lnTo>
                    <a:pt x="193366" y="4889"/>
                  </a:lnTo>
                  <a:cubicBezTo>
                    <a:pt x="2609073" y="127342"/>
                    <a:pt x="4530091" y="2124802"/>
                    <a:pt x="4530091" y="4570940"/>
                  </a:cubicBezTo>
                  <a:lnTo>
                    <a:pt x="1597427" y="4570940"/>
                  </a:lnTo>
                  <a:cubicBezTo>
                    <a:pt x="1597427" y="3722146"/>
                    <a:pt x="952348" y="3024018"/>
                    <a:pt x="125704" y="2940068"/>
                  </a:cubicBezTo>
                  <a:lnTo>
                    <a:pt x="0" y="2933721"/>
                  </a:lnTo>
                  <a:close/>
                </a:path>
              </a:pathLst>
            </a:cu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41B2DB1A-86E3-6FC4-504C-36D9AA40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1" t="5561" r="14554" b="5561"/>
            <a:stretch>
              <a:fillRect/>
            </a:stretch>
          </p:blipFill>
          <p:spPr>
            <a:xfrm rot="16200000">
              <a:off x="1522143" y="-1141047"/>
              <a:ext cx="4571904" cy="4568190"/>
            </a:xfrm>
            <a:custGeom>
              <a:avLst/>
              <a:gdLst>
                <a:gd name="connsiteX0" fmla="*/ 0 w 4571904"/>
                <a:gd name="connsiteY0" fmla="*/ 0 h 4568190"/>
                <a:gd name="connsiteX1" fmla="*/ 4566051 w 4571904"/>
                <a:gd name="connsiteY1" fmla="*/ 4336725 h 4568190"/>
                <a:gd name="connsiteX2" fmla="*/ 4571904 w 4571904"/>
                <a:gd name="connsiteY2" fmla="*/ 4568190 h 4568190"/>
                <a:gd name="connsiteX3" fmla="*/ 1639143 w 4571904"/>
                <a:gd name="connsiteY3" fmla="*/ 4568190 h 4568190"/>
                <a:gd name="connsiteX4" fmla="*/ 1630872 w 4571904"/>
                <a:gd name="connsiteY4" fmla="*/ 4404387 h 4568190"/>
                <a:gd name="connsiteX5" fmla="*/ 0 w 4571904"/>
                <a:gd name="connsiteY5" fmla="*/ 2932664 h 45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904" h="4568190">
                  <a:moveTo>
                    <a:pt x="0" y="0"/>
                  </a:moveTo>
                  <a:cubicBezTo>
                    <a:pt x="2446138" y="0"/>
                    <a:pt x="4443598" y="1921018"/>
                    <a:pt x="4566051" y="4336725"/>
                  </a:cubicBezTo>
                  <a:lnTo>
                    <a:pt x="4571904" y="4568190"/>
                  </a:lnTo>
                  <a:lnTo>
                    <a:pt x="1639143" y="4568190"/>
                  </a:lnTo>
                  <a:lnTo>
                    <a:pt x="1630872" y="4404387"/>
                  </a:lnTo>
                  <a:cubicBezTo>
                    <a:pt x="1546922" y="3577742"/>
                    <a:pt x="848794" y="2932664"/>
                    <a:pt x="0" y="2932664"/>
                  </a:cubicBezTo>
                  <a:close/>
                </a:path>
              </a:pathLst>
            </a:cu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ED3081BB-0B53-82BA-B342-62F6996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11379" r="34161" b="11379"/>
            <a:stretch>
              <a:fillRect/>
            </a:stretch>
          </p:blipFill>
          <p:spPr>
            <a:xfrm rot="10800000">
              <a:off x="1525157" y="3474719"/>
              <a:ext cx="4567034" cy="4526185"/>
            </a:xfrm>
            <a:custGeom>
              <a:avLst/>
              <a:gdLst>
                <a:gd name="connsiteX0" fmla="*/ 0 w 4567034"/>
                <a:gd name="connsiteY0" fmla="*/ 0 h 4526185"/>
                <a:gd name="connsiteX1" fmla="*/ 231465 w 4567034"/>
                <a:gd name="connsiteY1" fmla="*/ 5853 h 4526185"/>
                <a:gd name="connsiteX2" fmla="*/ 4562240 w 4567034"/>
                <a:gd name="connsiteY2" fmla="*/ 4336629 h 4526185"/>
                <a:gd name="connsiteX3" fmla="*/ 4567034 w 4567034"/>
                <a:gd name="connsiteY3" fmla="*/ 4526185 h 4526185"/>
                <a:gd name="connsiteX4" fmla="*/ 1633218 w 4567034"/>
                <a:gd name="connsiteY4" fmla="*/ 4526185 h 4526185"/>
                <a:gd name="connsiteX5" fmla="*/ 1627062 w 4567034"/>
                <a:gd name="connsiteY5" fmla="*/ 4404291 h 4526185"/>
                <a:gd name="connsiteX6" fmla="*/ 163803 w 4567034"/>
                <a:gd name="connsiteY6" fmla="*/ 2941032 h 4526185"/>
                <a:gd name="connsiteX7" fmla="*/ 0 w 4567034"/>
                <a:gd name="connsiteY7" fmla="*/ 2932760 h 452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034" h="4526185">
                  <a:moveTo>
                    <a:pt x="0" y="0"/>
                  </a:moveTo>
                  <a:lnTo>
                    <a:pt x="231465" y="5853"/>
                  </a:lnTo>
                  <a:cubicBezTo>
                    <a:pt x="2569246" y="124355"/>
                    <a:pt x="4443738" y="1998848"/>
                    <a:pt x="4562240" y="4336629"/>
                  </a:cubicBezTo>
                  <a:lnTo>
                    <a:pt x="4567034" y="4526185"/>
                  </a:lnTo>
                  <a:lnTo>
                    <a:pt x="1633218" y="4526185"/>
                  </a:lnTo>
                  <a:lnTo>
                    <a:pt x="1627062" y="4404291"/>
                  </a:lnTo>
                  <a:cubicBezTo>
                    <a:pt x="1548709" y="3632756"/>
                    <a:pt x="935338" y="3019385"/>
                    <a:pt x="163803" y="2941032"/>
                  </a:cubicBezTo>
                  <a:lnTo>
                    <a:pt x="0" y="2932760"/>
                  </a:lnTo>
                  <a:close/>
                </a:path>
              </a:pathLst>
            </a:cu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8254530-3671-F8E6-B21A-BFBE6402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5461" r="17479" b="27656"/>
            <a:stretch/>
          </p:blipFill>
          <p:spPr>
            <a:xfrm rot="5400000">
              <a:off x="6139766" y="3472863"/>
              <a:ext cx="4525221" cy="4528935"/>
            </a:xfrm>
            <a:custGeom>
              <a:avLst/>
              <a:gdLst>
                <a:gd name="connsiteX0" fmla="*/ 0 w 4525221"/>
                <a:gd name="connsiteY0" fmla="*/ 0 h 4528935"/>
                <a:gd name="connsiteX1" fmla="*/ 189556 w 4525221"/>
                <a:gd name="connsiteY1" fmla="*/ 4793 h 4528935"/>
                <a:gd name="connsiteX2" fmla="*/ 4520332 w 4525221"/>
                <a:gd name="connsiteY2" fmla="*/ 4335569 h 4528935"/>
                <a:gd name="connsiteX3" fmla="*/ 4525221 w 4525221"/>
                <a:gd name="connsiteY3" fmla="*/ 4528935 h 4528935"/>
                <a:gd name="connsiteX4" fmla="*/ 1591501 w 4525221"/>
                <a:gd name="connsiteY4" fmla="*/ 4528935 h 4528935"/>
                <a:gd name="connsiteX5" fmla="*/ 1585153 w 4525221"/>
                <a:gd name="connsiteY5" fmla="*/ 4403231 h 4528935"/>
                <a:gd name="connsiteX6" fmla="*/ 121894 w 4525221"/>
                <a:gd name="connsiteY6" fmla="*/ 2939972 h 4528935"/>
                <a:gd name="connsiteX7" fmla="*/ 0 w 4525221"/>
                <a:gd name="connsiteY7" fmla="*/ 2933817 h 4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221" h="4528935">
                  <a:moveTo>
                    <a:pt x="0" y="0"/>
                  </a:moveTo>
                  <a:lnTo>
                    <a:pt x="189556" y="4793"/>
                  </a:lnTo>
                  <a:cubicBezTo>
                    <a:pt x="2527337" y="123295"/>
                    <a:pt x="4401830" y="1997788"/>
                    <a:pt x="4520332" y="4335569"/>
                  </a:cubicBezTo>
                  <a:lnTo>
                    <a:pt x="4525221" y="4528935"/>
                  </a:lnTo>
                  <a:lnTo>
                    <a:pt x="1591501" y="4528935"/>
                  </a:lnTo>
                  <a:lnTo>
                    <a:pt x="1585153" y="4403231"/>
                  </a:lnTo>
                  <a:cubicBezTo>
                    <a:pt x="1506800" y="3631696"/>
                    <a:pt x="893429" y="3018325"/>
                    <a:pt x="121894" y="2939972"/>
                  </a:cubicBezTo>
                  <a:lnTo>
                    <a:pt x="0" y="2933817"/>
                  </a:lnTo>
                  <a:close/>
                </a:path>
              </a:pathLst>
            </a:cu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9F5080-08C2-201F-C09B-BD4BAC303323}"/>
              </a:ext>
            </a:extLst>
          </p:cNvPr>
          <p:cNvSpPr txBox="1"/>
          <p:nvPr/>
        </p:nvSpPr>
        <p:spPr>
          <a:xfrm>
            <a:off x="6096000" y="2627222"/>
            <a:ext cx="4530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algn="just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284A533-B615-6F43-F0E2-96473E2C5D16}"/>
              </a:ext>
            </a:extLst>
          </p:cNvPr>
          <p:cNvSpPr txBox="1"/>
          <p:nvPr/>
        </p:nvSpPr>
        <p:spPr>
          <a:xfrm>
            <a:off x="6096000" y="1578209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SVN-Cintra" pitchFamily="50" charset="0"/>
                <a:cs typeface="SVN-Cintra" pitchFamily="50" charset="0"/>
              </a:rPr>
              <a:t>NỘI DUNG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664EFE9-59A2-8276-B2F6-29F723E00D44}"/>
              </a:ext>
            </a:extLst>
          </p:cNvPr>
          <p:cNvCxnSpPr/>
          <p:nvPr/>
        </p:nvCxnSpPr>
        <p:spPr>
          <a:xfrm>
            <a:off x="6347736" y="2286095"/>
            <a:ext cx="1733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4">
            <a:extLst>
              <a:ext uri="{FF2B5EF4-FFF2-40B4-BE49-F238E27FC236}">
                <a16:creationId xmlns:a16="http://schemas.microsoft.com/office/drawing/2014/main" id="{8F087EDF-1075-FA02-077E-CC0CA222BD37}"/>
              </a:ext>
            </a:extLst>
          </p:cNvPr>
          <p:cNvSpPr/>
          <p:nvPr/>
        </p:nvSpPr>
        <p:spPr>
          <a:xfrm>
            <a:off x="8694972" y="1578209"/>
            <a:ext cx="1753705" cy="907552"/>
          </a:xfrm>
          <a:custGeom>
            <a:avLst/>
            <a:gdLst/>
            <a:ahLst/>
            <a:cxnLst/>
            <a:rect l="l" t="t" r="r" b="b"/>
            <a:pathLst>
              <a:path w="4025967" h="2234412">
                <a:moveTo>
                  <a:pt x="0" y="0"/>
                </a:moveTo>
                <a:lnTo>
                  <a:pt x="4025968" y="0"/>
                </a:lnTo>
                <a:lnTo>
                  <a:pt x="4025968" y="2234412"/>
                </a:lnTo>
                <a:lnTo>
                  <a:pt x="0" y="2234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4250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EAD0AAC-5A01-B3BC-9DB6-CA2CF4679D7D}"/>
              </a:ext>
            </a:extLst>
          </p:cNvPr>
          <p:cNvGrpSpPr/>
          <p:nvPr/>
        </p:nvGrpSpPr>
        <p:grpSpPr>
          <a:xfrm rot="16200000">
            <a:off x="-4572001" y="2286096"/>
            <a:ext cx="9144001" cy="9143808"/>
            <a:chOff x="1524000" y="-1142904"/>
            <a:chExt cx="9144001" cy="914380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23CF27F6-134D-C1B7-D477-C3B6B064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9" t="7691" r="14869" b="7673"/>
            <a:stretch>
              <a:fillRect/>
            </a:stretch>
          </p:blipFill>
          <p:spPr>
            <a:xfrm>
              <a:off x="6137910" y="-1141940"/>
              <a:ext cx="4530091" cy="4570940"/>
            </a:xfrm>
            <a:custGeom>
              <a:avLst/>
              <a:gdLst>
                <a:gd name="connsiteX0" fmla="*/ 0 w 4530091"/>
                <a:gd name="connsiteY0" fmla="*/ 0 h 4570940"/>
                <a:gd name="connsiteX1" fmla="*/ 193366 w 4530091"/>
                <a:gd name="connsiteY1" fmla="*/ 4889 h 4570940"/>
                <a:gd name="connsiteX2" fmla="*/ 4530091 w 4530091"/>
                <a:gd name="connsiteY2" fmla="*/ 4570940 h 4570940"/>
                <a:gd name="connsiteX3" fmla="*/ 1597427 w 4530091"/>
                <a:gd name="connsiteY3" fmla="*/ 4570940 h 4570940"/>
                <a:gd name="connsiteX4" fmla="*/ 125704 w 4530091"/>
                <a:gd name="connsiteY4" fmla="*/ 2940068 h 4570940"/>
                <a:gd name="connsiteX5" fmla="*/ 0 w 4530091"/>
                <a:gd name="connsiteY5" fmla="*/ 2933721 h 457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091" h="4570940">
                  <a:moveTo>
                    <a:pt x="0" y="0"/>
                  </a:moveTo>
                  <a:lnTo>
                    <a:pt x="193366" y="4889"/>
                  </a:lnTo>
                  <a:cubicBezTo>
                    <a:pt x="2609073" y="127342"/>
                    <a:pt x="4530091" y="2124802"/>
                    <a:pt x="4530091" y="4570940"/>
                  </a:cubicBezTo>
                  <a:lnTo>
                    <a:pt x="1597427" y="4570940"/>
                  </a:lnTo>
                  <a:cubicBezTo>
                    <a:pt x="1597427" y="3722146"/>
                    <a:pt x="952348" y="3024018"/>
                    <a:pt x="125704" y="2940068"/>
                  </a:cubicBezTo>
                  <a:lnTo>
                    <a:pt x="0" y="2933721"/>
                  </a:lnTo>
                  <a:close/>
                </a:path>
              </a:pathLst>
            </a:cu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41B2DB1A-86E3-6FC4-504C-36D9AA40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1" t="5561" r="14554" b="5561"/>
            <a:stretch>
              <a:fillRect/>
            </a:stretch>
          </p:blipFill>
          <p:spPr>
            <a:xfrm rot="16200000">
              <a:off x="1522143" y="-1141047"/>
              <a:ext cx="4571904" cy="4568190"/>
            </a:xfrm>
            <a:custGeom>
              <a:avLst/>
              <a:gdLst>
                <a:gd name="connsiteX0" fmla="*/ 0 w 4571904"/>
                <a:gd name="connsiteY0" fmla="*/ 0 h 4568190"/>
                <a:gd name="connsiteX1" fmla="*/ 4566051 w 4571904"/>
                <a:gd name="connsiteY1" fmla="*/ 4336725 h 4568190"/>
                <a:gd name="connsiteX2" fmla="*/ 4571904 w 4571904"/>
                <a:gd name="connsiteY2" fmla="*/ 4568190 h 4568190"/>
                <a:gd name="connsiteX3" fmla="*/ 1639143 w 4571904"/>
                <a:gd name="connsiteY3" fmla="*/ 4568190 h 4568190"/>
                <a:gd name="connsiteX4" fmla="*/ 1630872 w 4571904"/>
                <a:gd name="connsiteY4" fmla="*/ 4404387 h 4568190"/>
                <a:gd name="connsiteX5" fmla="*/ 0 w 4571904"/>
                <a:gd name="connsiteY5" fmla="*/ 2932664 h 45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904" h="4568190">
                  <a:moveTo>
                    <a:pt x="0" y="0"/>
                  </a:moveTo>
                  <a:cubicBezTo>
                    <a:pt x="2446138" y="0"/>
                    <a:pt x="4443598" y="1921018"/>
                    <a:pt x="4566051" y="4336725"/>
                  </a:cubicBezTo>
                  <a:lnTo>
                    <a:pt x="4571904" y="4568190"/>
                  </a:lnTo>
                  <a:lnTo>
                    <a:pt x="1639143" y="4568190"/>
                  </a:lnTo>
                  <a:lnTo>
                    <a:pt x="1630872" y="4404387"/>
                  </a:lnTo>
                  <a:cubicBezTo>
                    <a:pt x="1546922" y="3577742"/>
                    <a:pt x="848794" y="2932664"/>
                    <a:pt x="0" y="2932664"/>
                  </a:cubicBezTo>
                  <a:close/>
                </a:path>
              </a:pathLst>
            </a:cu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ED3081BB-0B53-82BA-B342-62F6996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11379" r="34161" b="11379"/>
            <a:stretch>
              <a:fillRect/>
            </a:stretch>
          </p:blipFill>
          <p:spPr>
            <a:xfrm rot="10800000">
              <a:off x="1525157" y="3474719"/>
              <a:ext cx="4567034" cy="4526185"/>
            </a:xfrm>
            <a:custGeom>
              <a:avLst/>
              <a:gdLst>
                <a:gd name="connsiteX0" fmla="*/ 0 w 4567034"/>
                <a:gd name="connsiteY0" fmla="*/ 0 h 4526185"/>
                <a:gd name="connsiteX1" fmla="*/ 231465 w 4567034"/>
                <a:gd name="connsiteY1" fmla="*/ 5853 h 4526185"/>
                <a:gd name="connsiteX2" fmla="*/ 4562240 w 4567034"/>
                <a:gd name="connsiteY2" fmla="*/ 4336629 h 4526185"/>
                <a:gd name="connsiteX3" fmla="*/ 4567034 w 4567034"/>
                <a:gd name="connsiteY3" fmla="*/ 4526185 h 4526185"/>
                <a:gd name="connsiteX4" fmla="*/ 1633218 w 4567034"/>
                <a:gd name="connsiteY4" fmla="*/ 4526185 h 4526185"/>
                <a:gd name="connsiteX5" fmla="*/ 1627062 w 4567034"/>
                <a:gd name="connsiteY5" fmla="*/ 4404291 h 4526185"/>
                <a:gd name="connsiteX6" fmla="*/ 163803 w 4567034"/>
                <a:gd name="connsiteY6" fmla="*/ 2941032 h 4526185"/>
                <a:gd name="connsiteX7" fmla="*/ 0 w 4567034"/>
                <a:gd name="connsiteY7" fmla="*/ 2932760 h 452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034" h="4526185">
                  <a:moveTo>
                    <a:pt x="0" y="0"/>
                  </a:moveTo>
                  <a:lnTo>
                    <a:pt x="231465" y="5853"/>
                  </a:lnTo>
                  <a:cubicBezTo>
                    <a:pt x="2569246" y="124355"/>
                    <a:pt x="4443738" y="1998848"/>
                    <a:pt x="4562240" y="4336629"/>
                  </a:cubicBezTo>
                  <a:lnTo>
                    <a:pt x="4567034" y="4526185"/>
                  </a:lnTo>
                  <a:lnTo>
                    <a:pt x="1633218" y="4526185"/>
                  </a:lnTo>
                  <a:lnTo>
                    <a:pt x="1627062" y="4404291"/>
                  </a:lnTo>
                  <a:cubicBezTo>
                    <a:pt x="1548709" y="3632756"/>
                    <a:pt x="935338" y="3019385"/>
                    <a:pt x="163803" y="2941032"/>
                  </a:cubicBezTo>
                  <a:lnTo>
                    <a:pt x="0" y="2932760"/>
                  </a:lnTo>
                  <a:close/>
                </a:path>
              </a:pathLst>
            </a:cu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8254530-3671-F8E6-B21A-BFBE6402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5461" r="17479" b="27656"/>
            <a:stretch/>
          </p:blipFill>
          <p:spPr>
            <a:xfrm rot="5400000">
              <a:off x="6139766" y="3472863"/>
              <a:ext cx="4525221" cy="4528935"/>
            </a:xfrm>
            <a:custGeom>
              <a:avLst/>
              <a:gdLst>
                <a:gd name="connsiteX0" fmla="*/ 0 w 4525221"/>
                <a:gd name="connsiteY0" fmla="*/ 0 h 4528935"/>
                <a:gd name="connsiteX1" fmla="*/ 189556 w 4525221"/>
                <a:gd name="connsiteY1" fmla="*/ 4793 h 4528935"/>
                <a:gd name="connsiteX2" fmla="*/ 4520332 w 4525221"/>
                <a:gd name="connsiteY2" fmla="*/ 4335569 h 4528935"/>
                <a:gd name="connsiteX3" fmla="*/ 4525221 w 4525221"/>
                <a:gd name="connsiteY3" fmla="*/ 4528935 h 4528935"/>
                <a:gd name="connsiteX4" fmla="*/ 1591501 w 4525221"/>
                <a:gd name="connsiteY4" fmla="*/ 4528935 h 4528935"/>
                <a:gd name="connsiteX5" fmla="*/ 1585153 w 4525221"/>
                <a:gd name="connsiteY5" fmla="*/ 4403231 h 4528935"/>
                <a:gd name="connsiteX6" fmla="*/ 121894 w 4525221"/>
                <a:gd name="connsiteY6" fmla="*/ 2939972 h 4528935"/>
                <a:gd name="connsiteX7" fmla="*/ 0 w 4525221"/>
                <a:gd name="connsiteY7" fmla="*/ 2933817 h 4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221" h="4528935">
                  <a:moveTo>
                    <a:pt x="0" y="0"/>
                  </a:moveTo>
                  <a:lnTo>
                    <a:pt x="189556" y="4793"/>
                  </a:lnTo>
                  <a:cubicBezTo>
                    <a:pt x="2527337" y="123295"/>
                    <a:pt x="4401830" y="1997788"/>
                    <a:pt x="4520332" y="4335569"/>
                  </a:cubicBezTo>
                  <a:lnTo>
                    <a:pt x="4525221" y="4528935"/>
                  </a:lnTo>
                  <a:lnTo>
                    <a:pt x="1591501" y="4528935"/>
                  </a:lnTo>
                  <a:lnTo>
                    <a:pt x="1585153" y="4403231"/>
                  </a:lnTo>
                  <a:cubicBezTo>
                    <a:pt x="1506800" y="3631696"/>
                    <a:pt x="893429" y="3018325"/>
                    <a:pt x="121894" y="2939972"/>
                  </a:cubicBezTo>
                  <a:lnTo>
                    <a:pt x="0" y="2933817"/>
                  </a:lnTo>
                  <a:close/>
                </a:path>
              </a:pathLst>
            </a:cu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9F5080-08C2-201F-C09B-BD4BAC303323}"/>
              </a:ext>
            </a:extLst>
          </p:cNvPr>
          <p:cNvSpPr txBox="1"/>
          <p:nvPr/>
        </p:nvSpPr>
        <p:spPr>
          <a:xfrm>
            <a:off x="6096000" y="2627222"/>
            <a:ext cx="4530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algn="just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284A533-B615-6F43-F0E2-96473E2C5D16}"/>
              </a:ext>
            </a:extLst>
          </p:cNvPr>
          <p:cNvSpPr txBox="1"/>
          <p:nvPr/>
        </p:nvSpPr>
        <p:spPr>
          <a:xfrm>
            <a:off x="6096000" y="1578209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SVN-Cintra" pitchFamily="50" charset="0"/>
                <a:cs typeface="SVN-Cintra" pitchFamily="50" charset="0"/>
              </a:rPr>
              <a:t>NỘI DUNG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664EFE9-59A2-8276-B2F6-29F723E00D44}"/>
              </a:ext>
            </a:extLst>
          </p:cNvPr>
          <p:cNvCxnSpPr/>
          <p:nvPr/>
        </p:nvCxnSpPr>
        <p:spPr>
          <a:xfrm>
            <a:off x="6347736" y="2286095"/>
            <a:ext cx="1733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8">
            <a:extLst>
              <a:ext uri="{FF2B5EF4-FFF2-40B4-BE49-F238E27FC236}">
                <a16:creationId xmlns:a16="http://schemas.microsoft.com/office/drawing/2014/main" id="{1ECE46B3-D064-6BF1-81CE-FEF437658063}"/>
              </a:ext>
            </a:extLst>
          </p:cNvPr>
          <p:cNvSpPr/>
          <p:nvPr/>
        </p:nvSpPr>
        <p:spPr>
          <a:xfrm>
            <a:off x="8558827" y="808203"/>
            <a:ext cx="797518" cy="1540011"/>
          </a:xfrm>
          <a:custGeom>
            <a:avLst/>
            <a:gdLst/>
            <a:ahLst/>
            <a:cxnLst/>
            <a:rect l="l" t="t" r="r" b="b"/>
            <a:pathLst>
              <a:path w="2554329" h="4366375">
                <a:moveTo>
                  <a:pt x="0" y="0"/>
                </a:moveTo>
                <a:lnTo>
                  <a:pt x="2554329" y="0"/>
                </a:lnTo>
                <a:lnTo>
                  <a:pt x="2554329" y="4366375"/>
                </a:lnTo>
                <a:lnTo>
                  <a:pt x="0" y="43663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0731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EAD0AAC-5A01-B3BC-9DB6-CA2CF4679D7D}"/>
              </a:ext>
            </a:extLst>
          </p:cNvPr>
          <p:cNvGrpSpPr/>
          <p:nvPr/>
        </p:nvGrpSpPr>
        <p:grpSpPr>
          <a:xfrm rot="10800000">
            <a:off x="-4572001" y="2286096"/>
            <a:ext cx="9144001" cy="9143808"/>
            <a:chOff x="1524000" y="-1142904"/>
            <a:chExt cx="9144001" cy="914380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23CF27F6-134D-C1B7-D477-C3B6B064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9" t="7691" r="14869" b="7673"/>
            <a:stretch>
              <a:fillRect/>
            </a:stretch>
          </p:blipFill>
          <p:spPr>
            <a:xfrm>
              <a:off x="6137910" y="-1141940"/>
              <a:ext cx="4530091" cy="4570940"/>
            </a:xfrm>
            <a:custGeom>
              <a:avLst/>
              <a:gdLst>
                <a:gd name="connsiteX0" fmla="*/ 0 w 4530091"/>
                <a:gd name="connsiteY0" fmla="*/ 0 h 4570940"/>
                <a:gd name="connsiteX1" fmla="*/ 193366 w 4530091"/>
                <a:gd name="connsiteY1" fmla="*/ 4889 h 4570940"/>
                <a:gd name="connsiteX2" fmla="*/ 4530091 w 4530091"/>
                <a:gd name="connsiteY2" fmla="*/ 4570940 h 4570940"/>
                <a:gd name="connsiteX3" fmla="*/ 1597427 w 4530091"/>
                <a:gd name="connsiteY3" fmla="*/ 4570940 h 4570940"/>
                <a:gd name="connsiteX4" fmla="*/ 125704 w 4530091"/>
                <a:gd name="connsiteY4" fmla="*/ 2940068 h 4570940"/>
                <a:gd name="connsiteX5" fmla="*/ 0 w 4530091"/>
                <a:gd name="connsiteY5" fmla="*/ 2933721 h 457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091" h="4570940">
                  <a:moveTo>
                    <a:pt x="0" y="0"/>
                  </a:moveTo>
                  <a:lnTo>
                    <a:pt x="193366" y="4889"/>
                  </a:lnTo>
                  <a:cubicBezTo>
                    <a:pt x="2609073" y="127342"/>
                    <a:pt x="4530091" y="2124802"/>
                    <a:pt x="4530091" y="4570940"/>
                  </a:cubicBezTo>
                  <a:lnTo>
                    <a:pt x="1597427" y="4570940"/>
                  </a:lnTo>
                  <a:cubicBezTo>
                    <a:pt x="1597427" y="3722146"/>
                    <a:pt x="952348" y="3024018"/>
                    <a:pt x="125704" y="2940068"/>
                  </a:cubicBezTo>
                  <a:lnTo>
                    <a:pt x="0" y="2933721"/>
                  </a:lnTo>
                  <a:close/>
                </a:path>
              </a:pathLst>
            </a:cu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41B2DB1A-86E3-6FC4-504C-36D9AA40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1" t="5561" r="14554" b="5561"/>
            <a:stretch>
              <a:fillRect/>
            </a:stretch>
          </p:blipFill>
          <p:spPr>
            <a:xfrm rot="16200000">
              <a:off x="1522143" y="-1141047"/>
              <a:ext cx="4571904" cy="4568190"/>
            </a:xfrm>
            <a:custGeom>
              <a:avLst/>
              <a:gdLst>
                <a:gd name="connsiteX0" fmla="*/ 0 w 4571904"/>
                <a:gd name="connsiteY0" fmla="*/ 0 h 4568190"/>
                <a:gd name="connsiteX1" fmla="*/ 4566051 w 4571904"/>
                <a:gd name="connsiteY1" fmla="*/ 4336725 h 4568190"/>
                <a:gd name="connsiteX2" fmla="*/ 4571904 w 4571904"/>
                <a:gd name="connsiteY2" fmla="*/ 4568190 h 4568190"/>
                <a:gd name="connsiteX3" fmla="*/ 1639143 w 4571904"/>
                <a:gd name="connsiteY3" fmla="*/ 4568190 h 4568190"/>
                <a:gd name="connsiteX4" fmla="*/ 1630872 w 4571904"/>
                <a:gd name="connsiteY4" fmla="*/ 4404387 h 4568190"/>
                <a:gd name="connsiteX5" fmla="*/ 0 w 4571904"/>
                <a:gd name="connsiteY5" fmla="*/ 2932664 h 45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904" h="4568190">
                  <a:moveTo>
                    <a:pt x="0" y="0"/>
                  </a:moveTo>
                  <a:cubicBezTo>
                    <a:pt x="2446138" y="0"/>
                    <a:pt x="4443598" y="1921018"/>
                    <a:pt x="4566051" y="4336725"/>
                  </a:cubicBezTo>
                  <a:lnTo>
                    <a:pt x="4571904" y="4568190"/>
                  </a:lnTo>
                  <a:lnTo>
                    <a:pt x="1639143" y="4568190"/>
                  </a:lnTo>
                  <a:lnTo>
                    <a:pt x="1630872" y="4404387"/>
                  </a:lnTo>
                  <a:cubicBezTo>
                    <a:pt x="1546922" y="3577742"/>
                    <a:pt x="848794" y="2932664"/>
                    <a:pt x="0" y="2932664"/>
                  </a:cubicBezTo>
                  <a:close/>
                </a:path>
              </a:pathLst>
            </a:cu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ED3081BB-0B53-82BA-B342-62F6996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11379" r="34161" b="11379"/>
            <a:stretch>
              <a:fillRect/>
            </a:stretch>
          </p:blipFill>
          <p:spPr>
            <a:xfrm rot="10800000">
              <a:off x="1525157" y="3474719"/>
              <a:ext cx="4567034" cy="4526185"/>
            </a:xfrm>
            <a:custGeom>
              <a:avLst/>
              <a:gdLst>
                <a:gd name="connsiteX0" fmla="*/ 0 w 4567034"/>
                <a:gd name="connsiteY0" fmla="*/ 0 h 4526185"/>
                <a:gd name="connsiteX1" fmla="*/ 231465 w 4567034"/>
                <a:gd name="connsiteY1" fmla="*/ 5853 h 4526185"/>
                <a:gd name="connsiteX2" fmla="*/ 4562240 w 4567034"/>
                <a:gd name="connsiteY2" fmla="*/ 4336629 h 4526185"/>
                <a:gd name="connsiteX3" fmla="*/ 4567034 w 4567034"/>
                <a:gd name="connsiteY3" fmla="*/ 4526185 h 4526185"/>
                <a:gd name="connsiteX4" fmla="*/ 1633218 w 4567034"/>
                <a:gd name="connsiteY4" fmla="*/ 4526185 h 4526185"/>
                <a:gd name="connsiteX5" fmla="*/ 1627062 w 4567034"/>
                <a:gd name="connsiteY5" fmla="*/ 4404291 h 4526185"/>
                <a:gd name="connsiteX6" fmla="*/ 163803 w 4567034"/>
                <a:gd name="connsiteY6" fmla="*/ 2941032 h 4526185"/>
                <a:gd name="connsiteX7" fmla="*/ 0 w 4567034"/>
                <a:gd name="connsiteY7" fmla="*/ 2932760 h 452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034" h="4526185">
                  <a:moveTo>
                    <a:pt x="0" y="0"/>
                  </a:moveTo>
                  <a:lnTo>
                    <a:pt x="231465" y="5853"/>
                  </a:lnTo>
                  <a:cubicBezTo>
                    <a:pt x="2569246" y="124355"/>
                    <a:pt x="4443738" y="1998848"/>
                    <a:pt x="4562240" y="4336629"/>
                  </a:cubicBezTo>
                  <a:lnTo>
                    <a:pt x="4567034" y="4526185"/>
                  </a:lnTo>
                  <a:lnTo>
                    <a:pt x="1633218" y="4526185"/>
                  </a:lnTo>
                  <a:lnTo>
                    <a:pt x="1627062" y="4404291"/>
                  </a:lnTo>
                  <a:cubicBezTo>
                    <a:pt x="1548709" y="3632756"/>
                    <a:pt x="935338" y="3019385"/>
                    <a:pt x="163803" y="2941032"/>
                  </a:cubicBezTo>
                  <a:lnTo>
                    <a:pt x="0" y="2932760"/>
                  </a:lnTo>
                  <a:close/>
                </a:path>
              </a:pathLst>
            </a:cu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8254530-3671-F8E6-B21A-BFBE6402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5461" r="17479" b="27656"/>
            <a:stretch/>
          </p:blipFill>
          <p:spPr>
            <a:xfrm rot="5400000">
              <a:off x="6139766" y="3472863"/>
              <a:ext cx="4525221" cy="4528935"/>
            </a:xfrm>
            <a:custGeom>
              <a:avLst/>
              <a:gdLst>
                <a:gd name="connsiteX0" fmla="*/ 0 w 4525221"/>
                <a:gd name="connsiteY0" fmla="*/ 0 h 4528935"/>
                <a:gd name="connsiteX1" fmla="*/ 189556 w 4525221"/>
                <a:gd name="connsiteY1" fmla="*/ 4793 h 4528935"/>
                <a:gd name="connsiteX2" fmla="*/ 4520332 w 4525221"/>
                <a:gd name="connsiteY2" fmla="*/ 4335569 h 4528935"/>
                <a:gd name="connsiteX3" fmla="*/ 4525221 w 4525221"/>
                <a:gd name="connsiteY3" fmla="*/ 4528935 h 4528935"/>
                <a:gd name="connsiteX4" fmla="*/ 1591501 w 4525221"/>
                <a:gd name="connsiteY4" fmla="*/ 4528935 h 4528935"/>
                <a:gd name="connsiteX5" fmla="*/ 1585153 w 4525221"/>
                <a:gd name="connsiteY5" fmla="*/ 4403231 h 4528935"/>
                <a:gd name="connsiteX6" fmla="*/ 121894 w 4525221"/>
                <a:gd name="connsiteY6" fmla="*/ 2939972 h 4528935"/>
                <a:gd name="connsiteX7" fmla="*/ 0 w 4525221"/>
                <a:gd name="connsiteY7" fmla="*/ 2933817 h 4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221" h="4528935">
                  <a:moveTo>
                    <a:pt x="0" y="0"/>
                  </a:moveTo>
                  <a:lnTo>
                    <a:pt x="189556" y="4793"/>
                  </a:lnTo>
                  <a:cubicBezTo>
                    <a:pt x="2527337" y="123295"/>
                    <a:pt x="4401830" y="1997788"/>
                    <a:pt x="4520332" y="4335569"/>
                  </a:cubicBezTo>
                  <a:lnTo>
                    <a:pt x="4525221" y="4528935"/>
                  </a:lnTo>
                  <a:lnTo>
                    <a:pt x="1591501" y="4528935"/>
                  </a:lnTo>
                  <a:lnTo>
                    <a:pt x="1585153" y="4403231"/>
                  </a:lnTo>
                  <a:cubicBezTo>
                    <a:pt x="1506800" y="3631696"/>
                    <a:pt x="893429" y="3018325"/>
                    <a:pt x="121894" y="2939972"/>
                  </a:cubicBezTo>
                  <a:lnTo>
                    <a:pt x="0" y="2933817"/>
                  </a:lnTo>
                  <a:close/>
                </a:path>
              </a:pathLst>
            </a:cu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9F5080-08C2-201F-C09B-BD4BAC303323}"/>
              </a:ext>
            </a:extLst>
          </p:cNvPr>
          <p:cNvSpPr txBox="1"/>
          <p:nvPr/>
        </p:nvSpPr>
        <p:spPr>
          <a:xfrm>
            <a:off x="6096000" y="2627222"/>
            <a:ext cx="4530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algn="just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284A533-B615-6F43-F0E2-96473E2C5D16}"/>
              </a:ext>
            </a:extLst>
          </p:cNvPr>
          <p:cNvSpPr txBox="1"/>
          <p:nvPr/>
        </p:nvSpPr>
        <p:spPr>
          <a:xfrm>
            <a:off x="6096000" y="1578209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SVN-Cintra" pitchFamily="50" charset="0"/>
                <a:cs typeface="SVN-Cintra" pitchFamily="50" charset="0"/>
              </a:rPr>
              <a:t>NỘI DUNG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664EFE9-59A2-8276-B2F6-29F723E00D44}"/>
              </a:ext>
            </a:extLst>
          </p:cNvPr>
          <p:cNvCxnSpPr/>
          <p:nvPr/>
        </p:nvCxnSpPr>
        <p:spPr>
          <a:xfrm>
            <a:off x="6347736" y="2286095"/>
            <a:ext cx="1733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>
            <a:extLst>
              <a:ext uri="{FF2B5EF4-FFF2-40B4-BE49-F238E27FC236}">
                <a16:creationId xmlns:a16="http://schemas.microsoft.com/office/drawing/2014/main" id="{707F3C13-74EA-3552-8209-996593BECAFA}"/>
              </a:ext>
            </a:extLst>
          </p:cNvPr>
          <p:cNvSpPr/>
          <p:nvPr/>
        </p:nvSpPr>
        <p:spPr>
          <a:xfrm>
            <a:off x="8333022" y="1183790"/>
            <a:ext cx="1311387" cy="1183523"/>
          </a:xfrm>
          <a:custGeom>
            <a:avLst/>
            <a:gdLst/>
            <a:ahLst/>
            <a:cxnLst/>
            <a:rect l="l" t="t" r="r" b="b"/>
            <a:pathLst>
              <a:path w="3807127" h="3716708">
                <a:moveTo>
                  <a:pt x="0" y="0"/>
                </a:moveTo>
                <a:lnTo>
                  <a:pt x="3807127" y="0"/>
                </a:lnTo>
                <a:lnTo>
                  <a:pt x="3807127" y="3716708"/>
                </a:lnTo>
                <a:lnTo>
                  <a:pt x="0" y="3716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3188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EAD0AAC-5A01-B3BC-9DB6-CA2CF4679D7D}"/>
              </a:ext>
            </a:extLst>
          </p:cNvPr>
          <p:cNvGrpSpPr/>
          <p:nvPr/>
        </p:nvGrpSpPr>
        <p:grpSpPr>
          <a:xfrm rot="5400000">
            <a:off x="-4572001" y="2286096"/>
            <a:ext cx="9144001" cy="9143808"/>
            <a:chOff x="1524000" y="-1142904"/>
            <a:chExt cx="9144001" cy="9143808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23CF27F6-134D-C1B7-D477-C3B6B064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9" t="7691" r="14869" b="7673"/>
            <a:stretch>
              <a:fillRect/>
            </a:stretch>
          </p:blipFill>
          <p:spPr>
            <a:xfrm>
              <a:off x="6137910" y="-1141940"/>
              <a:ext cx="4530091" cy="4570940"/>
            </a:xfrm>
            <a:custGeom>
              <a:avLst/>
              <a:gdLst>
                <a:gd name="connsiteX0" fmla="*/ 0 w 4530091"/>
                <a:gd name="connsiteY0" fmla="*/ 0 h 4570940"/>
                <a:gd name="connsiteX1" fmla="*/ 193366 w 4530091"/>
                <a:gd name="connsiteY1" fmla="*/ 4889 h 4570940"/>
                <a:gd name="connsiteX2" fmla="*/ 4530091 w 4530091"/>
                <a:gd name="connsiteY2" fmla="*/ 4570940 h 4570940"/>
                <a:gd name="connsiteX3" fmla="*/ 1597427 w 4530091"/>
                <a:gd name="connsiteY3" fmla="*/ 4570940 h 4570940"/>
                <a:gd name="connsiteX4" fmla="*/ 125704 w 4530091"/>
                <a:gd name="connsiteY4" fmla="*/ 2940068 h 4570940"/>
                <a:gd name="connsiteX5" fmla="*/ 0 w 4530091"/>
                <a:gd name="connsiteY5" fmla="*/ 2933721 h 457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0091" h="4570940">
                  <a:moveTo>
                    <a:pt x="0" y="0"/>
                  </a:moveTo>
                  <a:lnTo>
                    <a:pt x="193366" y="4889"/>
                  </a:lnTo>
                  <a:cubicBezTo>
                    <a:pt x="2609073" y="127342"/>
                    <a:pt x="4530091" y="2124802"/>
                    <a:pt x="4530091" y="4570940"/>
                  </a:cubicBezTo>
                  <a:lnTo>
                    <a:pt x="1597427" y="4570940"/>
                  </a:lnTo>
                  <a:cubicBezTo>
                    <a:pt x="1597427" y="3722146"/>
                    <a:pt x="952348" y="3024018"/>
                    <a:pt x="125704" y="2940068"/>
                  </a:cubicBezTo>
                  <a:lnTo>
                    <a:pt x="0" y="2933721"/>
                  </a:lnTo>
                  <a:close/>
                </a:path>
              </a:pathLst>
            </a:cu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41B2DB1A-86E3-6FC4-504C-36D9AA40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1" t="5561" r="14554" b="5561"/>
            <a:stretch>
              <a:fillRect/>
            </a:stretch>
          </p:blipFill>
          <p:spPr>
            <a:xfrm rot="16200000">
              <a:off x="1522143" y="-1141047"/>
              <a:ext cx="4571904" cy="4568190"/>
            </a:xfrm>
            <a:custGeom>
              <a:avLst/>
              <a:gdLst>
                <a:gd name="connsiteX0" fmla="*/ 0 w 4571904"/>
                <a:gd name="connsiteY0" fmla="*/ 0 h 4568190"/>
                <a:gd name="connsiteX1" fmla="*/ 4566051 w 4571904"/>
                <a:gd name="connsiteY1" fmla="*/ 4336725 h 4568190"/>
                <a:gd name="connsiteX2" fmla="*/ 4571904 w 4571904"/>
                <a:gd name="connsiteY2" fmla="*/ 4568190 h 4568190"/>
                <a:gd name="connsiteX3" fmla="*/ 1639143 w 4571904"/>
                <a:gd name="connsiteY3" fmla="*/ 4568190 h 4568190"/>
                <a:gd name="connsiteX4" fmla="*/ 1630872 w 4571904"/>
                <a:gd name="connsiteY4" fmla="*/ 4404387 h 4568190"/>
                <a:gd name="connsiteX5" fmla="*/ 0 w 4571904"/>
                <a:gd name="connsiteY5" fmla="*/ 2932664 h 456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904" h="4568190">
                  <a:moveTo>
                    <a:pt x="0" y="0"/>
                  </a:moveTo>
                  <a:cubicBezTo>
                    <a:pt x="2446138" y="0"/>
                    <a:pt x="4443598" y="1921018"/>
                    <a:pt x="4566051" y="4336725"/>
                  </a:cubicBezTo>
                  <a:lnTo>
                    <a:pt x="4571904" y="4568190"/>
                  </a:lnTo>
                  <a:lnTo>
                    <a:pt x="1639143" y="4568190"/>
                  </a:lnTo>
                  <a:lnTo>
                    <a:pt x="1630872" y="4404387"/>
                  </a:lnTo>
                  <a:cubicBezTo>
                    <a:pt x="1546922" y="3577742"/>
                    <a:pt x="848794" y="2932664"/>
                    <a:pt x="0" y="2932664"/>
                  </a:cubicBezTo>
                  <a:close/>
                </a:path>
              </a:pathLst>
            </a:cu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ED3081BB-0B53-82BA-B342-62F69962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11379" r="34161" b="11379"/>
            <a:stretch>
              <a:fillRect/>
            </a:stretch>
          </p:blipFill>
          <p:spPr>
            <a:xfrm rot="10800000">
              <a:off x="1525157" y="3474719"/>
              <a:ext cx="4567034" cy="4526185"/>
            </a:xfrm>
            <a:custGeom>
              <a:avLst/>
              <a:gdLst>
                <a:gd name="connsiteX0" fmla="*/ 0 w 4567034"/>
                <a:gd name="connsiteY0" fmla="*/ 0 h 4526185"/>
                <a:gd name="connsiteX1" fmla="*/ 231465 w 4567034"/>
                <a:gd name="connsiteY1" fmla="*/ 5853 h 4526185"/>
                <a:gd name="connsiteX2" fmla="*/ 4562240 w 4567034"/>
                <a:gd name="connsiteY2" fmla="*/ 4336629 h 4526185"/>
                <a:gd name="connsiteX3" fmla="*/ 4567034 w 4567034"/>
                <a:gd name="connsiteY3" fmla="*/ 4526185 h 4526185"/>
                <a:gd name="connsiteX4" fmla="*/ 1633218 w 4567034"/>
                <a:gd name="connsiteY4" fmla="*/ 4526185 h 4526185"/>
                <a:gd name="connsiteX5" fmla="*/ 1627062 w 4567034"/>
                <a:gd name="connsiteY5" fmla="*/ 4404291 h 4526185"/>
                <a:gd name="connsiteX6" fmla="*/ 163803 w 4567034"/>
                <a:gd name="connsiteY6" fmla="*/ 2941032 h 4526185"/>
                <a:gd name="connsiteX7" fmla="*/ 0 w 4567034"/>
                <a:gd name="connsiteY7" fmla="*/ 2932760 h 452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034" h="4526185">
                  <a:moveTo>
                    <a:pt x="0" y="0"/>
                  </a:moveTo>
                  <a:lnTo>
                    <a:pt x="231465" y="5853"/>
                  </a:lnTo>
                  <a:cubicBezTo>
                    <a:pt x="2569246" y="124355"/>
                    <a:pt x="4443738" y="1998848"/>
                    <a:pt x="4562240" y="4336629"/>
                  </a:cubicBezTo>
                  <a:lnTo>
                    <a:pt x="4567034" y="4526185"/>
                  </a:lnTo>
                  <a:lnTo>
                    <a:pt x="1633218" y="4526185"/>
                  </a:lnTo>
                  <a:lnTo>
                    <a:pt x="1627062" y="4404291"/>
                  </a:lnTo>
                  <a:cubicBezTo>
                    <a:pt x="1548709" y="3632756"/>
                    <a:pt x="935338" y="3019385"/>
                    <a:pt x="163803" y="2941032"/>
                  </a:cubicBezTo>
                  <a:lnTo>
                    <a:pt x="0" y="2932760"/>
                  </a:lnTo>
                  <a:close/>
                </a:path>
              </a:pathLst>
            </a:cu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8254530-3671-F8E6-B21A-BFBE6402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5461" r="17479" b="27656"/>
            <a:stretch/>
          </p:blipFill>
          <p:spPr>
            <a:xfrm rot="5400000">
              <a:off x="6139766" y="3472863"/>
              <a:ext cx="4525221" cy="4528935"/>
            </a:xfrm>
            <a:custGeom>
              <a:avLst/>
              <a:gdLst>
                <a:gd name="connsiteX0" fmla="*/ 0 w 4525221"/>
                <a:gd name="connsiteY0" fmla="*/ 0 h 4528935"/>
                <a:gd name="connsiteX1" fmla="*/ 189556 w 4525221"/>
                <a:gd name="connsiteY1" fmla="*/ 4793 h 4528935"/>
                <a:gd name="connsiteX2" fmla="*/ 4520332 w 4525221"/>
                <a:gd name="connsiteY2" fmla="*/ 4335569 h 4528935"/>
                <a:gd name="connsiteX3" fmla="*/ 4525221 w 4525221"/>
                <a:gd name="connsiteY3" fmla="*/ 4528935 h 4528935"/>
                <a:gd name="connsiteX4" fmla="*/ 1591501 w 4525221"/>
                <a:gd name="connsiteY4" fmla="*/ 4528935 h 4528935"/>
                <a:gd name="connsiteX5" fmla="*/ 1585153 w 4525221"/>
                <a:gd name="connsiteY5" fmla="*/ 4403231 h 4528935"/>
                <a:gd name="connsiteX6" fmla="*/ 121894 w 4525221"/>
                <a:gd name="connsiteY6" fmla="*/ 2939972 h 4528935"/>
                <a:gd name="connsiteX7" fmla="*/ 0 w 4525221"/>
                <a:gd name="connsiteY7" fmla="*/ 2933817 h 4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5221" h="4528935">
                  <a:moveTo>
                    <a:pt x="0" y="0"/>
                  </a:moveTo>
                  <a:lnTo>
                    <a:pt x="189556" y="4793"/>
                  </a:lnTo>
                  <a:cubicBezTo>
                    <a:pt x="2527337" y="123295"/>
                    <a:pt x="4401830" y="1997788"/>
                    <a:pt x="4520332" y="4335569"/>
                  </a:cubicBezTo>
                  <a:lnTo>
                    <a:pt x="4525221" y="4528935"/>
                  </a:lnTo>
                  <a:lnTo>
                    <a:pt x="1591501" y="4528935"/>
                  </a:lnTo>
                  <a:lnTo>
                    <a:pt x="1585153" y="4403231"/>
                  </a:lnTo>
                  <a:cubicBezTo>
                    <a:pt x="1506800" y="3631696"/>
                    <a:pt x="893429" y="3018325"/>
                    <a:pt x="121894" y="2939972"/>
                  </a:cubicBezTo>
                  <a:lnTo>
                    <a:pt x="0" y="2933817"/>
                  </a:lnTo>
                  <a:close/>
                </a:path>
              </a:pathLst>
            </a:cu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9F5080-08C2-201F-C09B-BD4BAC303323}"/>
              </a:ext>
            </a:extLst>
          </p:cNvPr>
          <p:cNvSpPr txBox="1"/>
          <p:nvPr/>
        </p:nvSpPr>
        <p:spPr>
          <a:xfrm>
            <a:off x="6096000" y="2627222"/>
            <a:ext cx="4530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algn="just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284A533-B615-6F43-F0E2-96473E2C5D16}"/>
              </a:ext>
            </a:extLst>
          </p:cNvPr>
          <p:cNvSpPr txBox="1"/>
          <p:nvPr/>
        </p:nvSpPr>
        <p:spPr>
          <a:xfrm>
            <a:off x="6096000" y="1578209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SVN-Cintra" pitchFamily="50" charset="0"/>
                <a:cs typeface="SVN-Cintra" pitchFamily="50" charset="0"/>
              </a:rPr>
              <a:t>NỘI DUNG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664EFE9-59A2-8276-B2F6-29F723E00D44}"/>
              </a:ext>
            </a:extLst>
          </p:cNvPr>
          <p:cNvCxnSpPr/>
          <p:nvPr/>
        </p:nvCxnSpPr>
        <p:spPr>
          <a:xfrm>
            <a:off x="6347736" y="2286095"/>
            <a:ext cx="1733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>
            <a:extLst>
              <a:ext uri="{FF2B5EF4-FFF2-40B4-BE49-F238E27FC236}">
                <a16:creationId xmlns:a16="http://schemas.microsoft.com/office/drawing/2014/main" id="{A4C31CF4-BFDF-0CC8-C0D1-C55B032F586A}"/>
              </a:ext>
            </a:extLst>
          </p:cNvPr>
          <p:cNvSpPr/>
          <p:nvPr/>
        </p:nvSpPr>
        <p:spPr>
          <a:xfrm>
            <a:off x="8612133" y="1189060"/>
            <a:ext cx="1244986" cy="1096940"/>
          </a:xfrm>
          <a:custGeom>
            <a:avLst/>
            <a:gdLst/>
            <a:ahLst/>
            <a:cxnLst/>
            <a:rect l="l" t="t" r="r" b="b"/>
            <a:pathLst>
              <a:path w="4559335" h="4114800">
                <a:moveTo>
                  <a:pt x="0" y="0"/>
                </a:moveTo>
                <a:lnTo>
                  <a:pt x="4559335" y="0"/>
                </a:lnTo>
                <a:lnTo>
                  <a:pt x="45593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3666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152</Words>
  <Application>Microsoft Office PowerPoint</Application>
  <PresentationFormat>Màn hình rộng</PresentationFormat>
  <Paragraphs>8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SVN-Cintra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thắng nguyễn</dc:creator>
  <cp:lastModifiedBy>thắng nguyễn</cp:lastModifiedBy>
  <cp:revision>1</cp:revision>
  <dcterms:created xsi:type="dcterms:W3CDTF">2024-04-02T04:50:15Z</dcterms:created>
  <dcterms:modified xsi:type="dcterms:W3CDTF">2024-04-02T08:28:19Z</dcterms:modified>
</cp:coreProperties>
</file>