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A8355-9F96-4FE0-BA0C-2481A88A0DA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BD7DE-1109-4224-B3B4-3A3660A2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3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1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3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9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0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4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638F-D7C0-4EE6-AF44-BF6D4DDF9EA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66EE6-ADFA-4AEE-9BFA-901003EDE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0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4488872" y="2451952"/>
            <a:ext cx="7703127" cy="19818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mỗi ngày là một ngày vui</a:t>
            </a:r>
            <a:endParaRPr lang="en-GB" sz="8000" b="1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Google Shape;54;p13"/>
          <p:cNvSpPr txBox="1">
            <a:spLocks/>
          </p:cNvSpPr>
          <p:nvPr/>
        </p:nvSpPr>
        <p:spPr>
          <a:xfrm>
            <a:off x="4488873" y="768396"/>
            <a:ext cx="8264980" cy="18257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 b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3:</a:t>
            </a:r>
            <a:endParaRPr lang="en-GB" sz="9600" b="1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3908938" y="226655"/>
            <a:ext cx="802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Quicksand Medium" panose="00000600000000000000" pitchFamily="2" charset="0"/>
                <a:cs typeface="Times New Roman" panose="02020603050405020304" pitchFamily="18" charset="0"/>
              </a:rPr>
              <a:t>CHỦ </a:t>
            </a:r>
            <a:r>
              <a:rPr lang="en-US" sz="3600" b="1">
                <a:solidFill>
                  <a:schemeClr val="bg1"/>
                </a:solidFill>
                <a:latin typeface="Quicksand Medium" panose="00000600000000000000" pitchFamily="2" charset="0"/>
                <a:cs typeface="Times New Roman" panose="02020603050405020304" pitchFamily="18" charset="0"/>
              </a:rPr>
              <a:t>ĐỀ 2: MỘT NGÀY CỦA EM</a:t>
            </a:r>
            <a:endParaRPr lang="en-US" sz="3600" b="1" dirty="0">
              <a:solidFill>
                <a:schemeClr val="bg1"/>
              </a:solidFill>
              <a:latin typeface="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83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697" y="163056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576" t="36411" r="17056" b="33602"/>
          <a:stretch/>
        </p:blipFill>
        <p:spPr>
          <a:xfrm>
            <a:off x="260817" y="878348"/>
            <a:ext cx="2199141" cy="681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1" t="14141" r="32516" b="63259"/>
          <a:stretch/>
        </p:blipFill>
        <p:spPr>
          <a:xfrm>
            <a:off x="3089564" y="553346"/>
            <a:ext cx="9102436" cy="6013709"/>
          </a:xfrm>
          <a:prstGeom prst="roundRect">
            <a:avLst>
              <a:gd name="adj" fmla="val 7307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0" y="1776174"/>
            <a:ext cx="3435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Quicksand Medium" panose="00000600000000000000" pitchFamily="2" charset="0"/>
              </a:rPr>
              <a:t>Các bạn nhỏ đi chơi ở vùng nông thôn, đi qua cầu khỉ, mang theo một số dụng cụ.</a:t>
            </a:r>
          </a:p>
        </p:txBody>
      </p:sp>
    </p:spTree>
    <p:extLst>
      <p:ext uri="{BB962C8B-B14F-4D97-AF65-F5344CB8AC3E}">
        <p14:creationId xmlns:p14="http://schemas.microsoft.com/office/powerpoint/2010/main" val="9401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576" t="36411" r="17056" b="33602"/>
          <a:stretch/>
        </p:blipFill>
        <p:spPr>
          <a:xfrm>
            <a:off x="260817" y="878348"/>
            <a:ext cx="2199141" cy="681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t="36968" r="55558" b="44848"/>
          <a:stretch/>
        </p:blipFill>
        <p:spPr>
          <a:xfrm>
            <a:off x="3299495" y="553345"/>
            <a:ext cx="8892506" cy="601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71735" y="1836823"/>
            <a:ext cx="2956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Quicksand Medium" panose="00000600000000000000" pitchFamily="2" charset="0"/>
              </a:rPr>
              <a:t>Các bạn thả diều vui vẻ.</a:t>
            </a:r>
          </a:p>
        </p:txBody>
      </p:sp>
    </p:spTree>
    <p:extLst>
      <p:ext uri="{BB962C8B-B14F-4D97-AF65-F5344CB8AC3E}">
        <p14:creationId xmlns:p14="http://schemas.microsoft.com/office/powerpoint/2010/main" val="19827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576" t="36411" r="17056" b="33602"/>
          <a:stretch/>
        </p:blipFill>
        <p:spPr>
          <a:xfrm>
            <a:off x="260817" y="878348"/>
            <a:ext cx="2199141" cy="681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37640" r="11492" b="45384"/>
          <a:stretch/>
        </p:blipFill>
        <p:spPr>
          <a:xfrm>
            <a:off x="3408049" y="665017"/>
            <a:ext cx="8783951" cy="5818910"/>
          </a:xfrm>
          <a:prstGeom prst="roundRect">
            <a:avLst>
              <a:gd name="adj" fmla="val 1252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1762320"/>
            <a:ext cx="3532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Quicksand Medium" panose="00000600000000000000" pitchFamily="2" charset="0"/>
              </a:rPr>
              <a:t>Các bạn cùng bố mẹ tham quan sở thú.</a:t>
            </a:r>
          </a:p>
        </p:txBody>
      </p:sp>
    </p:spTree>
    <p:extLst>
      <p:ext uri="{BB962C8B-B14F-4D97-AF65-F5344CB8AC3E}">
        <p14:creationId xmlns:p14="http://schemas.microsoft.com/office/powerpoint/2010/main" val="311442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ác hại của màn hình điện tử đối với trẻ nhỏ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TextBox 4"/>
          <p:cNvSpPr txBox="1"/>
          <p:nvPr/>
        </p:nvSpPr>
        <p:spPr>
          <a:xfrm>
            <a:off x="-276" y="15501"/>
            <a:ext cx="464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Clip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hại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</a:t>
            </a:r>
            <a:r>
              <a:rPr lang="en-US" dirty="0">
                <a:solidFill>
                  <a:schemeClr val="bg1"/>
                </a:solidFill>
              </a:rPr>
              <a:t> vi </a:t>
            </a:r>
            <a:r>
              <a:rPr lang="en-US" dirty="0" err="1">
                <a:solidFill>
                  <a:schemeClr val="bg1"/>
                </a:solidFill>
              </a:rPr>
              <a:t>điện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thoại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nhiều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0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76" y="0"/>
            <a:ext cx="6281724" cy="3558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6342"/>
            <a:ext cx="6111615" cy="3461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85" y="3396343"/>
            <a:ext cx="6111615" cy="3461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1725" cy="355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35" y="3323944"/>
            <a:ext cx="6239436" cy="35340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40" y="-1"/>
            <a:ext cx="6090560" cy="344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1440" cy="34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17" t="38477" r="28731" b="28125"/>
          <a:stretch/>
        </p:blipFill>
        <p:spPr>
          <a:xfrm>
            <a:off x="1893311" y="1801091"/>
            <a:ext cx="8235620" cy="28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3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217" t="38477" r="28731" b="28125"/>
          <a:stretch/>
        </p:blipFill>
        <p:spPr>
          <a:xfrm>
            <a:off x="216911" y="880825"/>
            <a:ext cx="2373889" cy="8096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55818" y="368496"/>
            <a:ext cx="6220669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Quicksand Medium" panose="00000600000000000000" pitchFamily="2" charset="0"/>
              </a:rPr>
              <a:t>Em có thể làm gì để đem niềm vui đến cho mọi người?</a:t>
            </a:r>
            <a:endParaRPr lang="en-US" sz="3200" b="1" dirty="0">
              <a:solidFill>
                <a:srgbClr val="002060"/>
              </a:solidFill>
              <a:latin typeface="Quicksand Medium" panose="00000600000000000000" pitchFamily="2" charset="0"/>
            </a:endParaRPr>
          </a:p>
        </p:txBody>
      </p:sp>
      <p:pic>
        <p:nvPicPr>
          <p:cNvPr id="6" name="Picutre 3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2"/>
          <a:stretch/>
        </p:blipFill>
        <p:spPr bwMode="auto">
          <a:xfrm>
            <a:off x="312638" y="1835966"/>
            <a:ext cx="11569700" cy="460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9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10" name="Picutre 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2" r="56902"/>
          <a:stretch>
            <a:fillRect/>
          </a:stretch>
        </p:blipFill>
        <p:spPr bwMode="auto">
          <a:xfrm>
            <a:off x="3334498" y="665017"/>
            <a:ext cx="8857502" cy="58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7" name="Rectangle 6"/>
          <p:cNvSpPr/>
          <p:nvPr/>
        </p:nvSpPr>
        <p:spPr>
          <a:xfrm>
            <a:off x="-2979" y="1762320"/>
            <a:ext cx="3337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Quicksand Medium" panose="00000600000000000000" pitchFamily="2" charset="0"/>
              </a:rPr>
              <a:t>Trò chuyện cùng bố mẹ.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217" t="38477" r="28731" b="28125"/>
          <a:stretch/>
        </p:blipFill>
        <p:spPr>
          <a:xfrm>
            <a:off x="216911" y="880825"/>
            <a:ext cx="2373889" cy="8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1762320"/>
            <a:ext cx="3810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Quicksand Medium" panose="00000600000000000000" pitchFamily="2" charset="0"/>
              </a:rPr>
              <a:t>Tham gia vui chơi cùng bạn bè và mọi người.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217" t="38477" r="28731" b="28125"/>
          <a:stretch/>
        </p:blipFill>
        <p:spPr>
          <a:xfrm>
            <a:off x="216911" y="880825"/>
            <a:ext cx="2373889" cy="809687"/>
          </a:xfrm>
          <a:prstGeom prst="rect">
            <a:avLst/>
          </a:prstGeom>
        </p:spPr>
      </p:pic>
      <p:pic>
        <p:nvPicPr>
          <p:cNvPr id="9" name="Picutre 3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211"/>
          <a:stretch/>
        </p:blipFill>
        <p:spPr bwMode="auto">
          <a:xfrm>
            <a:off x="3809999" y="678873"/>
            <a:ext cx="8368145" cy="5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5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3637" r="4409" b="1212"/>
          <a:stretch/>
        </p:blipFill>
        <p:spPr>
          <a:xfrm>
            <a:off x="3736155" y="0"/>
            <a:ext cx="5902036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76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217" t="38477" r="28731" b="28125"/>
          <a:stretch/>
        </p:blipFill>
        <p:spPr>
          <a:xfrm>
            <a:off x="216911" y="880825"/>
            <a:ext cx="2373889" cy="809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6591" r="51444" b="19955"/>
          <a:stretch/>
        </p:blipFill>
        <p:spPr>
          <a:xfrm>
            <a:off x="235526" y="1773642"/>
            <a:ext cx="5984515" cy="4627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6" t="6591" r="119" b="19955"/>
          <a:stretch/>
        </p:blipFill>
        <p:spPr>
          <a:xfrm>
            <a:off x="6356205" y="1773642"/>
            <a:ext cx="5669540" cy="46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17" t="38477" r="28731" b="28125"/>
          <a:stretch/>
        </p:blipFill>
        <p:spPr>
          <a:xfrm>
            <a:off x="216911" y="880825"/>
            <a:ext cx="2373889" cy="809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00" y="581888"/>
            <a:ext cx="4603336" cy="2925439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80" y="581887"/>
            <a:ext cx="4600468" cy="2925440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00" y="3590456"/>
            <a:ext cx="4603336" cy="292544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80" y="3590456"/>
            <a:ext cx="4600468" cy="29254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4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17" t="38477" r="28731" b="28125"/>
          <a:stretch/>
        </p:blipFill>
        <p:spPr>
          <a:xfrm>
            <a:off x="216911" y="880825"/>
            <a:ext cx="2373889" cy="80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24" y="419995"/>
            <a:ext cx="4587920" cy="2915460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1" y="1877725"/>
            <a:ext cx="6980555" cy="443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24" y="3404115"/>
            <a:ext cx="4589409" cy="30978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659" t="41621" r="37980" b="27074"/>
          <a:stretch/>
        </p:blipFill>
        <p:spPr>
          <a:xfrm>
            <a:off x="2122099" y="1953491"/>
            <a:ext cx="7976465" cy="290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659" t="41621" r="37980" b="27074"/>
          <a:stretch/>
        </p:blipFill>
        <p:spPr>
          <a:xfrm>
            <a:off x="188476" y="852054"/>
            <a:ext cx="2409541" cy="782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5" name="Picutre 3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 bwMode="auto">
          <a:xfrm>
            <a:off x="3688189" y="427267"/>
            <a:ext cx="8503811" cy="6125933"/>
          </a:xfrm>
          <a:prstGeom prst="roundRect">
            <a:avLst>
              <a:gd name="adj" fmla="val 919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330" y="1776175"/>
            <a:ext cx="3283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latin typeface="Quicksand Medium" panose="00000600000000000000" pitchFamily="2" charset="0"/>
                <a:cs typeface="Arial" panose="020B0604020202020204" pitchFamily="34" charset="0"/>
              </a:rPr>
              <a:t>Trò chuyện với bố mẹ về hoạt động của gia đình vào cuối tuần.</a:t>
            </a:r>
            <a:endParaRPr lang="en-US" altLang="en-US" sz="3600" b="1"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8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659" t="41621" r="37980" b="27074"/>
          <a:stretch/>
        </p:blipFill>
        <p:spPr>
          <a:xfrm>
            <a:off x="188476" y="852054"/>
            <a:ext cx="2409541" cy="782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344" y="1776175"/>
            <a:ext cx="3593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latin typeface="Quicksand Medium" panose="00000600000000000000" pitchFamily="2" charset="0"/>
                <a:cs typeface="Arial" panose="020B0604020202020204" pitchFamily="34" charset="0"/>
              </a:rPr>
              <a:t>Tham gia hoạt động cuối tuần với gia đình.</a:t>
            </a:r>
            <a:endParaRPr lang="en-US" altLang="en-US" sz="3600" b="1">
              <a:latin typeface="Quicksand Medium" panose="00000600000000000000" pitchFamily="2" charset="0"/>
            </a:endParaRPr>
          </a:p>
        </p:txBody>
      </p:sp>
      <p:pic>
        <p:nvPicPr>
          <p:cNvPr id="7" name="Picutre 3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77" y="553343"/>
            <a:ext cx="8393113" cy="5999859"/>
          </a:xfrm>
          <a:prstGeom prst="roundRect">
            <a:avLst>
              <a:gd name="adj" fmla="val 99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9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5051" r="4918"/>
          <a:stretch/>
        </p:blipFill>
        <p:spPr>
          <a:xfrm>
            <a:off x="3505177" y="0"/>
            <a:ext cx="5971309" cy="6553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</p:spTree>
    <p:extLst>
      <p:ext uri="{BB962C8B-B14F-4D97-AF65-F5344CB8AC3E}">
        <p14:creationId xmlns:p14="http://schemas.microsoft.com/office/powerpoint/2010/main" val="327786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222" t="39300" r="35305" b="27935"/>
          <a:stretch/>
        </p:blipFill>
        <p:spPr>
          <a:xfrm>
            <a:off x="2633246" y="1787236"/>
            <a:ext cx="7743809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D063E-9FD7-47CA-8F32-CC92EDD09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5422" r="69955" b="89821"/>
          <a:stretch/>
        </p:blipFill>
        <p:spPr>
          <a:xfrm>
            <a:off x="241720" y="878348"/>
            <a:ext cx="2203937" cy="78788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8511" y="2194359"/>
          <a:ext cx="11624559" cy="3090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0759">
                  <a:extLst>
                    <a:ext uri="{9D8B030D-6E8A-4147-A177-3AD203B41FA5}">
                      <a16:colId xmlns:a16="http://schemas.microsoft.com/office/drawing/2014/main" val="2294632885"/>
                    </a:ext>
                  </a:extLst>
                </a:gridCol>
                <a:gridCol w="1113182">
                  <a:extLst>
                    <a:ext uri="{9D8B030D-6E8A-4147-A177-3AD203B41FA5}">
                      <a16:colId xmlns:a16="http://schemas.microsoft.com/office/drawing/2014/main" val="4234995536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3462695714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4129340423"/>
                    </a:ext>
                  </a:extLst>
                </a:gridCol>
              </a:tblGrid>
              <a:tr h="959658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Điều em học</a:t>
                      </a:r>
                      <a:r>
                        <a:rPr lang="en-US" sz="2600" b="1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 và làm được</a:t>
                      </a:r>
                      <a:endParaRPr lang="en-US" sz="2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Quicksand Medium" panose="000006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Tốt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Đạt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Cần</a:t>
                      </a:r>
                    </a:p>
                    <a:p>
                      <a:pPr algn="ctr"/>
                      <a:r>
                        <a:rPr lang="en-US" sz="2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cố</a:t>
                      </a:r>
                      <a:r>
                        <a:rPr lang="en-US" sz="2600" b="1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Quicksand Medium" panose="00000600000000000000" pitchFamily="2" charset="0"/>
                        </a:rPr>
                        <a:t> gắng</a:t>
                      </a:r>
                      <a:endParaRPr lang="en-US" sz="2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Quicksand Medium" panose="000006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B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44480"/>
                  </a:ext>
                </a:extLst>
              </a:tr>
              <a:tr h="1099931">
                <a:tc>
                  <a:txBody>
                    <a:bodyPr/>
                    <a:lstStyle/>
                    <a:p>
                      <a:pPr algn="l"/>
                      <a:r>
                        <a:rPr lang="vi-VN" sz="2600" b="0" kern="1200">
                          <a:solidFill>
                            <a:schemeClr val="tx1"/>
                          </a:solidFill>
                          <a:effectLst/>
                          <a:latin typeface="Quicksand Medium" panose="00000600000000000000" pitchFamily="2" charset="0"/>
                          <a:ea typeface="+mn-ea"/>
                          <a:cs typeface="+mn-cs"/>
                        </a:rPr>
                        <a:t>Em thực hiện được những việc đem lại lợi ích và niềm vui cho mình.</a:t>
                      </a:r>
                      <a:endParaRPr lang="en-US" sz="2600" b="0" dirty="0">
                        <a:latin typeface="Quicksand Medium" panose="000006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Quicksand Medium" panose="000006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Quicksand Medium" panose="000006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Quicksand Medium" panose="000006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61190"/>
                  </a:ext>
                </a:extLst>
              </a:tr>
              <a:tr h="1031134">
                <a:tc>
                  <a:txBody>
                    <a:bodyPr/>
                    <a:lstStyle/>
                    <a:p>
                      <a:pPr algn="l"/>
                      <a:r>
                        <a:rPr lang="vi-VN" sz="2600" kern="1200">
                          <a:solidFill>
                            <a:schemeClr val="tx1"/>
                          </a:solidFill>
                          <a:effectLst/>
                          <a:latin typeface="Quicksand Medium" panose="00000600000000000000" pitchFamily="2" charset="0"/>
                          <a:ea typeface="+mn-ea"/>
                          <a:cs typeface="+mn-cs"/>
                        </a:rPr>
                        <a:t>Em biết đem lại những niềm vui nhỏ cho người khác.</a:t>
                      </a:r>
                      <a:endParaRPr lang="en-US" sz="2600" dirty="0">
                        <a:latin typeface="Quicksand Medium" panose="000006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Quicksand Medium" panose="000006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Quicksand Medium" panose="000006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latin typeface="Quicksand Medium" panose="000006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DBB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03232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6" t="51793" r="30646" b="29164"/>
          <a:stretch/>
        </p:blipFill>
        <p:spPr>
          <a:xfrm>
            <a:off x="7760994" y="3177257"/>
            <a:ext cx="1064954" cy="1007994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8" t="51793" r="11751" b="29164"/>
          <a:stretch/>
        </p:blipFill>
        <p:spPr>
          <a:xfrm>
            <a:off x="10319292" y="3177256"/>
            <a:ext cx="1067111" cy="100799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4" t="51793" r="22583" b="29164"/>
          <a:stretch/>
        </p:blipFill>
        <p:spPr>
          <a:xfrm>
            <a:off x="8878273" y="3177256"/>
            <a:ext cx="1034353" cy="1021551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6" t="51793" r="30646" b="29164"/>
          <a:stretch/>
        </p:blipFill>
        <p:spPr>
          <a:xfrm>
            <a:off x="7786815" y="4270563"/>
            <a:ext cx="1064954" cy="1007994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8" t="51793" r="11751" b="29164"/>
          <a:stretch/>
        </p:blipFill>
        <p:spPr>
          <a:xfrm>
            <a:off x="10345113" y="4283814"/>
            <a:ext cx="1067111" cy="100799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4" t="51793" r="22583" b="29164"/>
          <a:stretch/>
        </p:blipFill>
        <p:spPr>
          <a:xfrm>
            <a:off x="8904094" y="4270562"/>
            <a:ext cx="1034353" cy="10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11500" b="1" spc="13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11500" b="1" spc="13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1500" b="1" spc="13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11500" b="1" spc="13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11500" b="1" spc="13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11500" b="1" spc="13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1500" b="1" spc="13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11500" b="1" spc="13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54" y="163056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8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432" t="2735" r="19279" b="60156"/>
          <a:stretch/>
        </p:blipFill>
        <p:spPr>
          <a:xfrm>
            <a:off x="2484029" y="1571624"/>
            <a:ext cx="7226918" cy="28575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9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3661" y="553344"/>
            <a:ext cx="809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Quicksand Medium" panose="00000600000000000000" pitchFamily="2" charset="0"/>
              </a:rPr>
              <a:t>Cùng nhau hát bài </a:t>
            </a:r>
            <a:r>
              <a:rPr lang="en-US" sz="3600" b="1">
                <a:solidFill>
                  <a:srgbClr val="C00000"/>
                </a:solidFill>
                <a:latin typeface="Quicksand Medium" panose="00000600000000000000" pitchFamily="2" charset="0"/>
              </a:rPr>
              <a:t>Đi học về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776" t="7201" r="12299" b="60156"/>
          <a:stretch/>
        </p:blipFill>
        <p:spPr>
          <a:xfrm>
            <a:off x="117375" y="831272"/>
            <a:ext cx="2486025" cy="776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2" t="61819" r="21225" b="7070"/>
          <a:stretch/>
        </p:blipFill>
        <p:spPr>
          <a:xfrm>
            <a:off x="2603400" y="1150614"/>
            <a:ext cx="9588600" cy="540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2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về - Chú ếch con Remix - LK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97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3661" y="553344"/>
            <a:ext cx="809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Quicksand Medium" panose="00000600000000000000" pitchFamily="2" charset="0"/>
              </a:rPr>
              <a:t>Cùng nhau hát bài </a:t>
            </a:r>
            <a:r>
              <a:rPr lang="en-US" sz="3600" b="1">
                <a:solidFill>
                  <a:srgbClr val="C00000"/>
                </a:solidFill>
                <a:latin typeface="Quicksand Medium" panose="00000600000000000000" pitchFamily="2" charset="0"/>
              </a:rPr>
              <a:t>Đi học về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776" t="7201" r="12299" b="60156"/>
          <a:stretch/>
        </p:blipFill>
        <p:spPr>
          <a:xfrm>
            <a:off x="117375" y="831272"/>
            <a:ext cx="2486025" cy="776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2" t="61819" r="21225" b="7070"/>
          <a:stretch/>
        </p:blipFill>
        <p:spPr>
          <a:xfrm>
            <a:off x="2603400" y="1150614"/>
            <a:ext cx="9588600" cy="540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117375" y="2204658"/>
            <a:ext cx="3328629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Quicksand Medium" panose="00000600000000000000" pitchFamily="2" charset="0"/>
              </a:rPr>
              <a:t>Chào cha mẹ và người lớn trong nhà nhé.</a:t>
            </a:r>
          </a:p>
        </p:txBody>
      </p:sp>
    </p:spTree>
    <p:extLst>
      <p:ext uri="{BB962C8B-B14F-4D97-AF65-F5344CB8AC3E}">
        <p14:creationId xmlns:p14="http://schemas.microsoft.com/office/powerpoint/2010/main" val="42522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4646" r="4705"/>
          <a:stretch/>
        </p:blipFill>
        <p:spPr>
          <a:xfrm>
            <a:off x="6192960" y="0"/>
            <a:ext cx="5860472" cy="6539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4647" r="7709"/>
          <a:stretch/>
        </p:blipFill>
        <p:spPr>
          <a:xfrm>
            <a:off x="193953" y="-1"/>
            <a:ext cx="5805054" cy="65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5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486" y="92842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82" t="31837" r="12445" b="29054"/>
          <a:stretch/>
        </p:blipFill>
        <p:spPr>
          <a:xfrm>
            <a:off x="1627908" y="1369514"/>
            <a:ext cx="9562105" cy="32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8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576" t="36411" r="17056" b="33602"/>
          <a:stretch/>
        </p:blipFill>
        <p:spPr>
          <a:xfrm>
            <a:off x="260817" y="878348"/>
            <a:ext cx="2199141" cy="681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76487" y="92843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  <a:latin typeface="Quicksand Medium" panose="00000600000000000000" pitchFamily="2" charset="0"/>
              </a:rPr>
              <a:t>anhnguyenhyunie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14141" r="11048" b="44848"/>
          <a:stretch/>
        </p:blipFill>
        <p:spPr>
          <a:xfrm>
            <a:off x="233107" y="1525913"/>
            <a:ext cx="11776571" cy="4999579"/>
          </a:xfrm>
          <a:prstGeom prst="roundRect">
            <a:avLst>
              <a:gd name="adj" fmla="val 7307"/>
            </a:avLst>
          </a:prstGeom>
        </p:spPr>
      </p:pic>
      <p:sp>
        <p:nvSpPr>
          <p:cNvPr id="4" name="Rounded Rectangle 3"/>
          <p:cNvSpPr/>
          <p:nvPr/>
        </p:nvSpPr>
        <p:spPr>
          <a:xfrm>
            <a:off x="3255818" y="368496"/>
            <a:ext cx="6220669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Quicksand Medium" panose="00000600000000000000" pitchFamily="2" charset="0"/>
              </a:rPr>
              <a:t>Trao đổi với bạn về lợi ích khi tham gia các hoạt động sau:</a:t>
            </a:r>
            <a:endParaRPr lang="en-US" sz="3200" b="1" dirty="0">
              <a:solidFill>
                <a:srgbClr val="002060"/>
              </a:solidFill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235</Words>
  <Application>Microsoft Office PowerPoint</Application>
  <PresentationFormat>Widescreen</PresentationFormat>
  <Paragraphs>53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PIU</dc:creator>
  <cp:lastModifiedBy>Hp</cp:lastModifiedBy>
  <cp:revision>1</cp:revision>
  <dcterms:created xsi:type="dcterms:W3CDTF">2021-11-02T15:46:22Z</dcterms:created>
  <dcterms:modified xsi:type="dcterms:W3CDTF">2024-10-29T13:56:15Z</dcterms:modified>
</cp:coreProperties>
</file>