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Baloo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DejaVu Serif" panose="020B0604020202020204" charset="0"/>
      <p:regular r:id="rId20"/>
    </p:embeddedFont>
    <p:embeddedFont>
      <p:font typeface="DejaVu Serif Bold" panose="020B0604020202020204" charset="0"/>
      <p:regular r:id="rId21"/>
    </p:embeddedFont>
    <p:embeddedFont>
      <p:font typeface="Dynapuff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22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2.svg"/><Relationship Id="rId18" Type="http://schemas.openxmlformats.org/officeDocument/2006/relationships/image" Target="../media/image61.png"/><Relationship Id="rId3" Type="http://schemas.openxmlformats.org/officeDocument/2006/relationships/image" Target="../media/image6.svg"/><Relationship Id="rId21" Type="http://schemas.openxmlformats.org/officeDocument/2006/relationships/image" Target="../media/image154.png"/><Relationship Id="rId7" Type="http://schemas.openxmlformats.org/officeDocument/2006/relationships/image" Target="../media/image55.svg"/><Relationship Id="rId12" Type="http://schemas.openxmlformats.org/officeDocument/2006/relationships/image" Target="../media/image151.png"/><Relationship Id="rId17" Type="http://schemas.openxmlformats.org/officeDocument/2006/relationships/image" Target="../media/image116.svg"/><Relationship Id="rId2" Type="http://schemas.openxmlformats.org/officeDocument/2006/relationships/image" Target="../media/image5.png"/><Relationship Id="rId16" Type="http://schemas.openxmlformats.org/officeDocument/2006/relationships/image" Target="../media/image11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4.svg"/><Relationship Id="rId5" Type="http://schemas.openxmlformats.org/officeDocument/2006/relationships/image" Target="../media/image22.svg"/><Relationship Id="rId15" Type="http://schemas.openxmlformats.org/officeDocument/2006/relationships/image" Target="../media/image30.svg"/><Relationship Id="rId10" Type="http://schemas.openxmlformats.org/officeDocument/2006/relationships/image" Target="../media/image113.png"/><Relationship Id="rId19" Type="http://schemas.openxmlformats.org/officeDocument/2006/relationships/image" Target="../media/image62.sv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1.png"/><Relationship Id="rId18" Type="http://schemas.openxmlformats.org/officeDocument/2006/relationships/image" Target="../media/image116.sv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114.svg"/><Relationship Id="rId17" Type="http://schemas.openxmlformats.org/officeDocument/2006/relationships/image" Target="../media/image115.png"/><Relationship Id="rId2" Type="http://schemas.openxmlformats.org/officeDocument/2006/relationships/image" Target="../media/image155.png"/><Relationship Id="rId16" Type="http://schemas.openxmlformats.org/officeDocument/2006/relationships/image" Target="../media/image30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13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4.svg"/><Relationship Id="rId19" Type="http://schemas.openxmlformats.org/officeDocument/2006/relationships/image" Target="../media/image61.png"/><Relationship Id="rId4" Type="http://schemas.openxmlformats.org/officeDocument/2006/relationships/image" Target="../media/image6.svg"/><Relationship Id="rId9" Type="http://schemas.openxmlformats.org/officeDocument/2006/relationships/image" Target="../media/image3.png"/><Relationship Id="rId14" Type="http://schemas.openxmlformats.org/officeDocument/2006/relationships/image" Target="../media/image15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2.svg"/><Relationship Id="rId18" Type="http://schemas.openxmlformats.org/officeDocument/2006/relationships/image" Target="../media/image61.png"/><Relationship Id="rId3" Type="http://schemas.openxmlformats.org/officeDocument/2006/relationships/image" Target="../media/image6.svg"/><Relationship Id="rId7" Type="http://schemas.openxmlformats.org/officeDocument/2006/relationships/image" Target="../media/image55.svg"/><Relationship Id="rId12" Type="http://schemas.openxmlformats.org/officeDocument/2006/relationships/image" Target="../media/image151.png"/><Relationship Id="rId17" Type="http://schemas.openxmlformats.org/officeDocument/2006/relationships/image" Target="../media/image116.svg"/><Relationship Id="rId2" Type="http://schemas.openxmlformats.org/officeDocument/2006/relationships/image" Target="../media/image5.png"/><Relationship Id="rId16" Type="http://schemas.openxmlformats.org/officeDocument/2006/relationships/image" Target="../media/image115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4.svg"/><Relationship Id="rId5" Type="http://schemas.openxmlformats.org/officeDocument/2006/relationships/image" Target="../media/image22.svg"/><Relationship Id="rId15" Type="http://schemas.openxmlformats.org/officeDocument/2006/relationships/image" Target="../media/image30.svg"/><Relationship Id="rId10" Type="http://schemas.openxmlformats.org/officeDocument/2006/relationships/image" Target="../media/image113.png"/><Relationship Id="rId19" Type="http://schemas.openxmlformats.org/officeDocument/2006/relationships/image" Target="../media/image62.sv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2.svg"/><Relationship Id="rId18" Type="http://schemas.openxmlformats.org/officeDocument/2006/relationships/image" Target="../media/image29.png"/><Relationship Id="rId26" Type="http://schemas.openxmlformats.org/officeDocument/2006/relationships/image" Target="../media/image167.png"/><Relationship Id="rId3" Type="http://schemas.openxmlformats.org/officeDocument/2006/relationships/image" Target="../media/image22.svg"/><Relationship Id="rId21" Type="http://schemas.openxmlformats.org/officeDocument/2006/relationships/image" Target="../media/image166.svg"/><Relationship Id="rId7" Type="http://schemas.openxmlformats.org/officeDocument/2006/relationships/image" Target="../media/image158.svg"/><Relationship Id="rId12" Type="http://schemas.openxmlformats.org/officeDocument/2006/relationships/image" Target="../media/image161.png"/><Relationship Id="rId17" Type="http://schemas.openxmlformats.org/officeDocument/2006/relationships/image" Target="../media/image164.svg"/><Relationship Id="rId25" Type="http://schemas.openxmlformats.org/officeDocument/2006/relationships/image" Target="../media/image59.svg"/><Relationship Id="rId2" Type="http://schemas.openxmlformats.org/officeDocument/2006/relationships/image" Target="../media/image21.png"/><Relationship Id="rId16" Type="http://schemas.openxmlformats.org/officeDocument/2006/relationships/image" Target="../media/image163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55.svg"/><Relationship Id="rId24" Type="http://schemas.openxmlformats.org/officeDocument/2006/relationships/image" Target="../media/image58.png"/><Relationship Id="rId5" Type="http://schemas.openxmlformats.org/officeDocument/2006/relationships/image" Target="../media/image72.svg"/><Relationship Id="rId15" Type="http://schemas.openxmlformats.org/officeDocument/2006/relationships/image" Target="../media/image51.svg"/><Relationship Id="rId23" Type="http://schemas.openxmlformats.org/officeDocument/2006/relationships/image" Target="../media/image4.svg"/><Relationship Id="rId10" Type="http://schemas.openxmlformats.org/officeDocument/2006/relationships/image" Target="../media/image54.png"/><Relationship Id="rId19" Type="http://schemas.openxmlformats.org/officeDocument/2006/relationships/image" Target="../media/image30.svg"/><Relationship Id="rId4" Type="http://schemas.openxmlformats.org/officeDocument/2006/relationships/image" Target="../media/image71.png"/><Relationship Id="rId9" Type="http://schemas.openxmlformats.org/officeDocument/2006/relationships/image" Target="../media/image160.svg"/><Relationship Id="rId14" Type="http://schemas.openxmlformats.org/officeDocument/2006/relationships/image" Target="../media/image50.png"/><Relationship Id="rId22" Type="http://schemas.openxmlformats.org/officeDocument/2006/relationships/image" Target="../media/image3.png"/><Relationship Id="rId27" Type="http://schemas.openxmlformats.org/officeDocument/2006/relationships/image" Target="../media/image1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1.png"/><Relationship Id="rId26" Type="http://schemas.openxmlformats.org/officeDocument/2006/relationships/image" Target="../media/image39.svg"/><Relationship Id="rId3" Type="http://schemas.openxmlformats.org/officeDocument/2006/relationships/image" Target="../media/image22.svg"/><Relationship Id="rId21" Type="http://schemas.openxmlformats.org/officeDocument/2006/relationships/image" Target="../media/image34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0.svg"/><Relationship Id="rId25" Type="http://schemas.openxmlformats.org/officeDocument/2006/relationships/image" Target="../media/image38.png"/><Relationship Id="rId2" Type="http://schemas.openxmlformats.org/officeDocument/2006/relationships/image" Target="../media/image21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24" Type="http://schemas.openxmlformats.org/officeDocument/2006/relationships/image" Target="../media/image37.png"/><Relationship Id="rId32" Type="http://schemas.openxmlformats.org/officeDocument/2006/relationships/image" Target="../media/image45.svg"/><Relationship Id="rId5" Type="http://schemas.openxmlformats.org/officeDocument/2006/relationships/image" Target="../media/image24.svg"/><Relationship Id="rId15" Type="http://schemas.openxmlformats.org/officeDocument/2006/relationships/image" Target="../media/image12.svg"/><Relationship Id="rId23" Type="http://schemas.openxmlformats.org/officeDocument/2006/relationships/image" Target="../media/image36.svg"/><Relationship Id="rId28" Type="http://schemas.openxmlformats.org/officeDocument/2006/relationships/image" Target="../media/image41.svg"/><Relationship Id="rId10" Type="http://schemas.openxmlformats.org/officeDocument/2006/relationships/image" Target="../media/image27.png"/><Relationship Id="rId19" Type="http://schemas.openxmlformats.org/officeDocument/2006/relationships/image" Target="../media/image32.svg"/><Relationship Id="rId31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62.svg"/><Relationship Id="rId3" Type="http://schemas.openxmlformats.org/officeDocument/2006/relationships/image" Target="../media/image6.svg"/><Relationship Id="rId21" Type="http://schemas.openxmlformats.org/officeDocument/2006/relationships/image" Target="../media/image59.svg"/><Relationship Id="rId7" Type="http://schemas.openxmlformats.org/officeDocument/2006/relationships/image" Target="../media/image47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1.png"/><Relationship Id="rId2" Type="http://schemas.openxmlformats.org/officeDocument/2006/relationships/image" Target="../media/image5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0.svg"/><Relationship Id="rId24" Type="http://schemas.openxmlformats.org/officeDocument/2006/relationships/image" Target="../media/image60.png"/><Relationship Id="rId5" Type="http://schemas.openxmlformats.org/officeDocument/2006/relationships/image" Target="../media/image2.svg"/><Relationship Id="rId15" Type="http://schemas.openxmlformats.org/officeDocument/2006/relationships/image" Target="../media/image53.svg"/><Relationship Id="rId23" Type="http://schemas.openxmlformats.org/officeDocument/2006/relationships/image" Target="../media/image4.svg"/><Relationship Id="rId10" Type="http://schemas.openxmlformats.org/officeDocument/2006/relationships/image" Target="../media/image19.png"/><Relationship Id="rId19" Type="http://schemas.openxmlformats.org/officeDocument/2006/relationships/image" Target="../media/image57.sv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52.png"/><Relationship Id="rId22" Type="http://schemas.openxmlformats.org/officeDocument/2006/relationships/image" Target="../media/image3.png"/><Relationship Id="rId27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sv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88.svg"/><Relationship Id="rId21" Type="http://schemas.openxmlformats.org/officeDocument/2006/relationships/image" Target="../media/image72.svg"/><Relationship Id="rId34" Type="http://schemas.openxmlformats.org/officeDocument/2006/relationships/image" Target="../media/image83.png"/><Relationship Id="rId42" Type="http://schemas.openxmlformats.org/officeDocument/2006/relationships/image" Target="../media/image91.png"/><Relationship Id="rId47" Type="http://schemas.openxmlformats.org/officeDocument/2006/relationships/image" Target="../media/image96.svg"/><Relationship Id="rId7" Type="http://schemas.openxmlformats.org/officeDocument/2006/relationships/image" Target="../media/image22.svg"/><Relationship Id="rId2" Type="http://schemas.openxmlformats.org/officeDocument/2006/relationships/image" Target="../media/image63.png"/><Relationship Id="rId16" Type="http://schemas.openxmlformats.org/officeDocument/2006/relationships/image" Target="../media/image67.png"/><Relationship Id="rId29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5.svg"/><Relationship Id="rId24" Type="http://schemas.openxmlformats.org/officeDocument/2006/relationships/image" Target="../media/image75.png"/><Relationship Id="rId32" Type="http://schemas.openxmlformats.org/officeDocument/2006/relationships/image" Target="../media/image81.png"/><Relationship Id="rId37" Type="http://schemas.openxmlformats.org/officeDocument/2006/relationships/image" Target="../media/image86.svg"/><Relationship Id="rId40" Type="http://schemas.openxmlformats.org/officeDocument/2006/relationships/image" Target="../media/image89.png"/><Relationship Id="rId45" Type="http://schemas.openxmlformats.org/officeDocument/2006/relationships/image" Target="../media/image94.svg"/><Relationship Id="rId5" Type="http://schemas.openxmlformats.org/officeDocument/2006/relationships/image" Target="../media/image2.svg"/><Relationship Id="rId15" Type="http://schemas.openxmlformats.org/officeDocument/2006/relationships/image" Target="../media/image4.svg"/><Relationship Id="rId23" Type="http://schemas.openxmlformats.org/officeDocument/2006/relationships/image" Target="../media/image74.svg"/><Relationship Id="rId28" Type="http://schemas.openxmlformats.org/officeDocument/2006/relationships/image" Target="../media/image79.png"/><Relationship Id="rId36" Type="http://schemas.openxmlformats.org/officeDocument/2006/relationships/image" Target="../media/image85.png"/><Relationship Id="rId10" Type="http://schemas.openxmlformats.org/officeDocument/2006/relationships/image" Target="../media/image54.png"/><Relationship Id="rId19" Type="http://schemas.openxmlformats.org/officeDocument/2006/relationships/image" Target="../media/image70.svg"/><Relationship Id="rId31" Type="http://schemas.openxmlformats.org/officeDocument/2006/relationships/image" Target="../media/image51.svg"/><Relationship Id="rId44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openxmlformats.org/officeDocument/2006/relationships/image" Target="../media/image66.svg"/><Relationship Id="rId14" Type="http://schemas.openxmlformats.org/officeDocument/2006/relationships/image" Target="../media/image3.png"/><Relationship Id="rId22" Type="http://schemas.openxmlformats.org/officeDocument/2006/relationships/image" Target="../media/image73.png"/><Relationship Id="rId27" Type="http://schemas.openxmlformats.org/officeDocument/2006/relationships/image" Target="../media/image78.svg"/><Relationship Id="rId30" Type="http://schemas.openxmlformats.org/officeDocument/2006/relationships/image" Target="../media/image50.png"/><Relationship Id="rId35" Type="http://schemas.openxmlformats.org/officeDocument/2006/relationships/image" Target="../media/image84.svg"/><Relationship Id="rId43" Type="http://schemas.openxmlformats.org/officeDocument/2006/relationships/image" Target="../media/image92.svg"/><Relationship Id="rId8" Type="http://schemas.openxmlformats.org/officeDocument/2006/relationships/image" Target="../media/image65.png"/><Relationship Id="rId3" Type="http://schemas.openxmlformats.org/officeDocument/2006/relationships/image" Target="../media/image64.svg"/><Relationship Id="rId12" Type="http://schemas.openxmlformats.org/officeDocument/2006/relationships/image" Target="../media/image5.pn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33" Type="http://schemas.openxmlformats.org/officeDocument/2006/relationships/image" Target="../media/image82.svg"/><Relationship Id="rId38" Type="http://schemas.openxmlformats.org/officeDocument/2006/relationships/image" Target="../media/image87.png"/><Relationship Id="rId46" Type="http://schemas.openxmlformats.org/officeDocument/2006/relationships/image" Target="../media/image95.png"/><Relationship Id="rId20" Type="http://schemas.openxmlformats.org/officeDocument/2006/relationships/image" Target="../media/image71.png"/><Relationship Id="rId41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sv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106.svg"/><Relationship Id="rId21" Type="http://schemas.openxmlformats.org/officeDocument/2006/relationships/image" Target="../media/image72.svg"/><Relationship Id="rId34" Type="http://schemas.openxmlformats.org/officeDocument/2006/relationships/image" Target="../media/image101.png"/><Relationship Id="rId7" Type="http://schemas.openxmlformats.org/officeDocument/2006/relationships/image" Target="../media/image22.svg"/><Relationship Id="rId12" Type="http://schemas.openxmlformats.org/officeDocument/2006/relationships/image" Target="../media/image5.pn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33" Type="http://schemas.openxmlformats.org/officeDocument/2006/relationships/image" Target="../media/image100.svg"/><Relationship Id="rId38" Type="http://schemas.openxmlformats.org/officeDocument/2006/relationships/image" Target="../media/image105.png"/><Relationship Id="rId2" Type="http://schemas.openxmlformats.org/officeDocument/2006/relationships/image" Target="../media/image6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5.svg"/><Relationship Id="rId24" Type="http://schemas.openxmlformats.org/officeDocument/2006/relationships/image" Target="../media/image75.png"/><Relationship Id="rId32" Type="http://schemas.openxmlformats.org/officeDocument/2006/relationships/image" Target="../media/image99.png"/><Relationship Id="rId37" Type="http://schemas.openxmlformats.org/officeDocument/2006/relationships/image" Target="../media/image104.svg"/><Relationship Id="rId5" Type="http://schemas.openxmlformats.org/officeDocument/2006/relationships/image" Target="../media/image2.svg"/><Relationship Id="rId15" Type="http://schemas.openxmlformats.org/officeDocument/2006/relationships/image" Target="../media/image4.svg"/><Relationship Id="rId23" Type="http://schemas.openxmlformats.org/officeDocument/2006/relationships/image" Target="../media/image74.svg"/><Relationship Id="rId28" Type="http://schemas.openxmlformats.org/officeDocument/2006/relationships/image" Target="../media/image50.png"/><Relationship Id="rId36" Type="http://schemas.openxmlformats.org/officeDocument/2006/relationships/image" Target="../media/image103.png"/><Relationship Id="rId10" Type="http://schemas.openxmlformats.org/officeDocument/2006/relationships/image" Target="../media/image54.png"/><Relationship Id="rId19" Type="http://schemas.openxmlformats.org/officeDocument/2006/relationships/image" Target="../media/image70.svg"/><Relationship Id="rId31" Type="http://schemas.openxmlformats.org/officeDocument/2006/relationships/image" Target="../media/image98.svg"/><Relationship Id="rId4" Type="http://schemas.openxmlformats.org/officeDocument/2006/relationships/image" Target="../media/image1.png"/><Relationship Id="rId9" Type="http://schemas.openxmlformats.org/officeDocument/2006/relationships/image" Target="../media/image66.svg"/><Relationship Id="rId14" Type="http://schemas.openxmlformats.org/officeDocument/2006/relationships/image" Target="../media/image3.png"/><Relationship Id="rId22" Type="http://schemas.openxmlformats.org/officeDocument/2006/relationships/image" Target="../media/image73.png"/><Relationship Id="rId27" Type="http://schemas.openxmlformats.org/officeDocument/2006/relationships/image" Target="../media/image78.sv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8" Type="http://schemas.openxmlformats.org/officeDocument/2006/relationships/image" Target="../media/image65.png"/><Relationship Id="rId3" Type="http://schemas.openxmlformats.org/officeDocument/2006/relationships/image" Target="../media/image6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2.svg"/><Relationship Id="rId18" Type="http://schemas.openxmlformats.org/officeDocument/2006/relationships/image" Target="../media/image61.png"/><Relationship Id="rId3" Type="http://schemas.openxmlformats.org/officeDocument/2006/relationships/image" Target="../media/image20.svg"/><Relationship Id="rId7" Type="http://schemas.openxmlformats.org/officeDocument/2006/relationships/image" Target="../media/image108.sv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19.png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5" Type="http://schemas.openxmlformats.org/officeDocument/2006/relationships/image" Target="../media/image4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19" Type="http://schemas.openxmlformats.org/officeDocument/2006/relationships/image" Target="../media/image62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9" Type="http://schemas.openxmlformats.org/officeDocument/2006/relationships/image" Target="../media/image141.png"/><Relationship Id="rId21" Type="http://schemas.openxmlformats.org/officeDocument/2006/relationships/image" Target="../media/image123.svg"/><Relationship Id="rId34" Type="http://schemas.openxmlformats.org/officeDocument/2006/relationships/image" Target="../media/image136.png"/><Relationship Id="rId42" Type="http://schemas.openxmlformats.org/officeDocument/2006/relationships/image" Target="../media/image144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6" Type="http://schemas.openxmlformats.org/officeDocument/2006/relationships/image" Target="../media/image31.png"/><Relationship Id="rId20" Type="http://schemas.openxmlformats.org/officeDocument/2006/relationships/image" Target="../media/image122.png"/><Relationship Id="rId29" Type="http://schemas.openxmlformats.org/officeDocument/2006/relationships/image" Target="../media/image131.svg"/><Relationship Id="rId41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4.sv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9.png"/><Relationship Id="rId40" Type="http://schemas.openxmlformats.org/officeDocument/2006/relationships/image" Target="../media/image142.svg"/><Relationship Id="rId5" Type="http://schemas.openxmlformats.org/officeDocument/2006/relationships/image" Target="../media/image59.svg"/><Relationship Id="rId15" Type="http://schemas.openxmlformats.org/officeDocument/2006/relationships/image" Target="../media/image74.svg"/><Relationship Id="rId23" Type="http://schemas.openxmlformats.org/officeDocument/2006/relationships/image" Target="../media/image125.svg"/><Relationship Id="rId28" Type="http://schemas.openxmlformats.org/officeDocument/2006/relationships/image" Target="../media/image130.png"/><Relationship Id="rId36" Type="http://schemas.openxmlformats.org/officeDocument/2006/relationships/image" Target="../media/image138.png"/><Relationship Id="rId10" Type="http://schemas.openxmlformats.org/officeDocument/2006/relationships/image" Target="../media/image113.png"/><Relationship Id="rId19" Type="http://schemas.openxmlformats.org/officeDocument/2006/relationships/image" Target="../media/image121.svg"/><Relationship Id="rId31" Type="http://schemas.openxmlformats.org/officeDocument/2006/relationships/image" Target="../media/image133.svg"/><Relationship Id="rId4" Type="http://schemas.openxmlformats.org/officeDocument/2006/relationships/image" Target="../media/image58.png"/><Relationship Id="rId9" Type="http://schemas.openxmlformats.org/officeDocument/2006/relationships/image" Target="../media/image119.svg"/><Relationship Id="rId14" Type="http://schemas.openxmlformats.org/officeDocument/2006/relationships/image" Target="../media/image73.png"/><Relationship Id="rId22" Type="http://schemas.openxmlformats.org/officeDocument/2006/relationships/image" Target="../media/image124.png"/><Relationship Id="rId27" Type="http://schemas.openxmlformats.org/officeDocument/2006/relationships/image" Target="../media/image129.svg"/><Relationship Id="rId30" Type="http://schemas.openxmlformats.org/officeDocument/2006/relationships/image" Target="../media/image132.png"/><Relationship Id="rId35" Type="http://schemas.openxmlformats.org/officeDocument/2006/relationships/image" Target="../media/image137.svg"/><Relationship Id="rId8" Type="http://schemas.openxmlformats.org/officeDocument/2006/relationships/image" Target="../media/image118.png"/><Relationship Id="rId3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openxmlformats.org/officeDocument/2006/relationships/image" Target="../media/image32.svg"/><Relationship Id="rId25" Type="http://schemas.openxmlformats.org/officeDocument/2006/relationships/image" Target="../media/image127.svg"/><Relationship Id="rId33" Type="http://schemas.openxmlformats.org/officeDocument/2006/relationships/image" Target="../media/image135.svg"/><Relationship Id="rId38" Type="http://schemas.openxmlformats.org/officeDocument/2006/relationships/image" Target="../media/image1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2.svg"/><Relationship Id="rId18" Type="http://schemas.openxmlformats.org/officeDocument/2006/relationships/image" Target="../media/image61.png"/><Relationship Id="rId3" Type="http://schemas.openxmlformats.org/officeDocument/2006/relationships/image" Target="../media/image20.svg"/><Relationship Id="rId21" Type="http://schemas.openxmlformats.org/officeDocument/2006/relationships/image" Target="../media/image146.svg"/><Relationship Id="rId7" Type="http://schemas.openxmlformats.org/officeDocument/2006/relationships/image" Target="../media/image108.sv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5" Type="http://schemas.openxmlformats.org/officeDocument/2006/relationships/image" Target="../media/image150.svg"/><Relationship Id="rId2" Type="http://schemas.openxmlformats.org/officeDocument/2006/relationships/image" Target="../media/image19.png"/><Relationship Id="rId16" Type="http://schemas.openxmlformats.org/officeDocument/2006/relationships/image" Target="../media/image115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24" Type="http://schemas.openxmlformats.org/officeDocument/2006/relationships/image" Target="../media/image149.png"/><Relationship Id="rId5" Type="http://schemas.openxmlformats.org/officeDocument/2006/relationships/image" Target="../media/image4.svg"/><Relationship Id="rId15" Type="http://schemas.openxmlformats.org/officeDocument/2006/relationships/image" Target="../media/image114.svg"/><Relationship Id="rId23" Type="http://schemas.openxmlformats.org/officeDocument/2006/relationships/image" Target="../media/image148.svg"/><Relationship Id="rId10" Type="http://schemas.openxmlformats.org/officeDocument/2006/relationships/image" Target="../media/image109.png"/><Relationship Id="rId19" Type="http://schemas.openxmlformats.org/officeDocument/2006/relationships/image" Target="../media/image62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13.png"/><Relationship Id="rId22" Type="http://schemas.openxmlformats.org/officeDocument/2006/relationships/image" Target="../media/image1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2.svg"/><Relationship Id="rId1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55.svg"/><Relationship Id="rId12" Type="http://schemas.openxmlformats.org/officeDocument/2006/relationships/image" Target="../media/image151.png"/><Relationship Id="rId17" Type="http://schemas.openxmlformats.org/officeDocument/2006/relationships/image" Target="../media/image116.svg"/><Relationship Id="rId2" Type="http://schemas.openxmlformats.org/officeDocument/2006/relationships/image" Target="../media/image5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4.svg"/><Relationship Id="rId5" Type="http://schemas.openxmlformats.org/officeDocument/2006/relationships/image" Target="../media/image22.svg"/><Relationship Id="rId15" Type="http://schemas.openxmlformats.org/officeDocument/2006/relationships/image" Target="../media/image30.svg"/><Relationship Id="rId10" Type="http://schemas.openxmlformats.org/officeDocument/2006/relationships/image" Target="../media/image113.png"/><Relationship Id="rId4" Type="http://schemas.openxmlformats.org/officeDocument/2006/relationships/image" Target="../media/image21.png"/><Relationship Id="rId9" Type="http://schemas.openxmlformats.org/officeDocument/2006/relationships/image" Target="../media/image4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691541" y="-453880"/>
            <a:ext cx="4465823" cy="3907595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3166809" y="5817689"/>
            <a:ext cx="6638682" cy="3684469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00031" y="3172035"/>
            <a:ext cx="12552918" cy="173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0"/>
              </a:lnSpc>
            </a:pPr>
            <a:r>
              <a:rPr lang="en-US" sz="12100" dirty="0" err="1">
                <a:solidFill>
                  <a:srgbClr val="FF7A00"/>
                </a:solidFill>
                <a:latin typeface="Dynapuff"/>
              </a:rPr>
              <a:t>Cuộc</a:t>
            </a:r>
            <a:r>
              <a:rPr lang="en-US" sz="12100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12100" dirty="0" err="1">
                <a:solidFill>
                  <a:srgbClr val="FF7A00"/>
                </a:solidFill>
                <a:latin typeface="Dynapuff"/>
              </a:rPr>
              <a:t>phiêu</a:t>
            </a:r>
            <a:r>
              <a:rPr lang="en-US" sz="12100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12100" dirty="0" err="1">
                <a:solidFill>
                  <a:srgbClr val="FF7A00"/>
                </a:solidFill>
                <a:latin typeface="Dynapuff"/>
              </a:rPr>
              <a:t>lưu</a:t>
            </a:r>
            <a:endParaRPr lang="en-US" sz="12100" dirty="0">
              <a:solidFill>
                <a:srgbClr val="FF7A00"/>
              </a:solidFill>
              <a:latin typeface="Dynapuff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80215" y="5259281"/>
            <a:ext cx="10128002" cy="325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81"/>
              </a:lnSpc>
              <a:spcBef>
                <a:spcPct val="0"/>
              </a:spcBef>
            </a:pPr>
            <a:r>
              <a:rPr lang="en-US" sz="11528" dirty="0" err="1">
                <a:solidFill>
                  <a:srgbClr val="FFCA31"/>
                </a:solidFill>
                <a:latin typeface="Dynapuff"/>
              </a:rPr>
              <a:t>của</a:t>
            </a:r>
            <a:r>
              <a:rPr lang="en-US" sz="11528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11528" dirty="0" err="1">
                <a:solidFill>
                  <a:srgbClr val="FFCA31"/>
                </a:solidFill>
                <a:latin typeface="Dynapuff"/>
              </a:rPr>
              <a:t>số</a:t>
            </a:r>
            <a:r>
              <a:rPr lang="en-US" sz="11528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11528" dirty="0" err="1">
                <a:solidFill>
                  <a:srgbClr val="FFCA31"/>
                </a:solidFill>
                <a:latin typeface="Dynapuff"/>
              </a:rPr>
              <a:t>các</a:t>
            </a:r>
            <a:r>
              <a:rPr lang="en-US" sz="11528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11528" dirty="0" err="1">
                <a:solidFill>
                  <a:srgbClr val="FFCA31"/>
                </a:solidFill>
                <a:latin typeface="Dynapuff"/>
              </a:rPr>
              <a:t>số</a:t>
            </a:r>
            <a:r>
              <a:rPr lang="en-US" sz="11528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11528" dirty="0" err="1">
                <a:solidFill>
                  <a:srgbClr val="FFCA31"/>
                </a:solidFill>
                <a:latin typeface="Dynapuff"/>
              </a:rPr>
              <a:t>đến</a:t>
            </a:r>
            <a:r>
              <a:rPr lang="en-US" sz="11528" dirty="0">
                <a:solidFill>
                  <a:srgbClr val="FFCA31"/>
                </a:solidFill>
                <a:latin typeface="Dynapuff"/>
              </a:rPr>
              <a:t> 20  </a:t>
            </a:r>
          </a:p>
        </p:txBody>
      </p:sp>
      <p:sp>
        <p:nvSpPr>
          <p:cNvPr id="18" name="Freeform 18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9455">
            <a:off x="-2760237" y="6660518"/>
            <a:ext cx="14294644" cy="2982746"/>
          </a:xfrm>
          <a:custGeom>
            <a:avLst/>
            <a:gdLst/>
            <a:ahLst/>
            <a:cxnLst/>
            <a:rect l="l" t="t" r="r" b="b"/>
            <a:pathLst>
              <a:path w="14294644" h="2982746">
                <a:moveTo>
                  <a:pt x="0" y="0"/>
                </a:moveTo>
                <a:lnTo>
                  <a:pt x="14294644" y="0"/>
                </a:lnTo>
                <a:lnTo>
                  <a:pt x="14294644" y="2982746"/>
                </a:lnTo>
                <a:lnTo>
                  <a:pt x="0" y="298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14794280" y="2693505"/>
            <a:ext cx="4299036" cy="4825859"/>
          </a:xfrm>
          <a:custGeom>
            <a:avLst/>
            <a:gdLst/>
            <a:ahLst/>
            <a:cxnLst/>
            <a:rect l="l" t="t" r="r" b="b"/>
            <a:pathLst>
              <a:path w="4299036" h="4825859">
                <a:moveTo>
                  <a:pt x="4299036" y="0"/>
                </a:moveTo>
                <a:lnTo>
                  <a:pt x="0" y="0"/>
                </a:lnTo>
                <a:lnTo>
                  <a:pt x="0" y="4825859"/>
                </a:lnTo>
                <a:lnTo>
                  <a:pt x="4299036" y="4825859"/>
                </a:lnTo>
                <a:lnTo>
                  <a:pt x="42990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220468" flipH="1">
            <a:off x="6707081" y="7278372"/>
            <a:ext cx="14906065" cy="3110326"/>
          </a:xfrm>
          <a:custGeom>
            <a:avLst/>
            <a:gdLst/>
            <a:ahLst/>
            <a:cxnLst/>
            <a:rect l="l" t="t" r="r" b="b"/>
            <a:pathLst>
              <a:path w="14906065" h="3110326">
                <a:moveTo>
                  <a:pt x="14906065" y="0"/>
                </a:moveTo>
                <a:lnTo>
                  <a:pt x="0" y="0"/>
                </a:lnTo>
                <a:lnTo>
                  <a:pt x="0" y="3110326"/>
                </a:lnTo>
                <a:lnTo>
                  <a:pt x="14906065" y="3110326"/>
                </a:lnTo>
                <a:lnTo>
                  <a:pt x="149060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-244229" y="8833535"/>
            <a:ext cx="19174847" cy="4743729"/>
            <a:chOff x="0" y="0"/>
            <a:chExt cx="5050166" cy="12493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0166" cy="1249377"/>
            </a:xfrm>
            <a:custGeom>
              <a:avLst/>
              <a:gdLst/>
              <a:ahLst/>
              <a:cxnLst/>
              <a:rect l="l" t="t" r="r" b="b"/>
              <a:pathLst>
                <a:path w="5050166" h="1249377">
                  <a:moveTo>
                    <a:pt x="0" y="0"/>
                  </a:moveTo>
                  <a:lnTo>
                    <a:pt x="5050166" y="0"/>
                  </a:lnTo>
                  <a:lnTo>
                    <a:pt x="5050166" y="1249377"/>
                  </a:lnTo>
                  <a:lnTo>
                    <a:pt x="0" y="1249377"/>
                  </a:lnTo>
                  <a:close/>
                </a:path>
              </a:pathLst>
            </a:custGeom>
            <a:solidFill>
              <a:srgbClr val="3467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50166" cy="1277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72783" y="1028700"/>
            <a:ext cx="1184956" cy="455887"/>
          </a:xfrm>
          <a:custGeom>
            <a:avLst/>
            <a:gdLst/>
            <a:ahLst/>
            <a:cxnLst/>
            <a:rect l="l" t="t" r="r" b="b"/>
            <a:pathLst>
              <a:path w="1184956" h="455887">
                <a:moveTo>
                  <a:pt x="0" y="0"/>
                </a:moveTo>
                <a:lnTo>
                  <a:pt x="1184956" y="0"/>
                </a:lnTo>
                <a:lnTo>
                  <a:pt x="1184956" y="455887"/>
                </a:lnTo>
                <a:lnTo>
                  <a:pt x="0" y="455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8654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59732" y="701798"/>
            <a:ext cx="1973613" cy="816582"/>
          </a:xfrm>
          <a:custGeom>
            <a:avLst/>
            <a:gdLst/>
            <a:ahLst/>
            <a:cxnLst/>
            <a:rect l="l" t="t" r="r" b="b"/>
            <a:pathLst>
              <a:path w="1973613" h="816582">
                <a:moveTo>
                  <a:pt x="1973613" y="0"/>
                </a:moveTo>
                <a:lnTo>
                  <a:pt x="0" y="0"/>
                </a:lnTo>
                <a:lnTo>
                  <a:pt x="0" y="816582"/>
                </a:lnTo>
                <a:lnTo>
                  <a:pt x="1973613" y="816582"/>
                </a:lnTo>
                <a:lnTo>
                  <a:pt x="19736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289648">
            <a:off x="811203" y="9017396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0" y="0"/>
                </a:moveTo>
                <a:lnTo>
                  <a:pt x="836146" y="0"/>
                </a:lnTo>
                <a:lnTo>
                  <a:pt x="836146" y="1309035"/>
                </a:lnTo>
                <a:lnTo>
                  <a:pt x="0" y="1309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0506">
            <a:off x="78366" y="9201562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0" y="0"/>
                </a:moveTo>
                <a:lnTo>
                  <a:pt x="600873" y="0"/>
                </a:lnTo>
                <a:lnTo>
                  <a:pt x="600873" y="940702"/>
                </a:lnTo>
                <a:lnTo>
                  <a:pt x="0" y="940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74498" y="9813652"/>
            <a:ext cx="3180272" cy="687734"/>
          </a:xfrm>
          <a:custGeom>
            <a:avLst/>
            <a:gdLst/>
            <a:ahLst/>
            <a:cxnLst/>
            <a:rect l="l" t="t" r="r" b="b"/>
            <a:pathLst>
              <a:path w="3180272" h="687734">
                <a:moveTo>
                  <a:pt x="0" y="0"/>
                </a:moveTo>
                <a:lnTo>
                  <a:pt x="3180272" y="0"/>
                </a:lnTo>
                <a:lnTo>
                  <a:pt x="3180272" y="687734"/>
                </a:lnTo>
                <a:lnTo>
                  <a:pt x="0" y="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69843" flipH="1">
            <a:off x="16525725" y="9064910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836146" y="0"/>
                </a:moveTo>
                <a:lnTo>
                  <a:pt x="0" y="0"/>
                </a:lnTo>
                <a:lnTo>
                  <a:pt x="0" y="1309035"/>
                </a:lnTo>
                <a:lnTo>
                  <a:pt x="836146" y="1309035"/>
                </a:lnTo>
                <a:lnTo>
                  <a:pt x="8361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2195" flipH="1">
            <a:off x="17429439" y="9089227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600874" y="0"/>
                </a:moveTo>
                <a:lnTo>
                  <a:pt x="0" y="0"/>
                </a:lnTo>
                <a:lnTo>
                  <a:pt x="0" y="940702"/>
                </a:lnTo>
                <a:lnTo>
                  <a:pt x="600874" y="940702"/>
                </a:lnTo>
                <a:lnTo>
                  <a:pt x="6008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76814" flipH="1">
            <a:off x="15989289" y="9729270"/>
            <a:ext cx="3335909" cy="721390"/>
          </a:xfrm>
          <a:custGeom>
            <a:avLst/>
            <a:gdLst/>
            <a:ahLst/>
            <a:cxnLst/>
            <a:rect l="l" t="t" r="r" b="b"/>
            <a:pathLst>
              <a:path w="3335909" h="721390">
                <a:moveTo>
                  <a:pt x="3335908" y="0"/>
                </a:moveTo>
                <a:lnTo>
                  <a:pt x="0" y="0"/>
                </a:lnTo>
                <a:lnTo>
                  <a:pt x="0" y="721390"/>
                </a:lnTo>
                <a:lnTo>
                  <a:pt x="3335908" y="721390"/>
                </a:lnTo>
                <a:lnTo>
                  <a:pt x="333590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79869" y="6438394"/>
            <a:ext cx="527859" cy="316055"/>
          </a:xfrm>
          <a:custGeom>
            <a:avLst/>
            <a:gdLst/>
            <a:ahLst/>
            <a:cxnLst/>
            <a:rect l="l" t="t" r="r" b="b"/>
            <a:pathLst>
              <a:path w="527859" h="316055">
                <a:moveTo>
                  <a:pt x="0" y="0"/>
                </a:moveTo>
                <a:lnTo>
                  <a:pt x="527859" y="0"/>
                </a:lnTo>
                <a:lnTo>
                  <a:pt x="527859" y="316055"/>
                </a:lnTo>
                <a:lnTo>
                  <a:pt x="0" y="3160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9705149" y="5399872"/>
            <a:ext cx="8582851" cy="4978054"/>
          </a:xfrm>
          <a:custGeom>
            <a:avLst/>
            <a:gdLst/>
            <a:ahLst/>
            <a:cxnLst/>
            <a:rect l="l" t="t" r="r" b="b"/>
            <a:pathLst>
              <a:path w="8582851" h="4978054">
                <a:moveTo>
                  <a:pt x="8582851" y="0"/>
                </a:moveTo>
                <a:lnTo>
                  <a:pt x="0" y="0"/>
                </a:lnTo>
                <a:lnTo>
                  <a:pt x="0" y="4978053"/>
                </a:lnTo>
                <a:lnTo>
                  <a:pt x="8582851" y="4978053"/>
                </a:lnTo>
                <a:lnTo>
                  <a:pt x="85828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08106" y="545143"/>
            <a:ext cx="6749137" cy="4561292"/>
          </a:xfrm>
          <a:custGeom>
            <a:avLst/>
            <a:gdLst/>
            <a:ahLst/>
            <a:cxnLst/>
            <a:rect l="l" t="t" r="r" b="b"/>
            <a:pathLst>
              <a:path w="6749137" h="4561292">
                <a:moveTo>
                  <a:pt x="0" y="0"/>
                </a:moveTo>
                <a:lnTo>
                  <a:pt x="6749137" y="0"/>
                </a:lnTo>
                <a:lnTo>
                  <a:pt x="6749137" y="4561291"/>
                </a:lnTo>
                <a:lnTo>
                  <a:pt x="0" y="45612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8803" y="3824630"/>
            <a:ext cx="9694020" cy="6676756"/>
          </a:xfrm>
          <a:custGeom>
            <a:avLst/>
            <a:gdLst/>
            <a:ahLst/>
            <a:cxnLst/>
            <a:rect l="l" t="t" r="r" b="b"/>
            <a:pathLst>
              <a:path w="9694020" h="6676756">
                <a:moveTo>
                  <a:pt x="0" y="0"/>
                </a:moveTo>
                <a:lnTo>
                  <a:pt x="9694019" y="0"/>
                </a:lnTo>
                <a:lnTo>
                  <a:pt x="9694019" y="6676756"/>
                </a:lnTo>
                <a:lnTo>
                  <a:pt x="0" y="667675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622735" y="7392006"/>
            <a:ext cx="2335004" cy="2191985"/>
          </a:xfrm>
          <a:custGeom>
            <a:avLst/>
            <a:gdLst/>
            <a:ahLst/>
            <a:cxnLst/>
            <a:rect l="l" t="t" r="r" b="b"/>
            <a:pathLst>
              <a:path w="2335004" h="2191985">
                <a:moveTo>
                  <a:pt x="0" y="0"/>
                </a:moveTo>
                <a:lnTo>
                  <a:pt x="2335004" y="0"/>
                </a:lnTo>
                <a:lnTo>
                  <a:pt x="2335004" y="2191985"/>
                </a:lnTo>
                <a:lnTo>
                  <a:pt x="0" y="21919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5638" y="758948"/>
            <a:ext cx="10492468" cy="181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6459" dirty="0" err="1">
                <a:solidFill>
                  <a:srgbClr val="FF7A00"/>
                </a:solidFill>
                <a:latin typeface="Dynapuff"/>
              </a:rPr>
              <a:t>Mình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thấy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ở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đây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có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rất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nhiều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chú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bọ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rùa</a:t>
            </a:r>
            <a:endParaRPr lang="en-US" sz="6459" dirty="0">
              <a:solidFill>
                <a:srgbClr val="FF7A00"/>
              </a:solidFill>
              <a:latin typeface="Dynapuff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233607" y="1997114"/>
            <a:ext cx="6171338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đếm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xem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tất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cả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bao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nhiêu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chấm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tròn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lưng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chú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bọ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rùa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! </a:t>
            </a:r>
          </a:p>
        </p:txBody>
      </p:sp>
      <p:sp>
        <p:nvSpPr>
          <p:cNvPr id="23" name="Freeform 23"/>
          <p:cNvSpPr/>
          <p:nvPr/>
        </p:nvSpPr>
        <p:spPr>
          <a:xfrm>
            <a:off x="2522668" y="7392006"/>
            <a:ext cx="2335004" cy="2191985"/>
          </a:xfrm>
          <a:custGeom>
            <a:avLst/>
            <a:gdLst/>
            <a:ahLst/>
            <a:cxnLst/>
            <a:rect l="l" t="t" r="r" b="b"/>
            <a:pathLst>
              <a:path w="2335004" h="2191985">
                <a:moveTo>
                  <a:pt x="0" y="0"/>
                </a:moveTo>
                <a:lnTo>
                  <a:pt x="2335004" y="0"/>
                </a:lnTo>
                <a:lnTo>
                  <a:pt x="2335004" y="2191985"/>
                </a:lnTo>
                <a:lnTo>
                  <a:pt x="0" y="21919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326868" y="4562464"/>
            <a:ext cx="2335004" cy="2191985"/>
          </a:xfrm>
          <a:custGeom>
            <a:avLst/>
            <a:gdLst/>
            <a:ahLst/>
            <a:cxnLst/>
            <a:rect l="l" t="t" r="r" b="b"/>
            <a:pathLst>
              <a:path w="2335004" h="2191985">
                <a:moveTo>
                  <a:pt x="0" y="0"/>
                </a:moveTo>
                <a:lnTo>
                  <a:pt x="2335004" y="0"/>
                </a:lnTo>
                <a:lnTo>
                  <a:pt x="2335004" y="2191985"/>
                </a:lnTo>
                <a:lnTo>
                  <a:pt x="0" y="21919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516009" y="4611935"/>
            <a:ext cx="2335004" cy="2191985"/>
          </a:xfrm>
          <a:custGeom>
            <a:avLst/>
            <a:gdLst/>
            <a:ahLst/>
            <a:cxnLst/>
            <a:rect l="l" t="t" r="r" b="b"/>
            <a:pathLst>
              <a:path w="2335004" h="2191985">
                <a:moveTo>
                  <a:pt x="0" y="0"/>
                </a:moveTo>
                <a:lnTo>
                  <a:pt x="2335003" y="0"/>
                </a:lnTo>
                <a:lnTo>
                  <a:pt x="2335003" y="2191985"/>
                </a:lnTo>
                <a:lnTo>
                  <a:pt x="0" y="21919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>
            <a:off x="196947" y="3439497"/>
            <a:ext cx="13736398" cy="5019319"/>
          </a:xfrm>
          <a:custGeom>
            <a:avLst/>
            <a:gdLst/>
            <a:ahLst/>
            <a:cxnLst/>
            <a:rect l="l" t="t" r="r" b="b"/>
            <a:pathLst>
              <a:path w="10357508" h="4011257">
                <a:moveTo>
                  <a:pt x="0" y="0"/>
                </a:moveTo>
                <a:lnTo>
                  <a:pt x="10357508" y="0"/>
                </a:lnTo>
                <a:lnTo>
                  <a:pt x="10357508" y="4011256"/>
                </a:lnTo>
                <a:lnTo>
                  <a:pt x="0" y="4011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93"/>
            </a:stretch>
          </a:blipFill>
        </p:spPr>
      </p:sp>
      <p:sp>
        <p:nvSpPr>
          <p:cNvPr id="2" name="Freeform 2"/>
          <p:cNvSpPr/>
          <p:nvPr/>
        </p:nvSpPr>
        <p:spPr>
          <a:xfrm rot="249455">
            <a:off x="-2906525" y="7158660"/>
            <a:ext cx="14294644" cy="2982746"/>
          </a:xfrm>
          <a:custGeom>
            <a:avLst/>
            <a:gdLst/>
            <a:ahLst/>
            <a:cxnLst/>
            <a:rect l="l" t="t" r="r" b="b"/>
            <a:pathLst>
              <a:path w="14294644" h="2982746">
                <a:moveTo>
                  <a:pt x="0" y="0"/>
                </a:moveTo>
                <a:lnTo>
                  <a:pt x="14294644" y="0"/>
                </a:lnTo>
                <a:lnTo>
                  <a:pt x="14294644" y="2982746"/>
                </a:lnTo>
                <a:lnTo>
                  <a:pt x="0" y="2982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14794280" y="2693505"/>
            <a:ext cx="4299036" cy="4825859"/>
          </a:xfrm>
          <a:custGeom>
            <a:avLst/>
            <a:gdLst/>
            <a:ahLst/>
            <a:cxnLst/>
            <a:rect l="l" t="t" r="r" b="b"/>
            <a:pathLst>
              <a:path w="4299036" h="4825859">
                <a:moveTo>
                  <a:pt x="4299036" y="0"/>
                </a:moveTo>
                <a:lnTo>
                  <a:pt x="0" y="0"/>
                </a:lnTo>
                <a:lnTo>
                  <a:pt x="0" y="4825859"/>
                </a:lnTo>
                <a:lnTo>
                  <a:pt x="4299036" y="4825859"/>
                </a:lnTo>
                <a:lnTo>
                  <a:pt x="42990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220468" flipH="1">
            <a:off x="6707081" y="7278372"/>
            <a:ext cx="14906065" cy="3110326"/>
          </a:xfrm>
          <a:custGeom>
            <a:avLst/>
            <a:gdLst/>
            <a:ahLst/>
            <a:cxnLst/>
            <a:rect l="l" t="t" r="r" b="b"/>
            <a:pathLst>
              <a:path w="14906065" h="3110326">
                <a:moveTo>
                  <a:pt x="14906065" y="0"/>
                </a:moveTo>
                <a:lnTo>
                  <a:pt x="0" y="0"/>
                </a:lnTo>
                <a:lnTo>
                  <a:pt x="0" y="3110326"/>
                </a:lnTo>
                <a:lnTo>
                  <a:pt x="14906065" y="3110326"/>
                </a:lnTo>
                <a:lnTo>
                  <a:pt x="1490606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-244229" y="8833535"/>
            <a:ext cx="19174847" cy="4743729"/>
            <a:chOff x="0" y="0"/>
            <a:chExt cx="5050166" cy="12493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0166" cy="1249377"/>
            </a:xfrm>
            <a:custGeom>
              <a:avLst/>
              <a:gdLst/>
              <a:ahLst/>
              <a:cxnLst/>
              <a:rect l="l" t="t" r="r" b="b"/>
              <a:pathLst>
                <a:path w="5050166" h="1249377">
                  <a:moveTo>
                    <a:pt x="0" y="0"/>
                  </a:moveTo>
                  <a:lnTo>
                    <a:pt x="5050166" y="0"/>
                  </a:lnTo>
                  <a:lnTo>
                    <a:pt x="5050166" y="1249377"/>
                  </a:lnTo>
                  <a:lnTo>
                    <a:pt x="0" y="1249377"/>
                  </a:lnTo>
                  <a:close/>
                </a:path>
              </a:pathLst>
            </a:custGeom>
            <a:solidFill>
              <a:srgbClr val="3467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50166" cy="1277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72783" y="1028700"/>
            <a:ext cx="1184956" cy="455887"/>
          </a:xfrm>
          <a:custGeom>
            <a:avLst/>
            <a:gdLst/>
            <a:ahLst/>
            <a:cxnLst/>
            <a:rect l="l" t="t" r="r" b="b"/>
            <a:pathLst>
              <a:path w="1184956" h="455887">
                <a:moveTo>
                  <a:pt x="0" y="0"/>
                </a:moveTo>
                <a:lnTo>
                  <a:pt x="1184956" y="0"/>
                </a:lnTo>
                <a:lnTo>
                  <a:pt x="1184956" y="455887"/>
                </a:lnTo>
                <a:lnTo>
                  <a:pt x="0" y="455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8654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59732" y="701798"/>
            <a:ext cx="1973613" cy="816582"/>
          </a:xfrm>
          <a:custGeom>
            <a:avLst/>
            <a:gdLst/>
            <a:ahLst/>
            <a:cxnLst/>
            <a:rect l="l" t="t" r="r" b="b"/>
            <a:pathLst>
              <a:path w="1973613" h="816582">
                <a:moveTo>
                  <a:pt x="1973613" y="0"/>
                </a:moveTo>
                <a:lnTo>
                  <a:pt x="0" y="0"/>
                </a:lnTo>
                <a:lnTo>
                  <a:pt x="0" y="816582"/>
                </a:lnTo>
                <a:lnTo>
                  <a:pt x="1973613" y="816582"/>
                </a:lnTo>
                <a:lnTo>
                  <a:pt x="197361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289648">
            <a:off x="811203" y="9017396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0" y="0"/>
                </a:moveTo>
                <a:lnTo>
                  <a:pt x="836146" y="0"/>
                </a:lnTo>
                <a:lnTo>
                  <a:pt x="836146" y="1309035"/>
                </a:lnTo>
                <a:lnTo>
                  <a:pt x="0" y="13090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0506">
            <a:off x="78366" y="9201562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0" y="0"/>
                </a:moveTo>
                <a:lnTo>
                  <a:pt x="600873" y="0"/>
                </a:lnTo>
                <a:lnTo>
                  <a:pt x="600873" y="940702"/>
                </a:lnTo>
                <a:lnTo>
                  <a:pt x="0" y="94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74498" y="9813652"/>
            <a:ext cx="3180272" cy="687734"/>
          </a:xfrm>
          <a:custGeom>
            <a:avLst/>
            <a:gdLst/>
            <a:ahLst/>
            <a:cxnLst/>
            <a:rect l="l" t="t" r="r" b="b"/>
            <a:pathLst>
              <a:path w="3180272" h="687734">
                <a:moveTo>
                  <a:pt x="0" y="0"/>
                </a:moveTo>
                <a:lnTo>
                  <a:pt x="3180272" y="0"/>
                </a:lnTo>
                <a:lnTo>
                  <a:pt x="3180272" y="687734"/>
                </a:lnTo>
                <a:lnTo>
                  <a:pt x="0" y="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69843" flipH="1">
            <a:off x="16525725" y="9064910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836146" y="0"/>
                </a:moveTo>
                <a:lnTo>
                  <a:pt x="0" y="0"/>
                </a:lnTo>
                <a:lnTo>
                  <a:pt x="0" y="1309035"/>
                </a:lnTo>
                <a:lnTo>
                  <a:pt x="836146" y="1309035"/>
                </a:lnTo>
                <a:lnTo>
                  <a:pt x="83614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2195" flipH="1">
            <a:off x="17429439" y="9089227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600874" y="0"/>
                </a:moveTo>
                <a:lnTo>
                  <a:pt x="0" y="0"/>
                </a:lnTo>
                <a:lnTo>
                  <a:pt x="0" y="940702"/>
                </a:lnTo>
                <a:lnTo>
                  <a:pt x="600874" y="940702"/>
                </a:lnTo>
                <a:lnTo>
                  <a:pt x="6008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76814" flipH="1">
            <a:off x="15989289" y="9729270"/>
            <a:ext cx="3335909" cy="721390"/>
          </a:xfrm>
          <a:custGeom>
            <a:avLst/>
            <a:gdLst/>
            <a:ahLst/>
            <a:cxnLst/>
            <a:rect l="l" t="t" r="r" b="b"/>
            <a:pathLst>
              <a:path w="3335909" h="721390">
                <a:moveTo>
                  <a:pt x="3335908" y="0"/>
                </a:moveTo>
                <a:lnTo>
                  <a:pt x="0" y="0"/>
                </a:lnTo>
                <a:lnTo>
                  <a:pt x="0" y="721390"/>
                </a:lnTo>
                <a:lnTo>
                  <a:pt x="3335908" y="721390"/>
                </a:lnTo>
                <a:lnTo>
                  <a:pt x="333590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79869" y="6438394"/>
            <a:ext cx="527859" cy="316055"/>
          </a:xfrm>
          <a:custGeom>
            <a:avLst/>
            <a:gdLst/>
            <a:ahLst/>
            <a:cxnLst/>
            <a:rect l="l" t="t" r="r" b="b"/>
            <a:pathLst>
              <a:path w="527859" h="316055">
                <a:moveTo>
                  <a:pt x="0" y="0"/>
                </a:moveTo>
                <a:lnTo>
                  <a:pt x="527859" y="0"/>
                </a:lnTo>
                <a:lnTo>
                  <a:pt x="527859" y="316055"/>
                </a:lnTo>
                <a:lnTo>
                  <a:pt x="0" y="3160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9868688" y="5622885"/>
            <a:ext cx="8582851" cy="4978054"/>
          </a:xfrm>
          <a:custGeom>
            <a:avLst/>
            <a:gdLst/>
            <a:ahLst/>
            <a:cxnLst/>
            <a:rect l="l" t="t" r="r" b="b"/>
            <a:pathLst>
              <a:path w="8582851" h="4978054">
                <a:moveTo>
                  <a:pt x="8582851" y="0"/>
                </a:moveTo>
                <a:lnTo>
                  <a:pt x="0" y="0"/>
                </a:lnTo>
                <a:lnTo>
                  <a:pt x="0" y="4978053"/>
                </a:lnTo>
                <a:lnTo>
                  <a:pt x="8582851" y="4978053"/>
                </a:lnTo>
                <a:lnTo>
                  <a:pt x="858285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08106" y="545143"/>
            <a:ext cx="6749137" cy="4561292"/>
          </a:xfrm>
          <a:custGeom>
            <a:avLst/>
            <a:gdLst/>
            <a:ahLst/>
            <a:cxnLst/>
            <a:rect l="l" t="t" r="r" b="b"/>
            <a:pathLst>
              <a:path w="6749137" h="4561292">
                <a:moveTo>
                  <a:pt x="0" y="0"/>
                </a:moveTo>
                <a:lnTo>
                  <a:pt x="6749137" y="0"/>
                </a:lnTo>
                <a:lnTo>
                  <a:pt x="6749137" y="4561291"/>
                </a:lnTo>
                <a:lnTo>
                  <a:pt x="0" y="456129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0" y="1010208"/>
            <a:ext cx="10492468" cy="181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6459" dirty="0" err="1">
                <a:solidFill>
                  <a:srgbClr val="FF7A00"/>
                </a:solidFill>
                <a:latin typeface="Dynapuff"/>
              </a:rPr>
              <a:t>Mình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sẽ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đi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hái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hoa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để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trang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trí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cho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trại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33607" y="1997114"/>
            <a:ext cx="6171338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đã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11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bông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hoa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rồi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hái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mấy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bông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hoa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nữa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đủ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20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bông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2A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9455">
            <a:off x="-2760237" y="6660518"/>
            <a:ext cx="14294644" cy="2982746"/>
          </a:xfrm>
          <a:custGeom>
            <a:avLst/>
            <a:gdLst/>
            <a:ahLst/>
            <a:cxnLst/>
            <a:rect l="l" t="t" r="r" b="b"/>
            <a:pathLst>
              <a:path w="14294644" h="2982746">
                <a:moveTo>
                  <a:pt x="0" y="0"/>
                </a:moveTo>
                <a:lnTo>
                  <a:pt x="14294644" y="0"/>
                </a:lnTo>
                <a:lnTo>
                  <a:pt x="14294644" y="2982746"/>
                </a:lnTo>
                <a:lnTo>
                  <a:pt x="0" y="298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14794280" y="2693505"/>
            <a:ext cx="4299036" cy="4825859"/>
          </a:xfrm>
          <a:custGeom>
            <a:avLst/>
            <a:gdLst/>
            <a:ahLst/>
            <a:cxnLst/>
            <a:rect l="l" t="t" r="r" b="b"/>
            <a:pathLst>
              <a:path w="4299036" h="4825859">
                <a:moveTo>
                  <a:pt x="4299036" y="0"/>
                </a:moveTo>
                <a:lnTo>
                  <a:pt x="0" y="0"/>
                </a:lnTo>
                <a:lnTo>
                  <a:pt x="0" y="4825859"/>
                </a:lnTo>
                <a:lnTo>
                  <a:pt x="4299036" y="4825859"/>
                </a:lnTo>
                <a:lnTo>
                  <a:pt x="42990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220468" flipH="1">
            <a:off x="6707081" y="7278372"/>
            <a:ext cx="14906065" cy="3110326"/>
          </a:xfrm>
          <a:custGeom>
            <a:avLst/>
            <a:gdLst/>
            <a:ahLst/>
            <a:cxnLst/>
            <a:rect l="l" t="t" r="r" b="b"/>
            <a:pathLst>
              <a:path w="14906065" h="3110326">
                <a:moveTo>
                  <a:pt x="14906065" y="0"/>
                </a:moveTo>
                <a:lnTo>
                  <a:pt x="0" y="0"/>
                </a:lnTo>
                <a:lnTo>
                  <a:pt x="0" y="3110326"/>
                </a:lnTo>
                <a:lnTo>
                  <a:pt x="14906065" y="3110326"/>
                </a:lnTo>
                <a:lnTo>
                  <a:pt x="149060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-244229" y="8833535"/>
            <a:ext cx="19174847" cy="4743729"/>
            <a:chOff x="0" y="0"/>
            <a:chExt cx="5050166" cy="12493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0166" cy="1249377"/>
            </a:xfrm>
            <a:custGeom>
              <a:avLst/>
              <a:gdLst/>
              <a:ahLst/>
              <a:cxnLst/>
              <a:rect l="l" t="t" r="r" b="b"/>
              <a:pathLst>
                <a:path w="5050166" h="1249377">
                  <a:moveTo>
                    <a:pt x="0" y="0"/>
                  </a:moveTo>
                  <a:lnTo>
                    <a:pt x="5050166" y="0"/>
                  </a:lnTo>
                  <a:lnTo>
                    <a:pt x="5050166" y="1249377"/>
                  </a:lnTo>
                  <a:lnTo>
                    <a:pt x="0" y="1249377"/>
                  </a:lnTo>
                  <a:close/>
                </a:path>
              </a:pathLst>
            </a:custGeom>
            <a:solidFill>
              <a:srgbClr val="3467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50166" cy="1277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72783" y="1028700"/>
            <a:ext cx="1184956" cy="455887"/>
          </a:xfrm>
          <a:custGeom>
            <a:avLst/>
            <a:gdLst/>
            <a:ahLst/>
            <a:cxnLst/>
            <a:rect l="l" t="t" r="r" b="b"/>
            <a:pathLst>
              <a:path w="1184956" h="455887">
                <a:moveTo>
                  <a:pt x="0" y="0"/>
                </a:moveTo>
                <a:lnTo>
                  <a:pt x="1184956" y="0"/>
                </a:lnTo>
                <a:lnTo>
                  <a:pt x="1184956" y="455887"/>
                </a:lnTo>
                <a:lnTo>
                  <a:pt x="0" y="455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8654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59732" y="701798"/>
            <a:ext cx="1973613" cy="816582"/>
          </a:xfrm>
          <a:custGeom>
            <a:avLst/>
            <a:gdLst/>
            <a:ahLst/>
            <a:cxnLst/>
            <a:rect l="l" t="t" r="r" b="b"/>
            <a:pathLst>
              <a:path w="1973613" h="816582">
                <a:moveTo>
                  <a:pt x="1973613" y="0"/>
                </a:moveTo>
                <a:lnTo>
                  <a:pt x="0" y="0"/>
                </a:lnTo>
                <a:lnTo>
                  <a:pt x="0" y="816582"/>
                </a:lnTo>
                <a:lnTo>
                  <a:pt x="1973613" y="816582"/>
                </a:lnTo>
                <a:lnTo>
                  <a:pt x="19736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289648">
            <a:off x="811203" y="9017396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0" y="0"/>
                </a:moveTo>
                <a:lnTo>
                  <a:pt x="836146" y="0"/>
                </a:lnTo>
                <a:lnTo>
                  <a:pt x="836146" y="1309035"/>
                </a:lnTo>
                <a:lnTo>
                  <a:pt x="0" y="1309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0506">
            <a:off x="78366" y="9201562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0" y="0"/>
                </a:moveTo>
                <a:lnTo>
                  <a:pt x="600873" y="0"/>
                </a:lnTo>
                <a:lnTo>
                  <a:pt x="600873" y="940702"/>
                </a:lnTo>
                <a:lnTo>
                  <a:pt x="0" y="940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74498" y="9813652"/>
            <a:ext cx="3180272" cy="687734"/>
          </a:xfrm>
          <a:custGeom>
            <a:avLst/>
            <a:gdLst/>
            <a:ahLst/>
            <a:cxnLst/>
            <a:rect l="l" t="t" r="r" b="b"/>
            <a:pathLst>
              <a:path w="3180272" h="687734">
                <a:moveTo>
                  <a:pt x="0" y="0"/>
                </a:moveTo>
                <a:lnTo>
                  <a:pt x="3180272" y="0"/>
                </a:lnTo>
                <a:lnTo>
                  <a:pt x="3180272" y="687734"/>
                </a:lnTo>
                <a:lnTo>
                  <a:pt x="0" y="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69843" flipH="1">
            <a:off x="16525725" y="9064910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836146" y="0"/>
                </a:moveTo>
                <a:lnTo>
                  <a:pt x="0" y="0"/>
                </a:lnTo>
                <a:lnTo>
                  <a:pt x="0" y="1309035"/>
                </a:lnTo>
                <a:lnTo>
                  <a:pt x="836146" y="1309035"/>
                </a:lnTo>
                <a:lnTo>
                  <a:pt x="8361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2195" flipH="1">
            <a:off x="17429439" y="9089227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600874" y="0"/>
                </a:moveTo>
                <a:lnTo>
                  <a:pt x="0" y="0"/>
                </a:lnTo>
                <a:lnTo>
                  <a:pt x="0" y="940702"/>
                </a:lnTo>
                <a:lnTo>
                  <a:pt x="600874" y="940702"/>
                </a:lnTo>
                <a:lnTo>
                  <a:pt x="6008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76814" flipH="1">
            <a:off x="15989289" y="9729270"/>
            <a:ext cx="3335909" cy="721390"/>
          </a:xfrm>
          <a:custGeom>
            <a:avLst/>
            <a:gdLst/>
            <a:ahLst/>
            <a:cxnLst/>
            <a:rect l="l" t="t" r="r" b="b"/>
            <a:pathLst>
              <a:path w="3335909" h="721390">
                <a:moveTo>
                  <a:pt x="3335908" y="0"/>
                </a:moveTo>
                <a:lnTo>
                  <a:pt x="0" y="0"/>
                </a:lnTo>
                <a:lnTo>
                  <a:pt x="0" y="721390"/>
                </a:lnTo>
                <a:lnTo>
                  <a:pt x="3335908" y="721390"/>
                </a:lnTo>
                <a:lnTo>
                  <a:pt x="333590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79869" y="6438394"/>
            <a:ext cx="527859" cy="316055"/>
          </a:xfrm>
          <a:custGeom>
            <a:avLst/>
            <a:gdLst/>
            <a:ahLst/>
            <a:cxnLst/>
            <a:rect l="l" t="t" r="r" b="b"/>
            <a:pathLst>
              <a:path w="527859" h="316055">
                <a:moveTo>
                  <a:pt x="0" y="0"/>
                </a:moveTo>
                <a:lnTo>
                  <a:pt x="527859" y="0"/>
                </a:lnTo>
                <a:lnTo>
                  <a:pt x="527859" y="316055"/>
                </a:lnTo>
                <a:lnTo>
                  <a:pt x="0" y="3160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9705149" y="5399872"/>
            <a:ext cx="8582851" cy="4978054"/>
          </a:xfrm>
          <a:custGeom>
            <a:avLst/>
            <a:gdLst/>
            <a:ahLst/>
            <a:cxnLst/>
            <a:rect l="l" t="t" r="r" b="b"/>
            <a:pathLst>
              <a:path w="8582851" h="4978054">
                <a:moveTo>
                  <a:pt x="8582851" y="0"/>
                </a:moveTo>
                <a:lnTo>
                  <a:pt x="0" y="0"/>
                </a:lnTo>
                <a:lnTo>
                  <a:pt x="0" y="4978053"/>
                </a:lnTo>
                <a:lnTo>
                  <a:pt x="8582851" y="4978053"/>
                </a:lnTo>
                <a:lnTo>
                  <a:pt x="85828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08106" y="545143"/>
            <a:ext cx="6749137" cy="4561292"/>
          </a:xfrm>
          <a:custGeom>
            <a:avLst/>
            <a:gdLst/>
            <a:ahLst/>
            <a:cxnLst/>
            <a:rect l="l" t="t" r="r" b="b"/>
            <a:pathLst>
              <a:path w="6749137" h="4561292">
                <a:moveTo>
                  <a:pt x="0" y="0"/>
                </a:moveTo>
                <a:lnTo>
                  <a:pt x="6749137" y="0"/>
                </a:lnTo>
                <a:lnTo>
                  <a:pt x="6749137" y="4561291"/>
                </a:lnTo>
                <a:lnTo>
                  <a:pt x="0" y="45612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39604" y="2989367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3404206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15638" y="758948"/>
            <a:ext cx="10492468" cy="181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6459" dirty="0" err="1">
                <a:solidFill>
                  <a:srgbClr val="FF7A00"/>
                </a:solidFill>
                <a:latin typeface="Dynapuff"/>
              </a:rPr>
              <a:t>Màn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đêm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buông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xuống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</a:p>
          <a:p>
            <a:pPr algn="ctr">
              <a:lnSpc>
                <a:spcPts val="7105"/>
              </a:lnSpc>
            </a:pPr>
            <a:r>
              <a:rPr lang="en-US" sz="6459" dirty="0" err="1">
                <a:solidFill>
                  <a:srgbClr val="FF7A00"/>
                </a:solidFill>
                <a:latin typeface="Dynapuff"/>
              </a:rPr>
              <a:t>mình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thấy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khó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ngủ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6459" dirty="0" err="1">
                <a:solidFill>
                  <a:srgbClr val="FF7A00"/>
                </a:solidFill>
                <a:latin typeface="Dynapuff"/>
              </a:rPr>
              <a:t>quá</a:t>
            </a:r>
            <a:r>
              <a:rPr lang="en-US" sz="6459" dirty="0">
                <a:solidFill>
                  <a:srgbClr val="FF7A00"/>
                </a:solidFill>
                <a:latin typeface="Dynapuff"/>
              </a:rPr>
              <a:t>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33607" y="1997114"/>
            <a:ext cx="6171338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đếm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20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chú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cừu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để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dễ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ngủ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hơn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3000" dirty="0">
                <a:solidFill>
                  <a:srgbClr val="000000"/>
                </a:solidFill>
                <a:latin typeface="DejaVu Serif Bold"/>
              </a:rPr>
              <a:t>. </a:t>
            </a:r>
          </a:p>
        </p:txBody>
      </p:sp>
      <p:sp>
        <p:nvSpPr>
          <p:cNvPr id="23" name="Freeform 23"/>
          <p:cNvSpPr/>
          <p:nvPr/>
        </p:nvSpPr>
        <p:spPr>
          <a:xfrm>
            <a:off x="2217824" y="3404206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65307" y="3587789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406587" y="3587789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957739" y="3587789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5409834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497004" y="5432892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965307" y="5432892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154432" y="5432892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772783" y="5432892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1925" y="7339496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311965" y="5731424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68304" y="5968467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398658" y="6704896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8" y="0"/>
                </a:lnTo>
                <a:lnTo>
                  <a:pt x="2936608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2918782" y="7339496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938284" y="7519364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7362091" y="7613506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091039" y="7759329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351218" y="7965553"/>
            <a:ext cx="2936607" cy="2742057"/>
          </a:xfrm>
          <a:custGeom>
            <a:avLst/>
            <a:gdLst/>
            <a:ahLst/>
            <a:cxnLst/>
            <a:rect l="l" t="t" r="r" b="b"/>
            <a:pathLst>
              <a:path w="2936607" h="2742057">
                <a:moveTo>
                  <a:pt x="0" y="0"/>
                </a:moveTo>
                <a:lnTo>
                  <a:pt x="2936607" y="0"/>
                </a:lnTo>
                <a:lnTo>
                  <a:pt x="2936607" y="2742057"/>
                </a:lnTo>
                <a:lnTo>
                  <a:pt x="0" y="27420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196407" y="3351967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 rot="-21920">
            <a:off x="3067359" y="4236182"/>
            <a:ext cx="12803129" cy="20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7410">
                <a:solidFill>
                  <a:srgbClr val="FF7A00"/>
                </a:solidFill>
                <a:latin typeface="Dynapuff"/>
              </a:rPr>
              <a:t>Cảm ơn các bạn đã khám phá chuyến đi của mình</a:t>
            </a:r>
          </a:p>
        </p:txBody>
      </p:sp>
      <p:sp>
        <p:nvSpPr>
          <p:cNvPr id="25" name="Freeform 25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2270044" y="664273"/>
            <a:ext cx="12649626" cy="4469702"/>
            <a:chOff x="0" y="0"/>
            <a:chExt cx="3331589" cy="11772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31589" cy="1177205"/>
            </a:xfrm>
            <a:custGeom>
              <a:avLst/>
              <a:gdLst/>
              <a:ahLst/>
              <a:cxnLst/>
              <a:rect l="l" t="t" r="r" b="b"/>
              <a:pathLst>
                <a:path w="3331589" h="1177205">
                  <a:moveTo>
                    <a:pt x="7956" y="0"/>
                  </a:moveTo>
                  <a:lnTo>
                    <a:pt x="3323632" y="0"/>
                  </a:lnTo>
                  <a:cubicBezTo>
                    <a:pt x="3328027" y="0"/>
                    <a:pt x="3331589" y="3562"/>
                    <a:pt x="3331589" y="7956"/>
                  </a:cubicBezTo>
                  <a:lnTo>
                    <a:pt x="3331589" y="1169249"/>
                  </a:lnTo>
                  <a:cubicBezTo>
                    <a:pt x="3331589" y="1171359"/>
                    <a:pt x="3330751" y="1173383"/>
                    <a:pt x="3329258" y="1174875"/>
                  </a:cubicBezTo>
                  <a:cubicBezTo>
                    <a:pt x="3327766" y="1176367"/>
                    <a:pt x="3325743" y="1177205"/>
                    <a:pt x="3323632" y="1177205"/>
                  </a:cubicBezTo>
                  <a:lnTo>
                    <a:pt x="7956" y="1177205"/>
                  </a:lnTo>
                  <a:cubicBezTo>
                    <a:pt x="5846" y="1177205"/>
                    <a:pt x="3822" y="1176367"/>
                    <a:pt x="2330" y="1174875"/>
                  </a:cubicBezTo>
                  <a:cubicBezTo>
                    <a:pt x="838" y="1173383"/>
                    <a:pt x="0" y="1171359"/>
                    <a:pt x="0" y="1169249"/>
                  </a:cubicBezTo>
                  <a:lnTo>
                    <a:pt x="0" y="7956"/>
                  </a:lnTo>
                  <a:cubicBezTo>
                    <a:pt x="0" y="5846"/>
                    <a:pt x="838" y="3822"/>
                    <a:pt x="2330" y="2330"/>
                  </a:cubicBezTo>
                  <a:cubicBezTo>
                    <a:pt x="3822" y="838"/>
                    <a:pt x="5846" y="0"/>
                    <a:pt x="7956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3331589" cy="12057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682115" y="4503734"/>
            <a:ext cx="9668780" cy="5897956"/>
          </a:xfrm>
          <a:custGeom>
            <a:avLst/>
            <a:gdLst/>
            <a:ahLst/>
            <a:cxnLst/>
            <a:rect l="l" t="t" r="r" b="b"/>
            <a:pathLst>
              <a:path w="9668780" h="5897956">
                <a:moveTo>
                  <a:pt x="0" y="0"/>
                </a:moveTo>
                <a:lnTo>
                  <a:pt x="9668780" y="0"/>
                </a:lnTo>
                <a:lnTo>
                  <a:pt x="9668780" y="5897955"/>
                </a:lnTo>
                <a:lnTo>
                  <a:pt x="0" y="589795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789837">
            <a:off x="14139220" y="4819292"/>
            <a:ext cx="1814131" cy="1619112"/>
          </a:xfrm>
          <a:custGeom>
            <a:avLst/>
            <a:gdLst/>
            <a:ahLst/>
            <a:cxnLst/>
            <a:rect l="l" t="t" r="r" b="b"/>
            <a:pathLst>
              <a:path w="1814131" h="1619112">
                <a:moveTo>
                  <a:pt x="0" y="0"/>
                </a:moveTo>
                <a:lnTo>
                  <a:pt x="1814131" y="0"/>
                </a:lnTo>
                <a:lnTo>
                  <a:pt x="1814131" y="1619112"/>
                </a:lnTo>
                <a:lnTo>
                  <a:pt x="0" y="16191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131333">
            <a:off x="910179" y="2654016"/>
            <a:ext cx="1952411" cy="1759610"/>
          </a:xfrm>
          <a:custGeom>
            <a:avLst/>
            <a:gdLst/>
            <a:ahLst/>
            <a:cxnLst/>
            <a:rect l="l" t="t" r="r" b="b"/>
            <a:pathLst>
              <a:path w="1952411" h="1759610">
                <a:moveTo>
                  <a:pt x="0" y="0"/>
                </a:moveTo>
                <a:lnTo>
                  <a:pt x="1952411" y="0"/>
                </a:lnTo>
                <a:lnTo>
                  <a:pt x="1952411" y="1759610"/>
                </a:lnTo>
                <a:lnTo>
                  <a:pt x="0" y="175961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651092">
            <a:off x="14486817" y="530289"/>
            <a:ext cx="1348690" cy="1572052"/>
          </a:xfrm>
          <a:custGeom>
            <a:avLst/>
            <a:gdLst/>
            <a:ahLst/>
            <a:cxnLst/>
            <a:rect l="l" t="t" r="r" b="b"/>
            <a:pathLst>
              <a:path w="1348690" h="1572052">
                <a:moveTo>
                  <a:pt x="0" y="0"/>
                </a:moveTo>
                <a:lnTo>
                  <a:pt x="1348690" y="0"/>
                </a:lnTo>
                <a:lnTo>
                  <a:pt x="1348690" y="1572052"/>
                </a:lnTo>
                <a:lnTo>
                  <a:pt x="0" y="157205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24797">
            <a:off x="2051594" y="0"/>
            <a:ext cx="1468692" cy="1316315"/>
          </a:xfrm>
          <a:custGeom>
            <a:avLst/>
            <a:gdLst/>
            <a:ahLst/>
            <a:cxnLst/>
            <a:rect l="l" t="t" r="r" b="b"/>
            <a:pathLst>
              <a:path w="1468692" h="1316315">
                <a:moveTo>
                  <a:pt x="0" y="0"/>
                </a:moveTo>
                <a:lnTo>
                  <a:pt x="1468692" y="0"/>
                </a:lnTo>
                <a:lnTo>
                  <a:pt x="1468692" y="1316315"/>
                </a:lnTo>
                <a:lnTo>
                  <a:pt x="0" y="131631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725325" y="1202015"/>
            <a:ext cx="12069354" cy="288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5"/>
              </a:lnSpc>
            </a:pPr>
            <a:r>
              <a:rPr lang="en-US" sz="5503" dirty="0">
                <a:solidFill>
                  <a:srgbClr val="7E4D2C"/>
                </a:solidFill>
                <a:latin typeface="Baloo"/>
              </a:rPr>
              <a:t>Xin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chào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các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bạn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,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các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bạn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có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muốn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nghe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kể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về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chuyến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đi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cắm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trại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của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chúng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mình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không</a:t>
            </a:r>
            <a:r>
              <a:rPr lang="en-US" sz="5503" dirty="0">
                <a:solidFill>
                  <a:srgbClr val="7E4D2C"/>
                </a:solidFill>
                <a:latin typeface="Baloo"/>
              </a:rPr>
              <a:t> </a:t>
            </a:r>
            <a:r>
              <a:rPr lang="en-US" sz="5503" dirty="0" err="1">
                <a:solidFill>
                  <a:srgbClr val="7E4D2C"/>
                </a:solidFill>
                <a:latin typeface="Baloo"/>
              </a:rPr>
              <a:t>nào</a:t>
            </a:r>
            <a:endParaRPr lang="en-US" sz="5503" dirty="0">
              <a:solidFill>
                <a:srgbClr val="7E4D2C"/>
              </a:solidFill>
              <a:latin typeface="Balo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6664">
            <a:off x="-260029" y="7878140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572295" y="4412048"/>
            <a:ext cx="2016734" cy="3120671"/>
          </a:xfrm>
          <a:custGeom>
            <a:avLst/>
            <a:gdLst/>
            <a:ahLst/>
            <a:cxnLst/>
            <a:rect l="l" t="t" r="r" b="b"/>
            <a:pathLst>
              <a:path w="2016734" h="3120671">
                <a:moveTo>
                  <a:pt x="0" y="0"/>
                </a:moveTo>
                <a:lnTo>
                  <a:pt x="2016734" y="0"/>
                </a:lnTo>
                <a:lnTo>
                  <a:pt x="2016734" y="3120671"/>
                </a:lnTo>
                <a:lnTo>
                  <a:pt x="0" y="312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654606" y="5370568"/>
            <a:ext cx="2352243" cy="2639263"/>
          </a:xfrm>
          <a:custGeom>
            <a:avLst/>
            <a:gdLst/>
            <a:ahLst/>
            <a:cxnLst/>
            <a:rect l="l" t="t" r="r" b="b"/>
            <a:pathLst>
              <a:path w="2352243" h="2639263">
                <a:moveTo>
                  <a:pt x="0" y="0"/>
                </a:moveTo>
                <a:lnTo>
                  <a:pt x="2352243" y="0"/>
                </a:lnTo>
                <a:lnTo>
                  <a:pt x="2352243" y="2639263"/>
                </a:lnTo>
                <a:lnTo>
                  <a:pt x="0" y="2639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2217">
            <a:off x="2996307" y="6839014"/>
            <a:ext cx="3997105" cy="1054236"/>
          </a:xfrm>
          <a:custGeom>
            <a:avLst/>
            <a:gdLst/>
            <a:ahLst/>
            <a:cxnLst/>
            <a:rect l="l" t="t" r="r" b="b"/>
            <a:pathLst>
              <a:path w="3997105" h="1054236">
                <a:moveTo>
                  <a:pt x="0" y="0"/>
                </a:moveTo>
                <a:lnTo>
                  <a:pt x="3997105" y="0"/>
                </a:lnTo>
                <a:lnTo>
                  <a:pt x="3997105" y="1054236"/>
                </a:lnTo>
                <a:lnTo>
                  <a:pt x="0" y="1054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9455">
            <a:off x="-9931758" y="6714761"/>
            <a:ext cx="20635713" cy="4305884"/>
          </a:xfrm>
          <a:custGeom>
            <a:avLst/>
            <a:gdLst/>
            <a:ahLst/>
            <a:cxnLst/>
            <a:rect l="l" t="t" r="r" b="b"/>
            <a:pathLst>
              <a:path w="20635713" h="4305884">
                <a:moveTo>
                  <a:pt x="0" y="0"/>
                </a:moveTo>
                <a:lnTo>
                  <a:pt x="20635713" y="0"/>
                </a:lnTo>
                <a:lnTo>
                  <a:pt x="20635713" y="4305885"/>
                </a:lnTo>
                <a:lnTo>
                  <a:pt x="0" y="430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3657" y="8034404"/>
            <a:ext cx="2902337" cy="1435338"/>
          </a:xfrm>
          <a:custGeom>
            <a:avLst/>
            <a:gdLst/>
            <a:ahLst/>
            <a:cxnLst/>
            <a:rect l="l" t="t" r="r" b="b"/>
            <a:pathLst>
              <a:path w="2902337" h="1435338">
                <a:moveTo>
                  <a:pt x="0" y="0"/>
                </a:moveTo>
                <a:lnTo>
                  <a:pt x="2902337" y="0"/>
                </a:lnTo>
                <a:lnTo>
                  <a:pt x="2902337" y="1435337"/>
                </a:lnTo>
                <a:lnTo>
                  <a:pt x="0" y="1435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658108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97914" y="5744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9"/>
                </a:lnTo>
                <a:lnTo>
                  <a:pt x="0" y="11585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909601" y="369841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5" y="0"/>
                </a:moveTo>
                <a:lnTo>
                  <a:pt x="0" y="0"/>
                </a:lnTo>
                <a:lnTo>
                  <a:pt x="0" y="944821"/>
                </a:lnTo>
                <a:lnTo>
                  <a:pt x="2283555" y="944821"/>
                </a:lnTo>
                <a:lnTo>
                  <a:pt x="2283555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01425" y="2569403"/>
            <a:ext cx="8505424" cy="7132855"/>
          </a:xfrm>
          <a:custGeom>
            <a:avLst/>
            <a:gdLst/>
            <a:ahLst/>
            <a:cxnLst/>
            <a:rect l="l" t="t" r="r" b="b"/>
            <a:pathLst>
              <a:path w="8505424" h="7132855">
                <a:moveTo>
                  <a:pt x="0" y="0"/>
                </a:moveTo>
                <a:lnTo>
                  <a:pt x="8505424" y="0"/>
                </a:lnTo>
                <a:lnTo>
                  <a:pt x="8505424" y="7132856"/>
                </a:lnTo>
                <a:lnTo>
                  <a:pt x="0" y="713285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808961" y="1721749"/>
            <a:ext cx="7676517" cy="5188046"/>
          </a:xfrm>
          <a:custGeom>
            <a:avLst/>
            <a:gdLst/>
            <a:ahLst/>
            <a:cxnLst/>
            <a:rect l="l" t="t" r="r" b="b"/>
            <a:pathLst>
              <a:path w="7676517" h="5188046">
                <a:moveTo>
                  <a:pt x="0" y="0"/>
                </a:moveTo>
                <a:lnTo>
                  <a:pt x="7676516" y="0"/>
                </a:lnTo>
                <a:lnTo>
                  <a:pt x="7676516" y="5188046"/>
                </a:lnTo>
                <a:lnTo>
                  <a:pt x="0" y="518804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19999" y="285463"/>
            <a:ext cx="13269214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Baloo"/>
              </a:rPr>
              <a:t>Chúng mình rất háo hức về chuyến đi. Chúng mình sẽ đi vào ngày 12 tháng 10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451745" y="3552801"/>
            <a:ext cx="6652587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Baloo"/>
              </a:rPr>
              <a:t>Hãy giúp mình khoanh tròn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Baloo"/>
              </a:rPr>
              <a:t>vào ngày đi cắm trại trên lịch nhé! 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855486" y="6374105"/>
            <a:ext cx="6098033" cy="3719800"/>
          </a:xfrm>
          <a:custGeom>
            <a:avLst/>
            <a:gdLst/>
            <a:ahLst/>
            <a:cxnLst/>
            <a:rect l="l" t="t" r="r" b="b"/>
            <a:pathLst>
              <a:path w="6098033" h="3719800">
                <a:moveTo>
                  <a:pt x="0" y="0"/>
                </a:moveTo>
                <a:lnTo>
                  <a:pt x="6098033" y="0"/>
                </a:lnTo>
                <a:lnTo>
                  <a:pt x="6098033" y="3719800"/>
                </a:lnTo>
                <a:lnTo>
                  <a:pt x="0" y="3719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48356" y="4290258"/>
            <a:ext cx="1696931" cy="2625812"/>
          </a:xfrm>
          <a:custGeom>
            <a:avLst/>
            <a:gdLst/>
            <a:ahLst/>
            <a:cxnLst/>
            <a:rect l="l" t="t" r="r" b="b"/>
            <a:pathLst>
              <a:path w="1696931" h="2625812">
                <a:moveTo>
                  <a:pt x="0" y="0"/>
                </a:moveTo>
                <a:lnTo>
                  <a:pt x="1696931" y="0"/>
                </a:lnTo>
                <a:lnTo>
                  <a:pt x="1696931" y="2625813"/>
                </a:lnTo>
                <a:lnTo>
                  <a:pt x="0" y="2625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81855" y="5090492"/>
            <a:ext cx="1145524" cy="1772571"/>
          </a:xfrm>
          <a:custGeom>
            <a:avLst/>
            <a:gdLst/>
            <a:ahLst/>
            <a:cxnLst/>
            <a:rect l="l" t="t" r="r" b="b"/>
            <a:pathLst>
              <a:path w="1145524" h="1772571">
                <a:moveTo>
                  <a:pt x="0" y="0"/>
                </a:moveTo>
                <a:lnTo>
                  <a:pt x="1145523" y="0"/>
                </a:lnTo>
                <a:lnTo>
                  <a:pt x="1145523" y="1772570"/>
                </a:lnTo>
                <a:lnTo>
                  <a:pt x="0" y="177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440215" y="4986099"/>
            <a:ext cx="3722481" cy="4176697"/>
          </a:xfrm>
          <a:custGeom>
            <a:avLst/>
            <a:gdLst/>
            <a:ahLst/>
            <a:cxnLst/>
            <a:rect l="l" t="t" r="r" b="b"/>
            <a:pathLst>
              <a:path w="3722481" h="4176697">
                <a:moveTo>
                  <a:pt x="0" y="0"/>
                </a:moveTo>
                <a:lnTo>
                  <a:pt x="3722481" y="0"/>
                </a:lnTo>
                <a:lnTo>
                  <a:pt x="3722481" y="4176696"/>
                </a:lnTo>
                <a:lnTo>
                  <a:pt x="0" y="4176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5443">
            <a:off x="4222807" y="6218932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851">
            <a:off x="10005771" y="1039778"/>
            <a:ext cx="1300752" cy="500436"/>
          </a:xfrm>
          <a:custGeom>
            <a:avLst/>
            <a:gdLst/>
            <a:ahLst/>
            <a:cxnLst/>
            <a:rect l="l" t="t" r="r" b="b"/>
            <a:pathLst>
              <a:path w="1300752" h="500436">
                <a:moveTo>
                  <a:pt x="0" y="0"/>
                </a:moveTo>
                <a:lnTo>
                  <a:pt x="1300752" y="0"/>
                </a:lnTo>
                <a:lnTo>
                  <a:pt x="1300752" y="500437"/>
                </a:lnTo>
                <a:lnTo>
                  <a:pt x="0" y="500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7" name="Freeform 7"/>
          <p:cNvSpPr/>
          <p:nvPr/>
        </p:nvSpPr>
        <p:spPr>
          <a:xfrm rot="628887">
            <a:off x="-5041017" y="8073214"/>
            <a:ext cx="20763842" cy="4332620"/>
          </a:xfrm>
          <a:custGeom>
            <a:avLst/>
            <a:gdLst/>
            <a:ahLst/>
            <a:cxnLst/>
            <a:rect l="l" t="t" r="r" b="b"/>
            <a:pathLst>
              <a:path w="20763842" h="4332620">
                <a:moveTo>
                  <a:pt x="0" y="0"/>
                </a:moveTo>
                <a:lnTo>
                  <a:pt x="20763842" y="0"/>
                </a:lnTo>
                <a:lnTo>
                  <a:pt x="20763842" y="4332620"/>
                </a:lnTo>
                <a:lnTo>
                  <a:pt x="0" y="4332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6524117" y="414102"/>
            <a:ext cx="2116966" cy="875894"/>
          </a:xfrm>
          <a:custGeom>
            <a:avLst/>
            <a:gdLst/>
            <a:ahLst/>
            <a:cxnLst/>
            <a:rect l="l" t="t" r="r" b="b"/>
            <a:pathLst>
              <a:path w="2116966" h="875894">
                <a:moveTo>
                  <a:pt x="2116965" y="0"/>
                </a:moveTo>
                <a:lnTo>
                  <a:pt x="0" y="0"/>
                </a:lnTo>
                <a:lnTo>
                  <a:pt x="0" y="875895"/>
                </a:lnTo>
                <a:lnTo>
                  <a:pt x="2116965" y="875895"/>
                </a:lnTo>
                <a:lnTo>
                  <a:pt x="21169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812179" flipH="1">
            <a:off x="339817" y="8704719"/>
            <a:ext cx="1078785" cy="1688899"/>
          </a:xfrm>
          <a:custGeom>
            <a:avLst/>
            <a:gdLst/>
            <a:ahLst/>
            <a:cxnLst/>
            <a:rect l="l" t="t" r="r" b="b"/>
            <a:pathLst>
              <a:path w="1078785" h="1688899">
                <a:moveTo>
                  <a:pt x="1078785" y="0"/>
                </a:moveTo>
                <a:lnTo>
                  <a:pt x="0" y="0"/>
                </a:lnTo>
                <a:lnTo>
                  <a:pt x="0" y="1688899"/>
                </a:lnTo>
                <a:lnTo>
                  <a:pt x="1078785" y="1688899"/>
                </a:lnTo>
                <a:lnTo>
                  <a:pt x="107878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812179" flipH="1">
            <a:off x="17109855" y="8622903"/>
            <a:ext cx="1078785" cy="1688899"/>
          </a:xfrm>
          <a:custGeom>
            <a:avLst/>
            <a:gdLst/>
            <a:ahLst/>
            <a:cxnLst/>
            <a:rect l="l" t="t" r="r" b="b"/>
            <a:pathLst>
              <a:path w="1078785" h="1688899">
                <a:moveTo>
                  <a:pt x="1078785" y="0"/>
                </a:moveTo>
                <a:lnTo>
                  <a:pt x="0" y="0"/>
                </a:lnTo>
                <a:lnTo>
                  <a:pt x="0" y="1688899"/>
                </a:lnTo>
                <a:lnTo>
                  <a:pt x="1078785" y="1688899"/>
                </a:lnTo>
                <a:lnTo>
                  <a:pt x="107878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249914" flipH="1">
            <a:off x="1400669" y="9138668"/>
            <a:ext cx="816405" cy="1278128"/>
          </a:xfrm>
          <a:custGeom>
            <a:avLst/>
            <a:gdLst/>
            <a:ahLst/>
            <a:cxnLst/>
            <a:rect l="l" t="t" r="r" b="b"/>
            <a:pathLst>
              <a:path w="816405" h="1278128">
                <a:moveTo>
                  <a:pt x="816404" y="0"/>
                </a:moveTo>
                <a:lnTo>
                  <a:pt x="0" y="0"/>
                </a:lnTo>
                <a:lnTo>
                  <a:pt x="0" y="1278128"/>
                </a:lnTo>
                <a:lnTo>
                  <a:pt x="816404" y="1278128"/>
                </a:lnTo>
                <a:lnTo>
                  <a:pt x="81640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248000">
            <a:off x="16478862" y="9035363"/>
            <a:ext cx="816405" cy="1278128"/>
          </a:xfrm>
          <a:custGeom>
            <a:avLst/>
            <a:gdLst/>
            <a:ahLst/>
            <a:cxnLst/>
            <a:rect l="l" t="t" r="r" b="b"/>
            <a:pathLst>
              <a:path w="816405" h="1278128">
                <a:moveTo>
                  <a:pt x="0" y="0"/>
                </a:moveTo>
                <a:lnTo>
                  <a:pt x="816405" y="0"/>
                </a:lnTo>
                <a:lnTo>
                  <a:pt x="816405" y="1278128"/>
                </a:lnTo>
                <a:lnTo>
                  <a:pt x="0" y="12781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276045" y="9750455"/>
            <a:ext cx="2526413" cy="666341"/>
          </a:xfrm>
          <a:custGeom>
            <a:avLst/>
            <a:gdLst/>
            <a:ahLst/>
            <a:cxnLst/>
            <a:rect l="l" t="t" r="r" b="b"/>
            <a:pathLst>
              <a:path w="2526413" h="666341">
                <a:moveTo>
                  <a:pt x="0" y="0"/>
                </a:moveTo>
                <a:lnTo>
                  <a:pt x="2526413" y="0"/>
                </a:lnTo>
                <a:lnTo>
                  <a:pt x="2526413" y="666341"/>
                </a:lnTo>
                <a:lnTo>
                  <a:pt x="0" y="6663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6037632" y="9750455"/>
            <a:ext cx="2526413" cy="666341"/>
          </a:xfrm>
          <a:custGeom>
            <a:avLst/>
            <a:gdLst/>
            <a:ahLst/>
            <a:cxnLst/>
            <a:rect l="l" t="t" r="r" b="b"/>
            <a:pathLst>
              <a:path w="2526413" h="666341">
                <a:moveTo>
                  <a:pt x="2526413" y="0"/>
                </a:moveTo>
                <a:lnTo>
                  <a:pt x="0" y="0"/>
                </a:lnTo>
                <a:lnTo>
                  <a:pt x="0" y="666341"/>
                </a:lnTo>
                <a:lnTo>
                  <a:pt x="2526413" y="666341"/>
                </a:lnTo>
                <a:lnTo>
                  <a:pt x="252641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7735" y="927935"/>
            <a:ext cx="1797441" cy="572934"/>
          </a:xfrm>
          <a:custGeom>
            <a:avLst/>
            <a:gdLst/>
            <a:ahLst/>
            <a:cxnLst/>
            <a:rect l="l" t="t" r="r" b="b"/>
            <a:pathLst>
              <a:path w="1797441" h="572934">
                <a:moveTo>
                  <a:pt x="0" y="0"/>
                </a:moveTo>
                <a:lnTo>
                  <a:pt x="1797441" y="0"/>
                </a:lnTo>
                <a:lnTo>
                  <a:pt x="1797441" y="572934"/>
                </a:lnTo>
                <a:lnTo>
                  <a:pt x="0" y="57293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-3140457" flipH="1">
            <a:off x="6214974" y="4240251"/>
            <a:ext cx="529377" cy="633037"/>
          </a:xfrm>
          <a:custGeom>
            <a:avLst/>
            <a:gdLst/>
            <a:ahLst/>
            <a:cxnLst/>
            <a:rect l="l" t="t" r="r" b="b"/>
            <a:pathLst>
              <a:path w="529377" h="633037">
                <a:moveTo>
                  <a:pt x="529377" y="0"/>
                </a:moveTo>
                <a:lnTo>
                  <a:pt x="0" y="0"/>
                </a:lnTo>
                <a:lnTo>
                  <a:pt x="0" y="633037"/>
                </a:lnTo>
                <a:lnTo>
                  <a:pt x="529377" y="633037"/>
                </a:lnTo>
                <a:lnTo>
                  <a:pt x="529377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21336">
            <a:off x="8344876" y="9072337"/>
            <a:ext cx="667422" cy="399619"/>
          </a:xfrm>
          <a:custGeom>
            <a:avLst/>
            <a:gdLst/>
            <a:ahLst/>
            <a:cxnLst/>
            <a:rect l="l" t="t" r="r" b="b"/>
            <a:pathLst>
              <a:path w="667422" h="399619">
                <a:moveTo>
                  <a:pt x="0" y="0"/>
                </a:moveTo>
                <a:lnTo>
                  <a:pt x="667423" y="0"/>
                </a:lnTo>
                <a:lnTo>
                  <a:pt x="667423" y="399619"/>
                </a:lnTo>
                <a:lnTo>
                  <a:pt x="0" y="39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83483">
            <a:off x="17164020" y="7217900"/>
            <a:ext cx="448885" cy="268770"/>
          </a:xfrm>
          <a:custGeom>
            <a:avLst/>
            <a:gdLst/>
            <a:ahLst/>
            <a:cxnLst/>
            <a:rect l="l" t="t" r="r" b="b"/>
            <a:pathLst>
              <a:path w="448885" h="268770">
                <a:moveTo>
                  <a:pt x="0" y="0"/>
                </a:moveTo>
                <a:lnTo>
                  <a:pt x="448885" y="0"/>
                </a:lnTo>
                <a:lnTo>
                  <a:pt x="448885" y="268770"/>
                </a:lnTo>
                <a:lnTo>
                  <a:pt x="0" y="26877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7147" y="2286437"/>
            <a:ext cx="5521299" cy="3499123"/>
          </a:xfrm>
          <a:custGeom>
            <a:avLst/>
            <a:gdLst/>
            <a:ahLst/>
            <a:cxnLst/>
            <a:rect l="l" t="t" r="r" b="b"/>
            <a:pathLst>
              <a:path w="5521299" h="3499123">
                <a:moveTo>
                  <a:pt x="0" y="0"/>
                </a:moveTo>
                <a:lnTo>
                  <a:pt x="5521299" y="0"/>
                </a:lnTo>
                <a:lnTo>
                  <a:pt x="5521299" y="3499124"/>
                </a:lnTo>
                <a:lnTo>
                  <a:pt x="0" y="34991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88444" y="4858671"/>
            <a:ext cx="6492781" cy="4114800"/>
          </a:xfrm>
          <a:custGeom>
            <a:avLst/>
            <a:gdLst/>
            <a:ahLst/>
            <a:cxnLst/>
            <a:rect l="l" t="t" r="r" b="b"/>
            <a:pathLst>
              <a:path w="6492781" h="4114800">
                <a:moveTo>
                  <a:pt x="0" y="0"/>
                </a:moveTo>
                <a:lnTo>
                  <a:pt x="6492781" y="0"/>
                </a:lnTo>
                <a:lnTo>
                  <a:pt x="64927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277470" y="7784342"/>
            <a:ext cx="2126867" cy="1051832"/>
          </a:xfrm>
          <a:custGeom>
            <a:avLst/>
            <a:gdLst/>
            <a:ahLst/>
            <a:cxnLst/>
            <a:rect l="l" t="t" r="r" b="b"/>
            <a:pathLst>
              <a:path w="2126867" h="1051832">
                <a:moveTo>
                  <a:pt x="0" y="0"/>
                </a:moveTo>
                <a:lnTo>
                  <a:pt x="2126867" y="0"/>
                </a:lnTo>
                <a:lnTo>
                  <a:pt x="2126867" y="1051833"/>
                </a:lnTo>
                <a:lnTo>
                  <a:pt x="0" y="105183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7781918" y="2333885"/>
            <a:ext cx="5521299" cy="3499123"/>
          </a:xfrm>
          <a:custGeom>
            <a:avLst/>
            <a:gdLst/>
            <a:ahLst/>
            <a:cxnLst/>
            <a:rect l="l" t="t" r="r" b="b"/>
            <a:pathLst>
              <a:path w="5521299" h="3499123">
                <a:moveTo>
                  <a:pt x="0" y="0"/>
                </a:moveTo>
                <a:lnTo>
                  <a:pt x="5521299" y="0"/>
                </a:lnTo>
                <a:lnTo>
                  <a:pt x="5521299" y="3499124"/>
                </a:lnTo>
                <a:lnTo>
                  <a:pt x="0" y="34991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794108" y="3268949"/>
            <a:ext cx="5748459" cy="3643086"/>
          </a:xfrm>
          <a:custGeom>
            <a:avLst/>
            <a:gdLst/>
            <a:ahLst/>
            <a:cxnLst/>
            <a:rect l="l" t="t" r="r" b="b"/>
            <a:pathLst>
              <a:path w="5748459" h="3643086">
                <a:moveTo>
                  <a:pt x="0" y="0"/>
                </a:moveTo>
                <a:lnTo>
                  <a:pt x="5748459" y="0"/>
                </a:lnTo>
                <a:lnTo>
                  <a:pt x="5748459" y="3643086"/>
                </a:lnTo>
                <a:lnTo>
                  <a:pt x="0" y="36430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738001" y="2807208"/>
            <a:ext cx="5521299" cy="3499123"/>
          </a:xfrm>
          <a:custGeom>
            <a:avLst/>
            <a:gdLst/>
            <a:ahLst/>
            <a:cxnLst/>
            <a:rect l="l" t="t" r="r" b="b"/>
            <a:pathLst>
              <a:path w="5521299" h="3499123">
                <a:moveTo>
                  <a:pt x="0" y="0"/>
                </a:moveTo>
                <a:lnTo>
                  <a:pt x="5521299" y="0"/>
                </a:lnTo>
                <a:lnTo>
                  <a:pt x="5521299" y="3499123"/>
                </a:lnTo>
                <a:lnTo>
                  <a:pt x="0" y="349912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481518" y="6278608"/>
            <a:ext cx="5521299" cy="3499123"/>
          </a:xfrm>
          <a:custGeom>
            <a:avLst/>
            <a:gdLst/>
            <a:ahLst/>
            <a:cxnLst/>
            <a:rect l="l" t="t" r="r" b="b"/>
            <a:pathLst>
              <a:path w="5521299" h="3499123">
                <a:moveTo>
                  <a:pt x="0" y="0"/>
                </a:moveTo>
                <a:lnTo>
                  <a:pt x="5521299" y="0"/>
                </a:lnTo>
                <a:lnTo>
                  <a:pt x="5521299" y="3499124"/>
                </a:lnTo>
                <a:lnTo>
                  <a:pt x="0" y="349912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320436" y="4858671"/>
            <a:ext cx="5521299" cy="3499123"/>
          </a:xfrm>
          <a:custGeom>
            <a:avLst/>
            <a:gdLst/>
            <a:ahLst/>
            <a:cxnLst/>
            <a:rect l="l" t="t" r="r" b="b"/>
            <a:pathLst>
              <a:path w="5521299" h="3499123">
                <a:moveTo>
                  <a:pt x="0" y="0"/>
                </a:moveTo>
                <a:lnTo>
                  <a:pt x="5521299" y="0"/>
                </a:lnTo>
                <a:lnTo>
                  <a:pt x="5521299" y="3499123"/>
                </a:lnTo>
                <a:lnTo>
                  <a:pt x="0" y="349912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475522" y="6236020"/>
            <a:ext cx="5521299" cy="3499123"/>
          </a:xfrm>
          <a:custGeom>
            <a:avLst/>
            <a:gdLst/>
            <a:ahLst/>
            <a:cxnLst/>
            <a:rect l="l" t="t" r="r" b="b"/>
            <a:pathLst>
              <a:path w="5521299" h="3499123">
                <a:moveTo>
                  <a:pt x="0" y="0"/>
                </a:moveTo>
                <a:lnTo>
                  <a:pt x="5521299" y="0"/>
                </a:lnTo>
                <a:lnTo>
                  <a:pt x="5521299" y="3499123"/>
                </a:lnTo>
                <a:lnTo>
                  <a:pt x="0" y="349912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239034" y="6433758"/>
            <a:ext cx="858608" cy="858608"/>
          </a:xfrm>
          <a:custGeom>
            <a:avLst/>
            <a:gdLst/>
            <a:ahLst/>
            <a:cxnLst/>
            <a:rect l="l" t="t" r="r" b="b"/>
            <a:pathLst>
              <a:path w="858608" h="858608">
                <a:moveTo>
                  <a:pt x="0" y="0"/>
                </a:moveTo>
                <a:lnTo>
                  <a:pt x="858608" y="0"/>
                </a:lnTo>
                <a:lnTo>
                  <a:pt x="858608" y="858608"/>
                </a:lnTo>
                <a:lnTo>
                  <a:pt x="0" y="85860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688147" y="3173654"/>
            <a:ext cx="980191" cy="980191"/>
          </a:xfrm>
          <a:custGeom>
            <a:avLst/>
            <a:gdLst/>
            <a:ahLst/>
            <a:cxnLst/>
            <a:rect l="l" t="t" r="r" b="b"/>
            <a:pathLst>
              <a:path w="980191" h="980191">
                <a:moveTo>
                  <a:pt x="0" y="0"/>
                </a:moveTo>
                <a:lnTo>
                  <a:pt x="980191" y="0"/>
                </a:lnTo>
                <a:lnTo>
                  <a:pt x="980191" y="980192"/>
                </a:lnTo>
                <a:lnTo>
                  <a:pt x="0" y="98019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946241" y="4858671"/>
            <a:ext cx="1118106" cy="1118106"/>
          </a:xfrm>
          <a:custGeom>
            <a:avLst/>
            <a:gdLst/>
            <a:ahLst/>
            <a:cxnLst/>
            <a:rect l="l" t="t" r="r" b="b"/>
            <a:pathLst>
              <a:path w="1118106" h="1118106">
                <a:moveTo>
                  <a:pt x="0" y="0"/>
                </a:moveTo>
                <a:lnTo>
                  <a:pt x="1118106" y="0"/>
                </a:lnTo>
                <a:lnTo>
                  <a:pt x="1118106" y="1118106"/>
                </a:lnTo>
                <a:lnTo>
                  <a:pt x="0" y="111810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96456" y="2422505"/>
            <a:ext cx="1044836" cy="1044836"/>
          </a:xfrm>
          <a:custGeom>
            <a:avLst/>
            <a:gdLst/>
            <a:ahLst/>
            <a:cxnLst/>
            <a:rect l="l" t="t" r="r" b="b"/>
            <a:pathLst>
              <a:path w="1044836" h="1044836">
                <a:moveTo>
                  <a:pt x="0" y="0"/>
                </a:moveTo>
                <a:lnTo>
                  <a:pt x="1044836" y="0"/>
                </a:lnTo>
                <a:lnTo>
                  <a:pt x="1044836" y="1044836"/>
                </a:lnTo>
                <a:lnTo>
                  <a:pt x="0" y="1044836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361199" y="2193807"/>
            <a:ext cx="1226801" cy="1226801"/>
          </a:xfrm>
          <a:custGeom>
            <a:avLst/>
            <a:gdLst/>
            <a:ahLst/>
            <a:cxnLst/>
            <a:rect l="l" t="t" r="r" b="b"/>
            <a:pathLst>
              <a:path w="1226801" h="1226801">
                <a:moveTo>
                  <a:pt x="0" y="0"/>
                </a:moveTo>
                <a:lnTo>
                  <a:pt x="1226801" y="0"/>
                </a:lnTo>
                <a:lnTo>
                  <a:pt x="1226801" y="1226801"/>
                </a:lnTo>
                <a:lnTo>
                  <a:pt x="0" y="1226801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111512" y="4858671"/>
            <a:ext cx="1118106" cy="1118106"/>
          </a:xfrm>
          <a:custGeom>
            <a:avLst/>
            <a:gdLst/>
            <a:ahLst/>
            <a:cxnLst/>
            <a:rect l="l" t="t" r="r" b="b"/>
            <a:pathLst>
              <a:path w="1118106" h="1118106">
                <a:moveTo>
                  <a:pt x="0" y="0"/>
                </a:moveTo>
                <a:lnTo>
                  <a:pt x="1118106" y="0"/>
                </a:lnTo>
                <a:lnTo>
                  <a:pt x="1118106" y="1118106"/>
                </a:lnTo>
                <a:lnTo>
                  <a:pt x="0" y="1118106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725470" y="6236020"/>
            <a:ext cx="1116265" cy="1116265"/>
          </a:xfrm>
          <a:custGeom>
            <a:avLst/>
            <a:gdLst/>
            <a:ahLst/>
            <a:cxnLst/>
            <a:rect l="l" t="t" r="r" b="b"/>
            <a:pathLst>
              <a:path w="1116265" h="1116265">
                <a:moveTo>
                  <a:pt x="0" y="0"/>
                </a:moveTo>
                <a:lnTo>
                  <a:pt x="1116265" y="0"/>
                </a:lnTo>
                <a:lnTo>
                  <a:pt x="1116265" y="1116265"/>
                </a:lnTo>
                <a:lnTo>
                  <a:pt x="0" y="1116265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417517" y="2960996"/>
            <a:ext cx="1015623" cy="1015623"/>
          </a:xfrm>
          <a:custGeom>
            <a:avLst/>
            <a:gdLst/>
            <a:ahLst/>
            <a:cxnLst/>
            <a:rect l="l" t="t" r="r" b="b"/>
            <a:pathLst>
              <a:path w="1015623" h="1015623">
                <a:moveTo>
                  <a:pt x="0" y="0"/>
                </a:moveTo>
                <a:lnTo>
                  <a:pt x="1015622" y="0"/>
                </a:lnTo>
                <a:lnTo>
                  <a:pt x="1015622" y="1015623"/>
                </a:lnTo>
                <a:lnTo>
                  <a:pt x="0" y="101562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88170" y="340522"/>
            <a:ext cx="14210480" cy="180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0"/>
              </a:lnSpc>
              <a:spcBef>
                <a:spcPct val="0"/>
              </a:spcBef>
            </a:pPr>
            <a:r>
              <a:rPr lang="en-US" sz="6427">
                <a:solidFill>
                  <a:srgbClr val="0FBCF9"/>
                </a:solidFill>
                <a:latin typeface="Dynapuff"/>
              </a:rPr>
              <a:t>Chúng mình  đi trên chuyến xe buýt số 18 để đến nơi cắm trại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148356" y="4290258"/>
            <a:ext cx="1696931" cy="2625812"/>
          </a:xfrm>
          <a:custGeom>
            <a:avLst/>
            <a:gdLst/>
            <a:ahLst/>
            <a:cxnLst/>
            <a:rect l="l" t="t" r="r" b="b"/>
            <a:pathLst>
              <a:path w="1696931" h="2625812">
                <a:moveTo>
                  <a:pt x="0" y="0"/>
                </a:moveTo>
                <a:lnTo>
                  <a:pt x="1696931" y="0"/>
                </a:lnTo>
                <a:lnTo>
                  <a:pt x="1696931" y="2625813"/>
                </a:lnTo>
                <a:lnTo>
                  <a:pt x="0" y="2625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81855" y="5090492"/>
            <a:ext cx="1145524" cy="1772571"/>
          </a:xfrm>
          <a:custGeom>
            <a:avLst/>
            <a:gdLst/>
            <a:ahLst/>
            <a:cxnLst/>
            <a:rect l="l" t="t" r="r" b="b"/>
            <a:pathLst>
              <a:path w="1145524" h="1772571">
                <a:moveTo>
                  <a:pt x="0" y="0"/>
                </a:moveTo>
                <a:lnTo>
                  <a:pt x="1145523" y="0"/>
                </a:lnTo>
                <a:lnTo>
                  <a:pt x="1145523" y="1772570"/>
                </a:lnTo>
                <a:lnTo>
                  <a:pt x="0" y="177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440215" y="4986099"/>
            <a:ext cx="3722481" cy="4176697"/>
          </a:xfrm>
          <a:custGeom>
            <a:avLst/>
            <a:gdLst/>
            <a:ahLst/>
            <a:cxnLst/>
            <a:rect l="l" t="t" r="r" b="b"/>
            <a:pathLst>
              <a:path w="3722481" h="4176697">
                <a:moveTo>
                  <a:pt x="0" y="0"/>
                </a:moveTo>
                <a:lnTo>
                  <a:pt x="3722481" y="0"/>
                </a:lnTo>
                <a:lnTo>
                  <a:pt x="3722481" y="4176696"/>
                </a:lnTo>
                <a:lnTo>
                  <a:pt x="0" y="4176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5443">
            <a:off x="4222807" y="6218932"/>
            <a:ext cx="21237856" cy="4431529"/>
          </a:xfrm>
          <a:custGeom>
            <a:avLst/>
            <a:gdLst/>
            <a:ahLst/>
            <a:cxnLst/>
            <a:rect l="l" t="t" r="r" b="b"/>
            <a:pathLst>
              <a:path w="21237856" h="4431529">
                <a:moveTo>
                  <a:pt x="0" y="0"/>
                </a:moveTo>
                <a:lnTo>
                  <a:pt x="21237856" y="0"/>
                </a:lnTo>
                <a:lnTo>
                  <a:pt x="21237856" y="4431529"/>
                </a:lnTo>
                <a:lnTo>
                  <a:pt x="0" y="4431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851">
            <a:off x="10005771" y="1039778"/>
            <a:ext cx="1300752" cy="500436"/>
          </a:xfrm>
          <a:custGeom>
            <a:avLst/>
            <a:gdLst/>
            <a:ahLst/>
            <a:cxnLst/>
            <a:rect l="l" t="t" r="r" b="b"/>
            <a:pathLst>
              <a:path w="1300752" h="500436">
                <a:moveTo>
                  <a:pt x="0" y="0"/>
                </a:moveTo>
                <a:lnTo>
                  <a:pt x="1300752" y="0"/>
                </a:lnTo>
                <a:lnTo>
                  <a:pt x="1300752" y="500437"/>
                </a:lnTo>
                <a:lnTo>
                  <a:pt x="0" y="500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7" name="Freeform 7"/>
          <p:cNvSpPr/>
          <p:nvPr/>
        </p:nvSpPr>
        <p:spPr>
          <a:xfrm rot="628887">
            <a:off x="-5041017" y="8073214"/>
            <a:ext cx="20763842" cy="4332620"/>
          </a:xfrm>
          <a:custGeom>
            <a:avLst/>
            <a:gdLst/>
            <a:ahLst/>
            <a:cxnLst/>
            <a:rect l="l" t="t" r="r" b="b"/>
            <a:pathLst>
              <a:path w="20763842" h="4332620">
                <a:moveTo>
                  <a:pt x="0" y="0"/>
                </a:moveTo>
                <a:lnTo>
                  <a:pt x="20763842" y="0"/>
                </a:lnTo>
                <a:lnTo>
                  <a:pt x="20763842" y="4332620"/>
                </a:lnTo>
                <a:lnTo>
                  <a:pt x="0" y="43326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6524117" y="414102"/>
            <a:ext cx="2116966" cy="875894"/>
          </a:xfrm>
          <a:custGeom>
            <a:avLst/>
            <a:gdLst/>
            <a:ahLst/>
            <a:cxnLst/>
            <a:rect l="l" t="t" r="r" b="b"/>
            <a:pathLst>
              <a:path w="2116966" h="875894">
                <a:moveTo>
                  <a:pt x="2116965" y="0"/>
                </a:moveTo>
                <a:lnTo>
                  <a:pt x="0" y="0"/>
                </a:lnTo>
                <a:lnTo>
                  <a:pt x="0" y="875895"/>
                </a:lnTo>
                <a:lnTo>
                  <a:pt x="2116965" y="875895"/>
                </a:lnTo>
                <a:lnTo>
                  <a:pt x="21169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812179" flipH="1">
            <a:off x="339817" y="8704719"/>
            <a:ext cx="1078785" cy="1688899"/>
          </a:xfrm>
          <a:custGeom>
            <a:avLst/>
            <a:gdLst/>
            <a:ahLst/>
            <a:cxnLst/>
            <a:rect l="l" t="t" r="r" b="b"/>
            <a:pathLst>
              <a:path w="1078785" h="1688899">
                <a:moveTo>
                  <a:pt x="1078785" y="0"/>
                </a:moveTo>
                <a:lnTo>
                  <a:pt x="0" y="0"/>
                </a:lnTo>
                <a:lnTo>
                  <a:pt x="0" y="1688899"/>
                </a:lnTo>
                <a:lnTo>
                  <a:pt x="1078785" y="1688899"/>
                </a:lnTo>
                <a:lnTo>
                  <a:pt x="107878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812179" flipH="1">
            <a:off x="17109855" y="8622903"/>
            <a:ext cx="1078785" cy="1688899"/>
          </a:xfrm>
          <a:custGeom>
            <a:avLst/>
            <a:gdLst/>
            <a:ahLst/>
            <a:cxnLst/>
            <a:rect l="l" t="t" r="r" b="b"/>
            <a:pathLst>
              <a:path w="1078785" h="1688899">
                <a:moveTo>
                  <a:pt x="1078785" y="0"/>
                </a:moveTo>
                <a:lnTo>
                  <a:pt x="0" y="0"/>
                </a:lnTo>
                <a:lnTo>
                  <a:pt x="0" y="1688899"/>
                </a:lnTo>
                <a:lnTo>
                  <a:pt x="1078785" y="1688899"/>
                </a:lnTo>
                <a:lnTo>
                  <a:pt x="107878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249914" flipH="1">
            <a:off x="1400669" y="9138668"/>
            <a:ext cx="816405" cy="1278128"/>
          </a:xfrm>
          <a:custGeom>
            <a:avLst/>
            <a:gdLst/>
            <a:ahLst/>
            <a:cxnLst/>
            <a:rect l="l" t="t" r="r" b="b"/>
            <a:pathLst>
              <a:path w="816405" h="1278128">
                <a:moveTo>
                  <a:pt x="816404" y="0"/>
                </a:moveTo>
                <a:lnTo>
                  <a:pt x="0" y="0"/>
                </a:lnTo>
                <a:lnTo>
                  <a:pt x="0" y="1278128"/>
                </a:lnTo>
                <a:lnTo>
                  <a:pt x="816404" y="1278128"/>
                </a:lnTo>
                <a:lnTo>
                  <a:pt x="81640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248000">
            <a:off x="16478862" y="9035363"/>
            <a:ext cx="816405" cy="1278128"/>
          </a:xfrm>
          <a:custGeom>
            <a:avLst/>
            <a:gdLst/>
            <a:ahLst/>
            <a:cxnLst/>
            <a:rect l="l" t="t" r="r" b="b"/>
            <a:pathLst>
              <a:path w="816405" h="1278128">
                <a:moveTo>
                  <a:pt x="0" y="0"/>
                </a:moveTo>
                <a:lnTo>
                  <a:pt x="816405" y="0"/>
                </a:lnTo>
                <a:lnTo>
                  <a:pt x="816405" y="1278128"/>
                </a:lnTo>
                <a:lnTo>
                  <a:pt x="0" y="12781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276045" y="9750455"/>
            <a:ext cx="2526413" cy="666341"/>
          </a:xfrm>
          <a:custGeom>
            <a:avLst/>
            <a:gdLst/>
            <a:ahLst/>
            <a:cxnLst/>
            <a:rect l="l" t="t" r="r" b="b"/>
            <a:pathLst>
              <a:path w="2526413" h="666341">
                <a:moveTo>
                  <a:pt x="0" y="0"/>
                </a:moveTo>
                <a:lnTo>
                  <a:pt x="2526413" y="0"/>
                </a:lnTo>
                <a:lnTo>
                  <a:pt x="2526413" y="666341"/>
                </a:lnTo>
                <a:lnTo>
                  <a:pt x="0" y="6663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6037632" y="9750455"/>
            <a:ext cx="2526413" cy="666341"/>
          </a:xfrm>
          <a:custGeom>
            <a:avLst/>
            <a:gdLst/>
            <a:ahLst/>
            <a:cxnLst/>
            <a:rect l="l" t="t" r="r" b="b"/>
            <a:pathLst>
              <a:path w="2526413" h="666341">
                <a:moveTo>
                  <a:pt x="2526413" y="0"/>
                </a:moveTo>
                <a:lnTo>
                  <a:pt x="0" y="0"/>
                </a:lnTo>
                <a:lnTo>
                  <a:pt x="0" y="666341"/>
                </a:lnTo>
                <a:lnTo>
                  <a:pt x="2526413" y="666341"/>
                </a:lnTo>
                <a:lnTo>
                  <a:pt x="252641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7735" y="927935"/>
            <a:ext cx="1797441" cy="572934"/>
          </a:xfrm>
          <a:custGeom>
            <a:avLst/>
            <a:gdLst/>
            <a:ahLst/>
            <a:cxnLst/>
            <a:rect l="l" t="t" r="r" b="b"/>
            <a:pathLst>
              <a:path w="1797441" h="572934">
                <a:moveTo>
                  <a:pt x="0" y="0"/>
                </a:moveTo>
                <a:lnTo>
                  <a:pt x="1797441" y="0"/>
                </a:lnTo>
                <a:lnTo>
                  <a:pt x="1797441" y="572934"/>
                </a:lnTo>
                <a:lnTo>
                  <a:pt x="0" y="57293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-3140457" flipH="1">
            <a:off x="6214974" y="4240251"/>
            <a:ext cx="529377" cy="633037"/>
          </a:xfrm>
          <a:custGeom>
            <a:avLst/>
            <a:gdLst/>
            <a:ahLst/>
            <a:cxnLst/>
            <a:rect l="l" t="t" r="r" b="b"/>
            <a:pathLst>
              <a:path w="529377" h="633037">
                <a:moveTo>
                  <a:pt x="529377" y="0"/>
                </a:moveTo>
                <a:lnTo>
                  <a:pt x="0" y="0"/>
                </a:lnTo>
                <a:lnTo>
                  <a:pt x="0" y="633037"/>
                </a:lnTo>
                <a:lnTo>
                  <a:pt x="529377" y="633037"/>
                </a:lnTo>
                <a:lnTo>
                  <a:pt x="529377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21336">
            <a:off x="8344876" y="9072337"/>
            <a:ext cx="667422" cy="399619"/>
          </a:xfrm>
          <a:custGeom>
            <a:avLst/>
            <a:gdLst/>
            <a:ahLst/>
            <a:cxnLst/>
            <a:rect l="l" t="t" r="r" b="b"/>
            <a:pathLst>
              <a:path w="667422" h="399619">
                <a:moveTo>
                  <a:pt x="0" y="0"/>
                </a:moveTo>
                <a:lnTo>
                  <a:pt x="667423" y="0"/>
                </a:lnTo>
                <a:lnTo>
                  <a:pt x="667423" y="399619"/>
                </a:lnTo>
                <a:lnTo>
                  <a:pt x="0" y="39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583483">
            <a:off x="17164020" y="7217900"/>
            <a:ext cx="448885" cy="268770"/>
          </a:xfrm>
          <a:custGeom>
            <a:avLst/>
            <a:gdLst/>
            <a:ahLst/>
            <a:cxnLst/>
            <a:rect l="l" t="t" r="r" b="b"/>
            <a:pathLst>
              <a:path w="448885" h="268770">
                <a:moveTo>
                  <a:pt x="0" y="0"/>
                </a:moveTo>
                <a:lnTo>
                  <a:pt x="448885" y="0"/>
                </a:lnTo>
                <a:lnTo>
                  <a:pt x="448885" y="268770"/>
                </a:lnTo>
                <a:lnTo>
                  <a:pt x="0" y="26877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77470" y="7784342"/>
            <a:ext cx="2126867" cy="1051832"/>
          </a:xfrm>
          <a:custGeom>
            <a:avLst/>
            <a:gdLst/>
            <a:ahLst/>
            <a:cxnLst/>
            <a:rect l="l" t="t" r="r" b="b"/>
            <a:pathLst>
              <a:path w="2126867" h="1051832">
                <a:moveTo>
                  <a:pt x="0" y="0"/>
                </a:moveTo>
                <a:lnTo>
                  <a:pt x="2126867" y="0"/>
                </a:lnTo>
                <a:lnTo>
                  <a:pt x="2126867" y="1051833"/>
                </a:lnTo>
                <a:lnTo>
                  <a:pt x="0" y="105183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2885268" y="1289997"/>
            <a:ext cx="5111553" cy="4114800"/>
          </a:xfrm>
          <a:custGeom>
            <a:avLst/>
            <a:gdLst/>
            <a:ahLst/>
            <a:cxnLst/>
            <a:rect l="l" t="t" r="r" b="b"/>
            <a:pathLst>
              <a:path w="5111553" h="4114800">
                <a:moveTo>
                  <a:pt x="0" y="0"/>
                </a:moveTo>
                <a:lnTo>
                  <a:pt x="5111553" y="0"/>
                </a:lnTo>
                <a:lnTo>
                  <a:pt x="51115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21026" y="4048819"/>
            <a:ext cx="3919878" cy="4385878"/>
          </a:xfrm>
          <a:custGeom>
            <a:avLst/>
            <a:gdLst/>
            <a:ahLst/>
            <a:cxnLst/>
            <a:rect l="l" t="t" r="r" b="b"/>
            <a:pathLst>
              <a:path w="3919878" h="4385878">
                <a:moveTo>
                  <a:pt x="0" y="0"/>
                </a:moveTo>
                <a:lnTo>
                  <a:pt x="3919878" y="0"/>
                </a:lnTo>
                <a:lnTo>
                  <a:pt x="3919878" y="4385878"/>
                </a:lnTo>
                <a:lnTo>
                  <a:pt x="0" y="438587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969622" y="5404797"/>
            <a:ext cx="5417931" cy="3853503"/>
          </a:xfrm>
          <a:custGeom>
            <a:avLst/>
            <a:gdLst/>
            <a:ahLst/>
            <a:cxnLst/>
            <a:rect l="l" t="t" r="r" b="b"/>
            <a:pathLst>
              <a:path w="5417931" h="3853503">
                <a:moveTo>
                  <a:pt x="0" y="0"/>
                </a:moveTo>
                <a:lnTo>
                  <a:pt x="5417931" y="0"/>
                </a:lnTo>
                <a:lnTo>
                  <a:pt x="5417931" y="3853503"/>
                </a:lnTo>
                <a:lnTo>
                  <a:pt x="0" y="3853503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016203" y="6814233"/>
            <a:ext cx="3425291" cy="3425291"/>
          </a:xfrm>
          <a:custGeom>
            <a:avLst/>
            <a:gdLst/>
            <a:ahLst/>
            <a:cxnLst/>
            <a:rect l="l" t="t" r="r" b="b"/>
            <a:pathLst>
              <a:path w="3425291" h="3425291">
                <a:moveTo>
                  <a:pt x="0" y="0"/>
                </a:moveTo>
                <a:lnTo>
                  <a:pt x="3425291" y="0"/>
                </a:lnTo>
                <a:lnTo>
                  <a:pt x="3425291" y="3425291"/>
                </a:lnTo>
                <a:lnTo>
                  <a:pt x="0" y="342529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867717" y="1866601"/>
            <a:ext cx="3223891" cy="3223891"/>
          </a:xfrm>
          <a:custGeom>
            <a:avLst/>
            <a:gdLst/>
            <a:ahLst/>
            <a:cxnLst/>
            <a:rect l="l" t="t" r="r" b="b"/>
            <a:pathLst>
              <a:path w="3223891" h="3223891">
                <a:moveTo>
                  <a:pt x="0" y="0"/>
                </a:moveTo>
                <a:lnTo>
                  <a:pt x="3223891" y="0"/>
                </a:lnTo>
                <a:lnTo>
                  <a:pt x="3223891" y="3223891"/>
                </a:lnTo>
                <a:lnTo>
                  <a:pt x="0" y="3223891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038654" y="1713971"/>
            <a:ext cx="3416669" cy="3429529"/>
          </a:xfrm>
          <a:custGeom>
            <a:avLst/>
            <a:gdLst/>
            <a:ahLst/>
            <a:cxnLst/>
            <a:rect l="l" t="t" r="r" b="b"/>
            <a:pathLst>
              <a:path w="3416669" h="3429529">
                <a:moveTo>
                  <a:pt x="0" y="0"/>
                </a:moveTo>
                <a:lnTo>
                  <a:pt x="3416668" y="0"/>
                </a:lnTo>
                <a:lnTo>
                  <a:pt x="3416668" y="3429529"/>
                </a:lnTo>
                <a:lnTo>
                  <a:pt x="0" y="342952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88170" y="340522"/>
            <a:ext cx="15655509" cy="91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70"/>
              </a:lnSpc>
              <a:spcBef>
                <a:spcPct val="0"/>
              </a:spcBef>
            </a:pPr>
            <a:r>
              <a:rPr lang="en-US" sz="6427" dirty="0" err="1">
                <a:solidFill>
                  <a:srgbClr val="0FBCF9"/>
                </a:solidFill>
                <a:latin typeface="Dynapuff"/>
              </a:rPr>
              <a:t>Xe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chúng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mình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đến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nơi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lúc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9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giờ</a:t>
            </a:r>
            <a:r>
              <a:rPr lang="en-US" sz="6427" dirty="0">
                <a:solidFill>
                  <a:srgbClr val="0FBCF9"/>
                </a:solidFill>
                <a:latin typeface="Dynapuff"/>
              </a:rPr>
              <a:t> </a:t>
            </a:r>
            <a:r>
              <a:rPr lang="en-US" sz="6427" dirty="0" err="1">
                <a:solidFill>
                  <a:srgbClr val="0FBCF9"/>
                </a:solidFill>
                <a:latin typeface="Dynapuff"/>
              </a:rPr>
              <a:t>sáng</a:t>
            </a:r>
            <a:endParaRPr lang="en-US" sz="6427" dirty="0">
              <a:solidFill>
                <a:srgbClr val="0FBCF9"/>
              </a:solidFill>
              <a:latin typeface="Dynapuff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885268" y="2298704"/>
            <a:ext cx="5111553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Đó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đồng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hồ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nào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DejaVu Serif"/>
              </a:rPr>
              <a:t>vậy</a:t>
            </a:r>
            <a:r>
              <a:rPr lang="en-US" sz="4800" dirty="0">
                <a:solidFill>
                  <a:srgbClr val="000000"/>
                </a:solidFill>
                <a:latin typeface="DejaVu Serif"/>
              </a:rPr>
              <a:t>?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8819">
            <a:off x="17147063" y="9942380"/>
            <a:ext cx="833954" cy="390916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34870" y="2398976"/>
            <a:ext cx="2294319" cy="949275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2970721" flipH="1">
            <a:off x="12550592" y="3396871"/>
            <a:ext cx="943296" cy="848574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4510">
            <a:off x="5246640" y="8569526"/>
            <a:ext cx="14178645" cy="295854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249455">
            <a:off x="-1876902" y="8880153"/>
            <a:ext cx="14178645" cy="295854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5870881" y="8415318"/>
            <a:ext cx="7895645" cy="2168013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0174">
            <a:off x="6550529" y="8930997"/>
            <a:ext cx="723038" cy="338924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247584" y="6630160"/>
            <a:ext cx="7096164" cy="7646606"/>
          </a:xfrm>
          <a:custGeom>
            <a:avLst/>
            <a:gdLst/>
            <a:ahLst/>
            <a:cxnLst/>
            <a:rect l="l" t="t" r="r" b="b"/>
            <a:pathLst>
              <a:path w="7096164" h="7646606">
                <a:moveTo>
                  <a:pt x="7096164" y="0"/>
                </a:moveTo>
                <a:lnTo>
                  <a:pt x="0" y="0"/>
                </a:lnTo>
                <a:lnTo>
                  <a:pt x="0" y="7646606"/>
                </a:lnTo>
                <a:lnTo>
                  <a:pt x="7096164" y="7646606"/>
                </a:lnTo>
                <a:lnTo>
                  <a:pt x="70961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4078"/>
            </a:stretch>
          </a:blipFill>
        </p:spPr>
      </p:sp>
      <p:sp>
        <p:nvSpPr>
          <p:cNvPr id="10" name="Freeform 10"/>
          <p:cNvSpPr/>
          <p:nvPr/>
        </p:nvSpPr>
        <p:spPr>
          <a:xfrm rot="250174">
            <a:off x="11452277" y="9698955"/>
            <a:ext cx="610589" cy="286214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7780" flipH="1">
            <a:off x="11212524" y="8408539"/>
            <a:ext cx="922502" cy="1445173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0174">
            <a:off x="12716945" y="6160202"/>
            <a:ext cx="610589" cy="286214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889581" y="5143500"/>
            <a:ext cx="6382430" cy="3701809"/>
          </a:xfrm>
          <a:custGeom>
            <a:avLst/>
            <a:gdLst/>
            <a:ahLst/>
            <a:cxnLst/>
            <a:rect l="l" t="t" r="r" b="b"/>
            <a:pathLst>
              <a:path w="6382430" h="3701809">
                <a:moveTo>
                  <a:pt x="6382430" y="0"/>
                </a:moveTo>
                <a:lnTo>
                  <a:pt x="0" y="0"/>
                </a:lnTo>
                <a:lnTo>
                  <a:pt x="0" y="3701809"/>
                </a:lnTo>
                <a:lnTo>
                  <a:pt x="6382430" y="3701809"/>
                </a:lnTo>
                <a:lnTo>
                  <a:pt x="638243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0" y="429137"/>
            <a:ext cx="15738469" cy="156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1"/>
              </a:lnSpc>
            </a:pPr>
            <a:r>
              <a:rPr lang="en-US" sz="5555" dirty="0" err="1">
                <a:solidFill>
                  <a:srgbClr val="FFCA31"/>
                </a:solidFill>
                <a:latin typeface="Dynapuff"/>
              </a:rPr>
              <a:t>Chúng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mình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đến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nơi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để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cắm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trại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và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cần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tìm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</a:p>
          <a:p>
            <a:pPr algn="ctr">
              <a:lnSpc>
                <a:spcPts val="6111"/>
              </a:lnSpc>
            </a:pPr>
            <a:r>
              <a:rPr lang="en-US" sz="5555" dirty="0">
                <a:solidFill>
                  <a:srgbClr val="FFCA31"/>
                </a:solidFill>
                <a:latin typeface="Dynapuff"/>
              </a:rPr>
              <a:t>15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khúc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gỗ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để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nhóm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lửa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.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795252" y="743169"/>
            <a:ext cx="5492748" cy="3712182"/>
          </a:xfrm>
          <a:custGeom>
            <a:avLst/>
            <a:gdLst/>
            <a:ahLst/>
            <a:cxnLst/>
            <a:rect l="l" t="t" r="r" b="b"/>
            <a:pathLst>
              <a:path w="5492748" h="3712182">
                <a:moveTo>
                  <a:pt x="0" y="0"/>
                </a:moveTo>
                <a:lnTo>
                  <a:pt x="5492748" y="0"/>
                </a:lnTo>
                <a:lnTo>
                  <a:pt x="5492748" y="3712182"/>
                </a:lnTo>
                <a:lnTo>
                  <a:pt x="0" y="37121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7548295"/>
            <a:ext cx="4436931" cy="2639974"/>
          </a:xfrm>
          <a:custGeom>
            <a:avLst/>
            <a:gdLst/>
            <a:ahLst/>
            <a:cxnLst/>
            <a:rect l="l" t="t" r="r" b="b"/>
            <a:pathLst>
              <a:path w="4436931" h="2639974">
                <a:moveTo>
                  <a:pt x="0" y="0"/>
                </a:moveTo>
                <a:lnTo>
                  <a:pt x="4436931" y="0"/>
                </a:lnTo>
                <a:lnTo>
                  <a:pt x="4436931" y="2639974"/>
                </a:lnTo>
                <a:lnTo>
                  <a:pt x="0" y="263997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022240" y="1971530"/>
            <a:ext cx="5265760" cy="105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4"/>
              </a:lnSpc>
            </a:pP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khoanh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giúp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  15 </a:t>
            </a: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khúc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gỗ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67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2967" dirty="0">
                <a:solidFill>
                  <a:srgbClr val="000000"/>
                </a:solidFill>
                <a:latin typeface="DejaVu Serif Bold"/>
              </a:rPr>
              <a:t>! 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92056" y="2398976"/>
            <a:ext cx="4433642" cy="2638017"/>
          </a:xfrm>
          <a:custGeom>
            <a:avLst/>
            <a:gdLst/>
            <a:ahLst/>
            <a:cxnLst/>
            <a:rect l="l" t="t" r="r" b="b"/>
            <a:pathLst>
              <a:path w="4433642" h="2638017">
                <a:moveTo>
                  <a:pt x="0" y="0"/>
                </a:moveTo>
                <a:lnTo>
                  <a:pt x="4433642" y="0"/>
                </a:lnTo>
                <a:lnTo>
                  <a:pt x="4433642" y="2638017"/>
                </a:lnTo>
                <a:lnTo>
                  <a:pt x="0" y="263801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345747" y="4773652"/>
            <a:ext cx="4587332" cy="2729463"/>
          </a:xfrm>
          <a:custGeom>
            <a:avLst/>
            <a:gdLst/>
            <a:ahLst/>
            <a:cxnLst/>
            <a:rect l="l" t="t" r="r" b="b"/>
            <a:pathLst>
              <a:path w="4587332" h="2729463">
                <a:moveTo>
                  <a:pt x="0" y="0"/>
                </a:moveTo>
                <a:lnTo>
                  <a:pt x="4587333" y="0"/>
                </a:lnTo>
                <a:lnTo>
                  <a:pt x="4587333" y="2729463"/>
                </a:lnTo>
                <a:lnTo>
                  <a:pt x="0" y="2729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245498" y="2530739"/>
            <a:ext cx="4587332" cy="2729463"/>
          </a:xfrm>
          <a:custGeom>
            <a:avLst/>
            <a:gdLst/>
            <a:ahLst/>
            <a:cxnLst/>
            <a:rect l="l" t="t" r="r" b="b"/>
            <a:pathLst>
              <a:path w="4587332" h="2729463">
                <a:moveTo>
                  <a:pt x="0" y="0"/>
                </a:moveTo>
                <a:lnTo>
                  <a:pt x="4587332" y="0"/>
                </a:lnTo>
                <a:lnTo>
                  <a:pt x="4587332" y="2729463"/>
                </a:lnTo>
                <a:lnTo>
                  <a:pt x="0" y="2729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436931" y="5036993"/>
            <a:ext cx="4587332" cy="2729463"/>
          </a:xfrm>
          <a:custGeom>
            <a:avLst/>
            <a:gdLst/>
            <a:ahLst/>
            <a:cxnLst/>
            <a:rect l="l" t="t" r="r" b="b"/>
            <a:pathLst>
              <a:path w="4587332" h="2729463">
                <a:moveTo>
                  <a:pt x="0" y="0"/>
                </a:moveTo>
                <a:lnTo>
                  <a:pt x="4587333" y="0"/>
                </a:lnTo>
                <a:lnTo>
                  <a:pt x="4587333" y="2729463"/>
                </a:lnTo>
                <a:lnTo>
                  <a:pt x="0" y="2729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618382" y="7480578"/>
            <a:ext cx="4587332" cy="2729463"/>
          </a:xfrm>
          <a:custGeom>
            <a:avLst/>
            <a:gdLst/>
            <a:ahLst/>
            <a:cxnLst/>
            <a:rect l="l" t="t" r="r" b="b"/>
            <a:pathLst>
              <a:path w="4587332" h="2729463">
                <a:moveTo>
                  <a:pt x="0" y="0"/>
                </a:moveTo>
                <a:lnTo>
                  <a:pt x="4587332" y="0"/>
                </a:lnTo>
                <a:lnTo>
                  <a:pt x="4587332" y="2729463"/>
                </a:lnTo>
                <a:lnTo>
                  <a:pt x="0" y="2729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434907" y="3348251"/>
            <a:ext cx="4587332" cy="2729463"/>
          </a:xfrm>
          <a:custGeom>
            <a:avLst/>
            <a:gdLst/>
            <a:ahLst/>
            <a:cxnLst/>
            <a:rect l="l" t="t" r="r" b="b"/>
            <a:pathLst>
              <a:path w="4587332" h="2729463">
                <a:moveTo>
                  <a:pt x="0" y="0"/>
                </a:moveTo>
                <a:lnTo>
                  <a:pt x="4587333" y="0"/>
                </a:lnTo>
                <a:lnTo>
                  <a:pt x="4587333" y="2729463"/>
                </a:lnTo>
                <a:lnTo>
                  <a:pt x="0" y="2729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60252" y="6077714"/>
            <a:ext cx="4587332" cy="2729463"/>
          </a:xfrm>
          <a:custGeom>
            <a:avLst/>
            <a:gdLst/>
            <a:ahLst/>
            <a:cxnLst/>
            <a:rect l="l" t="t" r="r" b="b"/>
            <a:pathLst>
              <a:path w="4587332" h="2729463">
                <a:moveTo>
                  <a:pt x="0" y="0"/>
                </a:moveTo>
                <a:lnTo>
                  <a:pt x="4587332" y="0"/>
                </a:lnTo>
                <a:lnTo>
                  <a:pt x="4587332" y="2729462"/>
                </a:lnTo>
                <a:lnTo>
                  <a:pt x="0" y="27294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92055" y="7447789"/>
            <a:ext cx="26291191" cy="8464872"/>
            <a:chOff x="0" y="0"/>
            <a:chExt cx="35054921" cy="11286496"/>
          </a:xfrm>
        </p:grpSpPr>
        <p:sp>
          <p:nvSpPr>
            <p:cNvPr id="3" name="Freeform 3"/>
            <p:cNvSpPr/>
            <p:nvPr/>
          </p:nvSpPr>
          <p:spPr>
            <a:xfrm rot="749865">
              <a:off x="14859484" y="2545132"/>
              <a:ext cx="19981048" cy="4169281"/>
            </a:xfrm>
            <a:custGeom>
              <a:avLst/>
              <a:gdLst/>
              <a:ahLst/>
              <a:cxnLst/>
              <a:rect l="l" t="t" r="r" b="b"/>
              <a:pathLst>
                <a:path w="19981048" h="4169281">
                  <a:moveTo>
                    <a:pt x="0" y="0"/>
                  </a:moveTo>
                  <a:lnTo>
                    <a:pt x="19981048" y="0"/>
                  </a:lnTo>
                  <a:lnTo>
                    <a:pt x="19981048" y="4169281"/>
                  </a:lnTo>
                  <a:lnTo>
                    <a:pt x="0" y="416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 rot="194611" flipH="1">
              <a:off x="89169" y="491501"/>
              <a:ext cx="17476945" cy="3646770"/>
            </a:xfrm>
            <a:custGeom>
              <a:avLst/>
              <a:gdLst/>
              <a:ahLst/>
              <a:cxnLst/>
              <a:rect l="l" t="t" r="r" b="b"/>
              <a:pathLst>
                <a:path w="17476945" h="3646770">
                  <a:moveTo>
                    <a:pt x="17476945" y="0"/>
                  </a:moveTo>
                  <a:lnTo>
                    <a:pt x="0" y="0"/>
                  </a:lnTo>
                  <a:lnTo>
                    <a:pt x="0" y="3646770"/>
                  </a:lnTo>
                  <a:lnTo>
                    <a:pt x="17476945" y="3646770"/>
                  </a:lnTo>
                  <a:lnTo>
                    <a:pt x="1747694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5" name="Group 5"/>
            <p:cNvGrpSpPr/>
            <p:nvPr/>
          </p:nvGrpSpPr>
          <p:grpSpPr>
            <a:xfrm rot="125927">
              <a:off x="5400533" y="4118854"/>
              <a:ext cx="24968711" cy="6712685"/>
              <a:chOff x="0" y="0"/>
              <a:chExt cx="4883725" cy="13129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883725" cy="1312960"/>
              </a:xfrm>
              <a:custGeom>
                <a:avLst/>
                <a:gdLst/>
                <a:ahLst/>
                <a:cxnLst/>
                <a:rect l="l" t="t" r="r" b="b"/>
                <a:pathLst>
                  <a:path w="4883725" h="1312960">
                    <a:moveTo>
                      <a:pt x="0" y="0"/>
                    </a:moveTo>
                    <a:lnTo>
                      <a:pt x="4883725" y="0"/>
                    </a:lnTo>
                    <a:lnTo>
                      <a:pt x="4883725" y="1312960"/>
                    </a:lnTo>
                    <a:lnTo>
                      <a:pt x="0" y="1312960"/>
                    </a:lnTo>
                    <a:close/>
                  </a:path>
                </a:pathLst>
              </a:custGeom>
              <a:solidFill>
                <a:srgbClr val="35684E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4883725" cy="1341535"/>
              </a:xfrm>
              <a:prstGeom prst="rect">
                <a:avLst/>
              </a:prstGeom>
            </p:spPr>
            <p:txBody>
              <a:bodyPr lIns="51303" tIns="51303" rIns="51303" bIns="51303" rtlCol="0" anchor="ctr"/>
              <a:lstStyle/>
              <a:p>
                <a:pPr algn="ctr">
                  <a:lnSpc>
                    <a:spcPts val="2102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5039260" y="1258836"/>
            <a:ext cx="1044214" cy="1050782"/>
          </a:xfrm>
          <a:custGeom>
            <a:avLst/>
            <a:gdLst/>
            <a:ahLst/>
            <a:cxnLst/>
            <a:rect l="l" t="t" r="r" b="b"/>
            <a:pathLst>
              <a:path w="1044214" h="1050782">
                <a:moveTo>
                  <a:pt x="0" y="0"/>
                </a:moveTo>
                <a:lnTo>
                  <a:pt x="1044214" y="0"/>
                </a:lnTo>
                <a:lnTo>
                  <a:pt x="1044214" y="1050782"/>
                </a:lnTo>
                <a:lnTo>
                  <a:pt x="0" y="1050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69277" y="1479793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1134000" flipH="1">
            <a:off x="698014" y="8574024"/>
            <a:ext cx="712715" cy="1116525"/>
          </a:xfrm>
          <a:custGeom>
            <a:avLst/>
            <a:gdLst/>
            <a:ahLst/>
            <a:cxnLst/>
            <a:rect l="l" t="t" r="r" b="b"/>
            <a:pathLst>
              <a:path w="712715" h="1116525">
                <a:moveTo>
                  <a:pt x="712715" y="0"/>
                </a:moveTo>
                <a:lnTo>
                  <a:pt x="0" y="0"/>
                </a:lnTo>
                <a:lnTo>
                  <a:pt x="0" y="1116524"/>
                </a:lnTo>
                <a:lnTo>
                  <a:pt x="712715" y="1116524"/>
                </a:lnTo>
                <a:lnTo>
                  <a:pt x="7127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8089" flipH="1">
            <a:off x="7587506" y="8632954"/>
            <a:ext cx="679654" cy="1064733"/>
          </a:xfrm>
          <a:custGeom>
            <a:avLst/>
            <a:gdLst/>
            <a:ahLst/>
            <a:cxnLst/>
            <a:rect l="l" t="t" r="r" b="b"/>
            <a:pathLst>
              <a:path w="679654" h="1064733">
                <a:moveTo>
                  <a:pt x="679655" y="0"/>
                </a:moveTo>
                <a:lnTo>
                  <a:pt x="0" y="0"/>
                </a:lnTo>
                <a:lnTo>
                  <a:pt x="0" y="1064733"/>
                </a:lnTo>
                <a:lnTo>
                  <a:pt x="679655" y="1064733"/>
                </a:lnTo>
                <a:lnTo>
                  <a:pt x="67965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45556">
            <a:off x="600334" y="9446730"/>
            <a:ext cx="991833" cy="464922"/>
          </a:xfrm>
          <a:custGeom>
            <a:avLst/>
            <a:gdLst/>
            <a:ahLst/>
            <a:cxnLst/>
            <a:rect l="l" t="t" r="r" b="b"/>
            <a:pathLst>
              <a:path w="991833" h="464922">
                <a:moveTo>
                  <a:pt x="0" y="0"/>
                </a:moveTo>
                <a:lnTo>
                  <a:pt x="991833" y="0"/>
                </a:lnTo>
                <a:lnTo>
                  <a:pt x="991833" y="464922"/>
                </a:lnTo>
                <a:lnTo>
                  <a:pt x="0" y="4649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57491" y="9332965"/>
            <a:ext cx="944886" cy="442915"/>
          </a:xfrm>
          <a:custGeom>
            <a:avLst/>
            <a:gdLst/>
            <a:ahLst/>
            <a:cxnLst/>
            <a:rect l="l" t="t" r="r" b="b"/>
            <a:pathLst>
              <a:path w="944886" h="442915">
                <a:moveTo>
                  <a:pt x="0" y="0"/>
                </a:moveTo>
                <a:lnTo>
                  <a:pt x="944886" y="0"/>
                </a:lnTo>
                <a:lnTo>
                  <a:pt x="944886" y="442915"/>
                </a:lnTo>
                <a:lnTo>
                  <a:pt x="0" y="442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063896" y="1000646"/>
            <a:ext cx="2148145" cy="684721"/>
          </a:xfrm>
          <a:custGeom>
            <a:avLst/>
            <a:gdLst/>
            <a:ahLst/>
            <a:cxnLst/>
            <a:rect l="l" t="t" r="r" b="b"/>
            <a:pathLst>
              <a:path w="2148145" h="684721">
                <a:moveTo>
                  <a:pt x="2148145" y="0"/>
                </a:moveTo>
                <a:lnTo>
                  <a:pt x="0" y="0"/>
                </a:lnTo>
                <a:lnTo>
                  <a:pt x="0" y="684721"/>
                </a:lnTo>
                <a:lnTo>
                  <a:pt x="2148145" y="684721"/>
                </a:lnTo>
                <a:lnTo>
                  <a:pt x="214814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0813653" y="8926364"/>
            <a:ext cx="689330" cy="412449"/>
          </a:xfrm>
          <a:custGeom>
            <a:avLst/>
            <a:gdLst/>
            <a:ahLst/>
            <a:cxnLst/>
            <a:rect l="l" t="t" r="r" b="b"/>
            <a:pathLst>
              <a:path w="689330" h="412449">
                <a:moveTo>
                  <a:pt x="0" y="0"/>
                </a:moveTo>
                <a:lnTo>
                  <a:pt x="689330" y="0"/>
                </a:lnTo>
                <a:lnTo>
                  <a:pt x="689330" y="412450"/>
                </a:lnTo>
                <a:lnTo>
                  <a:pt x="0" y="4124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87713">
            <a:off x="8243438" y="8646788"/>
            <a:ext cx="620206" cy="971602"/>
          </a:xfrm>
          <a:custGeom>
            <a:avLst/>
            <a:gdLst/>
            <a:ahLst/>
            <a:cxnLst/>
            <a:rect l="l" t="t" r="r" b="b"/>
            <a:pathLst>
              <a:path w="620206" h="971602">
                <a:moveTo>
                  <a:pt x="0" y="0"/>
                </a:moveTo>
                <a:lnTo>
                  <a:pt x="620205" y="0"/>
                </a:lnTo>
                <a:lnTo>
                  <a:pt x="620205" y="971602"/>
                </a:lnTo>
                <a:lnTo>
                  <a:pt x="0" y="97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1341087" y="2758641"/>
            <a:ext cx="1545650" cy="836583"/>
          </a:xfrm>
          <a:custGeom>
            <a:avLst/>
            <a:gdLst/>
            <a:ahLst/>
            <a:cxnLst/>
            <a:rect l="l" t="t" r="r" b="b"/>
            <a:pathLst>
              <a:path w="1545650" h="836583">
                <a:moveTo>
                  <a:pt x="0" y="0"/>
                </a:moveTo>
                <a:lnTo>
                  <a:pt x="1545650" y="0"/>
                </a:lnTo>
                <a:lnTo>
                  <a:pt x="1545650" y="836582"/>
                </a:lnTo>
                <a:lnTo>
                  <a:pt x="0" y="8365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787651" y="4612678"/>
            <a:ext cx="3081642" cy="1702607"/>
          </a:xfrm>
          <a:custGeom>
            <a:avLst/>
            <a:gdLst/>
            <a:ahLst/>
            <a:cxnLst/>
            <a:rect l="l" t="t" r="r" b="b"/>
            <a:pathLst>
              <a:path w="3081642" h="1702607">
                <a:moveTo>
                  <a:pt x="0" y="0"/>
                </a:moveTo>
                <a:lnTo>
                  <a:pt x="3081641" y="0"/>
                </a:lnTo>
                <a:lnTo>
                  <a:pt x="3081641" y="1702607"/>
                </a:lnTo>
                <a:lnTo>
                  <a:pt x="0" y="170260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430094" y="3662698"/>
            <a:ext cx="2040223" cy="1899958"/>
          </a:xfrm>
          <a:custGeom>
            <a:avLst/>
            <a:gdLst/>
            <a:ahLst/>
            <a:cxnLst/>
            <a:rect l="l" t="t" r="r" b="b"/>
            <a:pathLst>
              <a:path w="2040223" h="1899958">
                <a:moveTo>
                  <a:pt x="0" y="0"/>
                </a:moveTo>
                <a:lnTo>
                  <a:pt x="2040223" y="0"/>
                </a:lnTo>
                <a:lnTo>
                  <a:pt x="2040223" y="1899959"/>
                </a:lnTo>
                <a:lnTo>
                  <a:pt x="0" y="189995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37190" y="6761719"/>
            <a:ext cx="2531586" cy="2939432"/>
          </a:xfrm>
          <a:custGeom>
            <a:avLst/>
            <a:gdLst/>
            <a:ahLst/>
            <a:cxnLst/>
            <a:rect l="l" t="t" r="r" b="b"/>
            <a:pathLst>
              <a:path w="2531586" h="2939432">
                <a:moveTo>
                  <a:pt x="0" y="0"/>
                </a:moveTo>
                <a:lnTo>
                  <a:pt x="2531586" y="0"/>
                </a:lnTo>
                <a:lnTo>
                  <a:pt x="2531586" y="2939432"/>
                </a:lnTo>
                <a:lnTo>
                  <a:pt x="0" y="293943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582235">
            <a:off x="14404292" y="4321226"/>
            <a:ext cx="4149334" cy="923227"/>
          </a:xfrm>
          <a:custGeom>
            <a:avLst/>
            <a:gdLst/>
            <a:ahLst/>
            <a:cxnLst/>
            <a:rect l="l" t="t" r="r" b="b"/>
            <a:pathLst>
              <a:path w="4149334" h="923227">
                <a:moveTo>
                  <a:pt x="0" y="0"/>
                </a:moveTo>
                <a:lnTo>
                  <a:pt x="4149334" y="0"/>
                </a:lnTo>
                <a:lnTo>
                  <a:pt x="4149334" y="923227"/>
                </a:lnTo>
                <a:lnTo>
                  <a:pt x="0" y="92322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037510" y="6329196"/>
            <a:ext cx="2785168" cy="2597169"/>
          </a:xfrm>
          <a:custGeom>
            <a:avLst/>
            <a:gdLst/>
            <a:ahLst/>
            <a:cxnLst/>
            <a:rect l="l" t="t" r="r" b="b"/>
            <a:pathLst>
              <a:path w="2785168" h="2597169">
                <a:moveTo>
                  <a:pt x="0" y="0"/>
                </a:moveTo>
                <a:lnTo>
                  <a:pt x="2785167" y="0"/>
                </a:lnTo>
                <a:lnTo>
                  <a:pt x="2785167" y="2597168"/>
                </a:lnTo>
                <a:lnTo>
                  <a:pt x="0" y="25971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57146" y="5859258"/>
            <a:ext cx="2254408" cy="2707998"/>
          </a:xfrm>
          <a:custGeom>
            <a:avLst/>
            <a:gdLst/>
            <a:ahLst/>
            <a:cxnLst/>
            <a:rect l="l" t="t" r="r" b="b"/>
            <a:pathLst>
              <a:path w="2254408" h="2707998">
                <a:moveTo>
                  <a:pt x="0" y="0"/>
                </a:moveTo>
                <a:lnTo>
                  <a:pt x="2254408" y="0"/>
                </a:lnTo>
                <a:lnTo>
                  <a:pt x="2254408" y="2707998"/>
                </a:lnTo>
                <a:lnTo>
                  <a:pt x="0" y="270799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129934" y="2963009"/>
            <a:ext cx="2884332" cy="2792995"/>
          </a:xfrm>
          <a:custGeom>
            <a:avLst/>
            <a:gdLst/>
            <a:ahLst/>
            <a:cxnLst/>
            <a:rect l="l" t="t" r="r" b="b"/>
            <a:pathLst>
              <a:path w="2884332" h="2792995">
                <a:moveTo>
                  <a:pt x="0" y="0"/>
                </a:moveTo>
                <a:lnTo>
                  <a:pt x="2884332" y="0"/>
                </a:lnTo>
                <a:lnTo>
                  <a:pt x="2884332" y="2792995"/>
                </a:lnTo>
                <a:lnTo>
                  <a:pt x="0" y="2792995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76609" y="8179881"/>
            <a:ext cx="2482691" cy="2156838"/>
          </a:xfrm>
          <a:custGeom>
            <a:avLst/>
            <a:gdLst/>
            <a:ahLst/>
            <a:cxnLst/>
            <a:rect l="l" t="t" r="r" b="b"/>
            <a:pathLst>
              <a:path w="2482691" h="2156838">
                <a:moveTo>
                  <a:pt x="0" y="0"/>
                </a:moveTo>
                <a:lnTo>
                  <a:pt x="2482691" y="0"/>
                </a:lnTo>
                <a:lnTo>
                  <a:pt x="2482691" y="2156838"/>
                </a:lnTo>
                <a:lnTo>
                  <a:pt x="0" y="215683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32878" y="6422216"/>
            <a:ext cx="3104632" cy="3003731"/>
          </a:xfrm>
          <a:custGeom>
            <a:avLst/>
            <a:gdLst/>
            <a:ahLst/>
            <a:cxnLst/>
            <a:rect l="l" t="t" r="r" b="b"/>
            <a:pathLst>
              <a:path w="3104632" h="3003731">
                <a:moveTo>
                  <a:pt x="0" y="0"/>
                </a:moveTo>
                <a:lnTo>
                  <a:pt x="3104632" y="0"/>
                </a:lnTo>
                <a:lnTo>
                  <a:pt x="3104632" y="3003731"/>
                </a:lnTo>
                <a:lnTo>
                  <a:pt x="0" y="3003731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70149" y="5756004"/>
            <a:ext cx="2206460" cy="2588222"/>
          </a:xfrm>
          <a:custGeom>
            <a:avLst/>
            <a:gdLst/>
            <a:ahLst/>
            <a:cxnLst/>
            <a:rect l="l" t="t" r="r" b="b"/>
            <a:pathLst>
              <a:path w="2206460" h="2588222">
                <a:moveTo>
                  <a:pt x="0" y="0"/>
                </a:moveTo>
                <a:lnTo>
                  <a:pt x="2206460" y="0"/>
                </a:lnTo>
                <a:lnTo>
                  <a:pt x="2206460" y="2588222"/>
                </a:lnTo>
                <a:lnTo>
                  <a:pt x="0" y="258822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01562" y="2448346"/>
            <a:ext cx="3575301" cy="1911161"/>
          </a:xfrm>
          <a:custGeom>
            <a:avLst/>
            <a:gdLst/>
            <a:ahLst/>
            <a:cxnLst/>
            <a:rect l="l" t="t" r="r" b="b"/>
            <a:pathLst>
              <a:path w="3575301" h="1911161">
                <a:moveTo>
                  <a:pt x="0" y="0"/>
                </a:moveTo>
                <a:lnTo>
                  <a:pt x="3575301" y="0"/>
                </a:lnTo>
                <a:lnTo>
                  <a:pt x="3575301" y="1911160"/>
                </a:lnTo>
                <a:lnTo>
                  <a:pt x="0" y="191116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158318" y="3403926"/>
            <a:ext cx="3628399" cy="2231465"/>
          </a:xfrm>
          <a:custGeom>
            <a:avLst/>
            <a:gdLst/>
            <a:ahLst/>
            <a:cxnLst/>
            <a:rect l="l" t="t" r="r" b="b"/>
            <a:pathLst>
              <a:path w="3628399" h="2231465">
                <a:moveTo>
                  <a:pt x="0" y="0"/>
                </a:moveTo>
                <a:lnTo>
                  <a:pt x="3628399" y="0"/>
                </a:lnTo>
                <a:lnTo>
                  <a:pt x="3628399" y="2231465"/>
                </a:lnTo>
                <a:lnTo>
                  <a:pt x="0" y="2231465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72347" y="231341"/>
            <a:ext cx="13959805" cy="154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9"/>
              </a:lnSpc>
            </a:pPr>
            <a:r>
              <a:rPr lang="en-US" sz="5499" dirty="0" err="1">
                <a:solidFill>
                  <a:srgbClr val="FF7A00"/>
                </a:solidFill>
                <a:latin typeface="Dynapuff"/>
              </a:rPr>
              <a:t>Sau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đây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,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chúng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mình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cần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các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dụng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cụ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để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dựng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trại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,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bạn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hãy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chọn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giúp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mình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5499" dirty="0" err="1">
                <a:solidFill>
                  <a:srgbClr val="FF7A00"/>
                </a:solidFill>
                <a:latin typeface="Dynapuff"/>
              </a:rPr>
              <a:t>nhé</a:t>
            </a:r>
            <a:r>
              <a:rPr lang="en-US" sz="5499" dirty="0">
                <a:solidFill>
                  <a:srgbClr val="FF7A00"/>
                </a:solidFill>
                <a:latin typeface="Dynapuff"/>
              </a:rPr>
              <a:t> </a:t>
            </a:r>
          </a:p>
        </p:txBody>
      </p:sp>
      <p:sp>
        <p:nvSpPr>
          <p:cNvPr id="31" name="Heart 30"/>
          <p:cNvSpPr/>
          <p:nvPr/>
        </p:nvSpPr>
        <p:spPr>
          <a:xfrm>
            <a:off x="2609988" y="3381412"/>
            <a:ext cx="810347" cy="76457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art 33"/>
          <p:cNvSpPr/>
          <p:nvPr/>
        </p:nvSpPr>
        <p:spPr>
          <a:xfrm>
            <a:off x="2593107" y="4806259"/>
            <a:ext cx="810347" cy="76457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art 34"/>
          <p:cNvSpPr/>
          <p:nvPr/>
        </p:nvSpPr>
        <p:spPr>
          <a:xfrm>
            <a:off x="5992360" y="3212935"/>
            <a:ext cx="810347" cy="76457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6254453" y="3368963"/>
            <a:ext cx="810347" cy="76457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0576687" y="6006991"/>
            <a:ext cx="810347" cy="764578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8819">
            <a:off x="17147063" y="9942380"/>
            <a:ext cx="833954" cy="390916"/>
          </a:xfrm>
          <a:custGeom>
            <a:avLst/>
            <a:gdLst/>
            <a:ahLst/>
            <a:cxnLst/>
            <a:rect l="l" t="t" r="r" b="b"/>
            <a:pathLst>
              <a:path w="833954" h="390916">
                <a:moveTo>
                  <a:pt x="0" y="0"/>
                </a:moveTo>
                <a:lnTo>
                  <a:pt x="833954" y="0"/>
                </a:lnTo>
                <a:lnTo>
                  <a:pt x="833954" y="390916"/>
                </a:lnTo>
                <a:lnTo>
                  <a:pt x="0" y="390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34870" y="2398976"/>
            <a:ext cx="2294319" cy="949275"/>
          </a:xfrm>
          <a:custGeom>
            <a:avLst/>
            <a:gdLst/>
            <a:ahLst/>
            <a:cxnLst/>
            <a:rect l="l" t="t" r="r" b="b"/>
            <a:pathLst>
              <a:path w="2294319" h="949275">
                <a:moveTo>
                  <a:pt x="2294320" y="0"/>
                </a:moveTo>
                <a:lnTo>
                  <a:pt x="0" y="0"/>
                </a:lnTo>
                <a:lnTo>
                  <a:pt x="0" y="949275"/>
                </a:lnTo>
                <a:lnTo>
                  <a:pt x="2294320" y="949275"/>
                </a:lnTo>
                <a:lnTo>
                  <a:pt x="22943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2970721" flipH="1">
            <a:off x="12550592" y="3396871"/>
            <a:ext cx="943296" cy="848574"/>
          </a:xfrm>
          <a:custGeom>
            <a:avLst/>
            <a:gdLst/>
            <a:ahLst/>
            <a:cxnLst/>
            <a:rect l="l" t="t" r="r" b="b"/>
            <a:pathLst>
              <a:path w="943296" h="848574">
                <a:moveTo>
                  <a:pt x="943296" y="0"/>
                </a:moveTo>
                <a:lnTo>
                  <a:pt x="0" y="0"/>
                </a:lnTo>
                <a:lnTo>
                  <a:pt x="0" y="848574"/>
                </a:lnTo>
                <a:lnTo>
                  <a:pt x="943296" y="848574"/>
                </a:lnTo>
                <a:lnTo>
                  <a:pt x="9432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4510">
            <a:off x="5246640" y="8569526"/>
            <a:ext cx="14178645" cy="295854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249455">
            <a:off x="-1876902" y="8880153"/>
            <a:ext cx="14178645" cy="2958541"/>
          </a:xfrm>
          <a:custGeom>
            <a:avLst/>
            <a:gdLst/>
            <a:ahLst/>
            <a:cxnLst/>
            <a:rect l="l" t="t" r="r" b="b"/>
            <a:pathLst>
              <a:path w="14178645" h="2958541">
                <a:moveTo>
                  <a:pt x="0" y="0"/>
                </a:moveTo>
                <a:lnTo>
                  <a:pt x="14178645" y="0"/>
                </a:lnTo>
                <a:lnTo>
                  <a:pt x="14178645" y="2958541"/>
                </a:lnTo>
                <a:lnTo>
                  <a:pt x="0" y="2958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-5870881" y="8415318"/>
            <a:ext cx="7895645" cy="2168013"/>
          </a:xfrm>
          <a:custGeom>
            <a:avLst/>
            <a:gdLst/>
            <a:ahLst/>
            <a:cxnLst/>
            <a:rect l="l" t="t" r="r" b="b"/>
            <a:pathLst>
              <a:path w="7895645" h="2168013">
                <a:moveTo>
                  <a:pt x="0" y="0"/>
                </a:moveTo>
                <a:lnTo>
                  <a:pt x="7895646" y="0"/>
                </a:lnTo>
                <a:lnTo>
                  <a:pt x="7895646" y="2168013"/>
                </a:lnTo>
                <a:lnTo>
                  <a:pt x="0" y="216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0174">
            <a:off x="6550529" y="8930997"/>
            <a:ext cx="723038" cy="338924"/>
          </a:xfrm>
          <a:custGeom>
            <a:avLst/>
            <a:gdLst/>
            <a:ahLst/>
            <a:cxnLst/>
            <a:rect l="l" t="t" r="r" b="b"/>
            <a:pathLst>
              <a:path w="723038" h="338924">
                <a:moveTo>
                  <a:pt x="0" y="0"/>
                </a:moveTo>
                <a:lnTo>
                  <a:pt x="723038" y="0"/>
                </a:lnTo>
                <a:lnTo>
                  <a:pt x="723038" y="338924"/>
                </a:lnTo>
                <a:lnTo>
                  <a:pt x="0" y="3389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944262" y="6303309"/>
            <a:ext cx="7399487" cy="7973457"/>
          </a:xfrm>
          <a:custGeom>
            <a:avLst/>
            <a:gdLst/>
            <a:ahLst/>
            <a:cxnLst/>
            <a:rect l="l" t="t" r="r" b="b"/>
            <a:pathLst>
              <a:path w="7399487" h="7973457">
                <a:moveTo>
                  <a:pt x="7399486" y="0"/>
                </a:moveTo>
                <a:lnTo>
                  <a:pt x="0" y="0"/>
                </a:lnTo>
                <a:lnTo>
                  <a:pt x="0" y="7973457"/>
                </a:lnTo>
                <a:lnTo>
                  <a:pt x="7399486" y="7973457"/>
                </a:lnTo>
                <a:lnTo>
                  <a:pt x="73994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4078"/>
            </a:stretch>
          </a:blipFill>
        </p:spPr>
      </p:sp>
      <p:sp>
        <p:nvSpPr>
          <p:cNvPr id="10" name="Freeform 10"/>
          <p:cNvSpPr/>
          <p:nvPr/>
        </p:nvSpPr>
        <p:spPr>
          <a:xfrm rot="250174">
            <a:off x="11452277" y="9698955"/>
            <a:ext cx="610589" cy="286214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7780" flipH="1">
            <a:off x="11212524" y="8408539"/>
            <a:ext cx="922502" cy="1445173"/>
          </a:xfrm>
          <a:custGeom>
            <a:avLst/>
            <a:gdLst/>
            <a:ahLst/>
            <a:cxnLst/>
            <a:rect l="l" t="t" r="r" b="b"/>
            <a:pathLst>
              <a:path w="922502" h="1445173">
                <a:moveTo>
                  <a:pt x="922502" y="0"/>
                </a:moveTo>
                <a:lnTo>
                  <a:pt x="0" y="0"/>
                </a:lnTo>
                <a:lnTo>
                  <a:pt x="0" y="1445173"/>
                </a:lnTo>
                <a:lnTo>
                  <a:pt x="922502" y="1445173"/>
                </a:lnTo>
                <a:lnTo>
                  <a:pt x="92250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50174">
            <a:off x="12716945" y="6160202"/>
            <a:ext cx="610589" cy="286214"/>
          </a:xfrm>
          <a:custGeom>
            <a:avLst/>
            <a:gdLst/>
            <a:ahLst/>
            <a:cxnLst/>
            <a:rect l="l" t="t" r="r" b="b"/>
            <a:pathLst>
              <a:path w="610589" h="286214">
                <a:moveTo>
                  <a:pt x="0" y="0"/>
                </a:moveTo>
                <a:lnTo>
                  <a:pt x="610589" y="0"/>
                </a:lnTo>
                <a:lnTo>
                  <a:pt x="610589" y="286214"/>
                </a:lnTo>
                <a:lnTo>
                  <a:pt x="0" y="2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889581" y="5143500"/>
            <a:ext cx="6382430" cy="3701809"/>
          </a:xfrm>
          <a:custGeom>
            <a:avLst/>
            <a:gdLst/>
            <a:ahLst/>
            <a:cxnLst/>
            <a:rect l="l" t="t" r="r" b="b"/>
            <a:pathLst>
              <a:path w="6382430" h="3701809">
                <a:moveTo>
                  <a:pt x="6382430" y="0"/>
                </a:moveTo>
                <a:lnTo>
                  <a:pt x="0" y="0"/>
                </a:lnTo>
                <a:lnTo>
                  <a:pt x="0" y="3701809"/>
                </a:lnTo>
                <a:lnTo>
                  <a:pt x="6382430" y="3701809"/>
                </a:lnTo>
                <a:lnTo>
                  <a:pt x="638243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0" y="429137"/>
            <a:ext cx="15738469" cy="156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1"/>
              </a:lnSpc>
            </a:pPr>
            <a:r>
              <a:rPr lang="en-US" sz="5555" dirty="0" err="1">
                <a:solidFill>
                  <a:srgbClr val="FFCA31"/>
                </a:solidFill>
                <a:latin typeface="Dynapuff"/>
              </a:rPr>
              <a:t>Chúng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mình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cần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những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chiếc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cọc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dài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7 cm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để</a:t>
            </a:r>
            <a:endParaRPr lang="en-US" sz="5555" dirty="0">
              <a:solidFill>
                <a:srgbClr val="FFCA31"/>
              </a:solidFill>
              <a:latin typeface="Dynapuff"/>
            </a:endParaRPr>
          </a:p>
          <a:p>
            <a:pPr algn="ctr">
              <a:lnSpc>
                <a:spcPts val="6111"/>
              </a:lnSpc>
            </a:pP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cố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định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 </a:t>
            </a:r>
            <a:r>
              <a:rPr lang="en-US" sz="5555" dirty="0" err="1">
                <a:solidFill>
                  <a:srgbClr val="FFCA31"/>
                </a:solidFill>
                <a:latin typeface="Dynapuff"/>
              </a:rPr>
              <a:t>trại</a:t>
            </a:r>
            <a:r>
              <a:rPr lang="en-US" sz="5555" dirty="0">
                <a:solidFill>
                  <a:srgbClr val="FFCA31"/>
                </a:solidFill>
                <a:latin typeface="Dynapuff"/>
              </a:rPr>
              <a:t>.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707348" y="654892"/>
            <a:ext cx="5729662" cy="3872296"/>
          </a:xfrm>
          <a:custGeom>
            <a:avLst/>
            <a:gdLst/>
            <a:ahLst/>
            <a:cxnLst/>
            <a:rect l="l" t="t" r="r" b="b"/>
            <a:pathLst>
              <a:path w="5729662" h="3872296">
                <a:moveTo>
                  <a:pt x="0" y="0"/>
                </a:moveTo>
                <a:lnTo>
                  <a:pt x="5729662" y="0"/>
                </a:lnTo>
                <a:lnTo>
                  <a:pt x="5729662" y="3872297"/>
                </a:lnTo>
                <a:lnTo>
                  <a:pt x="0" y="38722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0" y="4455351"/>
            <a:ext cx="4709869" cy="4645108"/>
          </a:xfrm>
          <a:custGeom>
            <a:avLst/>
            <a:gdLst/>
            <a:ahLst/>
            <a:cxnLst/>
            <a:rect l="l" t="t" r="r" b="b"/>
            <a:pathLst>
              <a:path w="4709869" h="4645108">
                <a:moveTo>
                  <a:pt x="0" y="0"/>
                </a:moveTo>
                <a:lnTo>
                  <a:pt x="4709869" y="0"/>
                </a:lnTo>
                <a:lnTo>
                  <a:pt x="4709869" y="4645108"/>
                </a:lnTo>
                <a:lnTo>
                  <a:pt x="0" y="464510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922135" y="3660464"/>
            <a:ext cx="3663259" cy="3612890"/>
          </a:xfrm>
          <a:custGeom>
            <a:avLst/>
            <a:gdLst/>
            <a:ahLst/>
            <a:cxnLst/>
            <a:rect l="l" t="t" r="r" b="b"/>
            <a:pathLst>
              <a:path w="3663259" h="3612890">
                <a:moveTo>
                  <a:pt x="0" y="0"/>
                </a:moveTo>
                <a:lnTo>
                  <a:pt x="3663260" y="0"/>
                </a:lnTo>
                <a:lnTo>
                  <a:pt x="3663260" y="3612890"/>
                </a:lnTo>
                <a:lnTo>
                  <a:pt x="0" y="36128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869235" y="4681675"/>
            <a:ext cx="4511484" cy="4449451"/>
          </a:xfrm>
          <a:custGeom>
            <a:avLst/>
            <a:gdLst/>
            <a:ahLst/>
            <a:cxnLst/>
            <a:rect l="l" t="t" r="r" b="b"/>
            <a:pathLst>
              <a:path w="4511484" h="4449451">
                <a:moveTo>
                  <a:pt x="0" y="0"/>
                </a:moveTo>
                <a:lnTo>
                  <a:pt x="4511483" y="0"/>
                </a:lnTo>
                <a:lnTo>
                  <a:pt x="4511483" y="4449450"/>
                </a:lnTo>
                <a:lnTo>
                  <a:pt x="0" y="44494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0582" y="6418882"/>
            <a:ext cx="3953663" cy="3953663"/>
          </a:xfrm>
          <a:custGeom>
            <a:avLst/>
            <a:gdLst/>
            <a:ahLst/>
            <a:cxnLst/>
            <a:rect l="l" t="t" r="r" b="b"/>
            <a:pathLst>
              <a:path w="3953663" h="3953663">
                <a:moveTo>
                  <a:pt x="0" y="0"/>
                </a:moveTo>
                <a:lnTo>
                  <a:pt x="3953663" y="0"/>
                </a:lnTo>
                <a:lnTo>
                  <a:pt x="3953663" y="3953663"/>
                </a:lnTo>
                <a:lnTo>
                  <a:pt x="0" y="3953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89225" y="4527189"/>
            <a:ext cx="3953663" cy="3953663"/>
          </a:xfrm>
          <a:custGeom>
            <a:avLst/>
            <a:gdLst/>
            <a:ahLst/>
            <a:cxnLst/>
            <a:rect l="l" t="t" r="r" b="b"/>
            <a:pathLst>
              <a:path w="3953663" h="3953663">
                <a:moveTo>
                  <a:pt x="0" y="0"/>
                </a:moveTo>
                <a:lnTo>
                  <a:pt x="3953663" y="0"/>
                </a:lnTo>
                <a:lnTo>
                  <a:pt x="3953663" y="3953663"/>
                </a:lnTo>
                <a:lnTo>
                  <a:pt x="0" y="3953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463255">
            <a:off x="7920306" y="7544659"/>
            <a:ext cx="6543709" cy="1650823"/>
          </a:xfrm>
          <a:custGeom>
            <a:avLst/>
            <a:gdLst/>
            <a:ahLst/>
            <a:cxnLst/>
            <a:rect l="l" t="t" r="r" b="b"/>
            <a:pathLst>
              <a:path w="6543709" h="1650823">
                <a:moveTo>
                  <a:pt x="0" y="0"/>
                </a:moveTo>
                <a:lnTo>
                  <a:pt x="6543709" y="0"/>
                </a:lnTo>
                <a:lnTo>
                  <a:pt x="6543709" y="1650823"/>
                </a:lnTo>
                <a:lnTo>
                  <a:pt x="0" y="16508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1789" t="-16320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979673" y="2266238"/>
            <a:ext cx="5535315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Hãy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đo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giúp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mình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DejaVu Serif Bold"/>
              </a:rPr>
              <a:t>nhé</a:t>
            </a:r>
            <a:r>
              <a:rPr lang="en-US" sz="3300" dirty="0">
                <a:solidFill>
                  <a:srgbClr val="000000"/>
                </a:solidFill>
                <a:latin typeface="DejaVu Serif Bold"/>
              </a:rPr>
              <a:t>!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9455">
            <a:off x="-2760237" y="6660518"/>
            <a:ext cx="14294644" cy="2982746"/>
          </a:xfrm>
          <a:custGeom>
            <a:avLst/>
            <a:gdLst/>
            <a:ahLst/>
            <a:cxnLst/>
            <a:rect l="l" t="t" r="r" b="b"/>
            <a:pathLst>
              <a:path w="14294644" h="2982746">
                <a:moveTo>
                  <a:pt x="0" y="0"/>
                </a:moveTo>
                <a:lnTo>
                  <a:pt x="14294644" y="0"/>
                </a:lnTo>
                <a:lnTo>
                  <a:pt x="14294644" y="2982746"/>
                </a:lnTo>
                <a:lnTo>
                  <a:pt x="0" y="298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14794280" y="2693505"/>
            <a:ext cx="4299036" cy="4825859"/>
          </a:xfrm>
          <a:custGeom>
            <a:avLst/>
            <a:gdLst/>
            <a:ahLst/>
            <a:cxnLst/>
            <a:rect l="l" t="t" r="r" b="b"/>
            <a:pathLst>
              <a:path w="4299036" h="4825859">
                <a:moveTo>
                  <a:pt x="4299036" y="0"/>
                </a:moveTo>
                <a:lnTo>
                  <a:pt x="0" y="0"/>
                </a:lnTo>
                <a:lnTo>
                  <a:pt x="0" y="4825859"/>
                </a:lnTo>
                <a:lnTo>
                  <a:pt x="4299036" y="4825859"/>
                </a:lnTo>
                <a:lnTo>
                  <a:pt x="429903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220468" flipH="1">
            <a:off x="6707081" y="7278372"/>
            <a:ext cx="14906065" cy="3110326"/>
          </a:xfrm>
          <a:custGeom>
            <a:avLst/>
            <a:gdLst/>
            <a:ahLst/>
            <a:cxnLst/>
            <a:rect l="l" t="t" r="r" b="b"/>
            <a:pathLst>
              <a:path w="14906065" h="3110326">
                <a:moveTo>
                  <a:pt x="14906065" y="0"/>
                </a:moveTo>
                <a:lnTo>
                  <a:pt x="0" y="0"/>
                </a:lnTo>
                <a:lnTo>
                  <a:pt x="0" y="3110326"/>
                </a:lnTo>
                <a:lnTo>
                  <a:pt x="14906065" y="3110326"/>
                </a:lnTo>
                <a:lnTo>
                  <a:pt x="149060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-244229" y="8833535"/>
            <a:ext cx="19174847" cy="4743729"/>
            <a:chOff x="0" y="0"/>
            <a:chExt cx="5050166" cy="12493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50166" cy="1249377"/>
            </a:xfrm>
            <a:custGeom>
              <a:avLst/>
              <a:gdLst/>
              <a:ahLst/>
              <a:cxnLst/>
              <a:rect l="l" t="t" r="r" b="b"/>
              <a:pathLst>
                <a:path w="5050166" h="1249377">
                  <a:moveTo>
                    <a:pt x="0" y="0"/>
                  </a:moveTo>
                  <a:lnTo>
                    <a:pt x="5050166" y="0"/>
                  </a:lnTo>
                  <a:lnTo>
                    <a:pt x="5050166" y="1249377"/>
                  </a:lnTo>
                  <a:lnTo>
                    <a:pt x="0" y="1249377"/>
                  </a:lnTo>
                  <a:close/>
                </a:path>
              </a:pathLst>
            </a:custGeom>
            <a:solidFill>
              <a:srgbClr val="3467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050166" cy="1277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72783" y="1028700"/>
            <a:ext cx="1184956" cy="455887"/>
          </a:xfrm>
          <a:custGeom>
            <a:avLst/>
            <a:gdLst/>
            <a:ahLst/>
            <a:cxnLst/>
            <a:rect l="l" t="t" r="r" b="b"/>
            <a:pathLst>
              <a:path w="1184956" h="455887">
                <a:moveTo>
                  <a:pt x="0" y="0"/>
                </a:moveTo>
                <a:lnTo>
                  <a:pt x="1184956" y="0"/>
                </a:lnTo>
                <a:lnTo>
                  <a:pt x="1184956" y="455887"/>
                </a:lnTo>
                <a:lnTo>
                  <a:pt x="0" y="455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8654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1959732" y="701798"/>
            <a:ext cx="1973613" cy="816582"/>
          </a:xfrm>
          <a:custGeom>
            <a:avLst/>
            <a:gdLst/>
            <a:ahLst/>
            <a:cxnLst/>
            <a:rect l="l" t="t" r="r" b="b"/>
            <a:pathLst>
              <a:path w="1973613" h="816582">
                <a:moveTo>
                  <a:pt x="1973613" y="0"/>
                </a:moveTo>
                <a:lnTo>
                  <a:pt x="0" y="0"/>
                </a:lnTo>
                <a:lnTo>
                  <a:pt x="0" y="816582"/>
                </a:lnTo>
                <a:lnTo>
                  <a:pt x="1973613" y="816582"/>
                </a:lnTo>
                <a:lnTo>
                  <a:pt x="19736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289648">
            <a:off x="811203" y="9017396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0" y="0"/>
                </a:moveTo>
                <a:lnTo>
                  <a:pt x="836146" y="0"/>
                </a:lnTo>
                <a:lnTo>
                  <a:pt x="836146" y="1309035"/>
                </a:lnTo>
                <a:lnTo>
                  <a:pt x="0" y="1309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0506">
            <a:off x="78366" y="9201562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0" y="0"/>
                </a:moveTo>
                <a:lnTo>
                  <a:pt x="600873" y="0"/>
                </a:lnTo>
                <a:lnTo>
                  <a:pt x="600873" y="940702"/>
                </a:lnTo>
                <a:lnTo>
                  <a:pt x="0" y="940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74498" y="9813652"/>
            <a:ext cx="3180272" cy="687734"/>
          </a:xfrm>
          <a:custGeom>
            <a:avLst/>
            <a:gdLst/>
            <a:ahLst/>
            <a:cxnLst/>
            <a:rect l="l" t="t" r="r" b="b"/>
            <a:pathLst>
              <a:path w="3180272" h="687734">
                <a:moveTo>
                  <a:pt x="0" y="0"/>
                </a:moveTo>
                <a:lnTo>
                  <a:pt x="3180272" y="0"/>
                </a:lnTo>
                <a:lnTo>
                  <a:pt x="3180272" y="687734"/>
                </a:lnTo>
                <a:lnTo>
                  <a:pt x="0" y="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69843" flipH="1">
            <a:off x="16525725" y="9064910"/>
            <a:ext cx="836146" cy="1309035"/>
          </a:xfrm>
          <a:custGeom>
            <a:avLst/>
            <a:gdLst/>
            <a:ahLst/>
            <a:cxnLst/>
            <a:rect l="l" t="t" r="r" b="b"/>
            <a:pathLst>
              <a:path w="836146" h="1309035">
                <a:moveTo>
                  <a:pt x="836146" y="0"/>
                </a:moveTo>
                <a:lnTo>
                  <a:pt x="0" y="0"/>
                </a:lnTo>
                <a:lnTo>
                  <a:pt x="0" y="1309035"/>
                </a:lnTo>
                <a:lnTo>
                  <a:pt x="836146" y="1309035"/>
                </a:lnTo>
                <a:lnTo>
                  <a:pt x="8361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82195" flipH="1">
            <a:off x="17429439" y="9089227"/>
            <a:ext cx="600874" cy="940702"/>
          </a:xfrm>
          <a:custGeom>
            <a:avLst/>
            <a:gdLst/>
            <a:ahLst/>
            <a:cxnLst/>
            <a:rect l="l" t="t" r="r" b="b"/>
            <a:pathLst>
              <a:path w="600874" h="940702">
                <a:moveTo>
                  <a:pt x="600874" y="0"/>
                </a:moveTo>
                <a:lnTo>
                  <a:pt x="0" y="0"/>
                </a:lnTo>
                <a:lnTo>
                  <a:pt x="0" y="940702"/>
                </a:lnTo>
                <a:lnTo>
                  <a:pt x="600874" y="940702"/>
                </a:lnTo>
                <a:lnTo>
                  <a:pt x="60087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76814" flipH="1">
            <a:off x="15989289" y="9729270"/>
            <a:ext cx="3335909" cy="721390"/>
          </a:xfrm>
          <a:custGeom>
            <a:avLst/>
            <a:gdLst/>
            <a:ahLst/>
            <a:cxnLst/>
            <a:rect l="l" t="t" r="r" b="b"/>
            <a:pathLst>
              <a:path w="3335909" h="721390">
                <a:moveTo>
                  <a:pt x="3335908" y="0"/>
                </a:moveTo>
                <a:lnTo>
                  <a:pt x="0" y="0"/>
                </a:lnTo>
                <a:lnTo>
                  <a:pt x="0" y="721390"/>
                </a:lnTo>
                <a:lnTo>
                  <a:pt x="3335908" y="721390"/>
                </a:lnTo>
                <a:lnTo>
                  <a:pt x="333590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679869" y="6438394"/>
            <a:ext cx="527859" cy="316055"/>
          </a:xfrm>
          <a:custGeom>
            <a:avLst/>
            <a:gdLst/>
            <a:ahLst/>
            <a:cxnLst/>
            <a:rect l="l" t="t" r="r" b="b"/>
            <a:pathLst>
              <a:path w="527859" h="316055">
                <a:moveTo>
                  <a:pt x="0" y="0"/>
                </a:moveTo>
                <a:lnTo>
                  <a:pt x="527859" y="0"/>
                </a:lnTo>
                <a:lnTo>
                  <a:pt x="527859" y="316055"/>
                </a:lnTo>
                <a:lnTo>
                  <a:pt x="0" y="3160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378803" y="1798220"/>
            <a:ext cx="1246216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24"/>
              </a:lnSpc>
            </a:pPr>
            <a:r>
              <a:rPr lang="en-US" sz="7659" dirty="0" err="1">
                <a:solidFill>
                  <a:srgbClr val="FF7A00"/>
                </a:solidFill>
                <a:latin typeface="Dynapuff"/>
              </a:rPr>
              <a:t>Trại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7659" dirty="0" err="1">
                <a:solidFill>
                  <a:srgbClr val="FF7A00"/>
                </a:solidFill>
                <a:latin typeface="Dynapuff"/>
              </a:rPr>
              <a:t>của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7659" dirty="0" err="1">
                <a:solidFill>
                  <a:srgbClr val="FF7A00"/>
                </a:solidFill>
                <a:latin typeface="Dynapuff"/>
              </a:rPr>
              <a:t>mình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7659" dirty="0" err="1">
                <a:solidFill>
                  <a:srgbClr val="FF7A00"/>
                </a:solidFill>
                <a:latin typeface="Dynapuff"/>
              </a:rPr>
              <a:t>đã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</a:p>
          <a:p>
            <a:pPr algn="ctr">
              <a:lnSpc>
                <a:spcPts val="8424"/>
              </a:lnSpc>
            </a:pPr>
            <a:r>
              <a:rPr lang="en-US" sz="7659" dirty="0" err="1">
                <a:solidFill>
                  <a:srgbClr val="FF7A00"/>
                </a:solidFill>
                <a:latin typeface="Dynapuff"/>
              </a:rPr>
              <a:t>hoàn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7659" dirty="0" err="1">
                <a:solidFill>
                  <a:srgbClr val="FF7A00"/>
                </a:solidFill>
                <a:latin typeface="Dynapuff"/>
              </a:rPr>
              <a:t>thành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  <a:r>
              <a:rPr lang="en-US" sz="7659" dirty="0" err="1">
                <a:solidFill>
                  <a:srgbClr val="FF7A00"/>
                </a:solidFill>
                <a:latin typeface="Dynapuff"/>
              </a:rPr>
              <a:t>rồi</a:t>
            </a:r>
            <a:r>
              <a:rPr lang="en-US" sz="7659" dirty="0">
                <a:solidFill>
                  <a:srgbClr val="FF7A00"/>
                </a:solidFill>
                <a:latin typeface="Dynapuff"/>
              </a:rPr>
              <a:t> 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6622735" y="4096529"/>
            <a:ext cx="9857108" cy="5717123"/>
          </a:xfrm>
          <a:custGeom>
            <a:avLst/>
            <a:gdLst/>
            <a:ahLst/>
            <a:cxnLst/>
            <a:rect l="l" t="t" r="r" b="b"/>
            <a:pathLst>
              <a:path w="9857108" h="5717123">
                <a:moveTo>
                  <a:pt x="9857109" y="0"/>
                </a:moveTo>
                <a:lnTo>
                  <a:pt x="0" y="0"/>
                </a:lnTo>
                <a:lnTo>
                  <a:pt x="0" y="5717123"/>
                </a:lnTo>
                <a:lnTo>
                  <a:pt x="9857109" y="5717123"/>
                </a:lnTo>
                <a:lnTo>
                  <a:pt x="985710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7605" y="5999628"/>
            <a:ext cx="6098033" cy="3719800"/>
          </a:xfrm>
          <a:custGeom>
            <a:avLst/>
            <a:gdLst/>
            <a:ahLst/>
            <a:cxnLst/>
            <a:rect l="l" t="t" r="r" b="b"/>
            <a:pathLst>
              <a:path w="6098033" h="3719800">
                <a:moveTo>
                  <a:pt x="0" y="0"/>
                </a:moveTo>
                <a:lnTo>
                  <a:pt x="6098033" y="0"/>
                </a:lnTo>
                <a:lnTo>
                  <a:pt x="6098033" y="3719800"/>
                </a:lnTo>
                <a:lnTo>
                  <a:pt x="0" y="3719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264</Words>
  <Application>Microsoft Office PowerPoint</Application>
  <PresentationFormat>Custom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Arial</vt:lpstr>
      <vt:lpstr>Baloo</vt:lpstr>
      <vt:lpstr>DejaVu Serif</vt:lpstr>
      <vt:lpstr>Dynapuff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</dc:title>
  <cp:lastModifiedBy>Hp</cp:lastModifiedBy>
  <cp:revision>4</cp:revision>
  <dcterms:created xsi:type="dcterms:W3CDTF">2006-08-16T00:00:00Z</dcterms:created>
  <dcterms:modified xsi:type="dcterms:W3CDTF">2024-09-23T05:06:06Z</dcterms:modified>
  <dc:identifier>DAGB4zOa8Ac</dc:identifier>
</cp:coreProperties>
</file>