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81" r:id="rId2"/>
    <p:sldId id="293" r:id="rId3"/>
    <p:sldId id="256" r:id="rId4"/>
    <p:sldId id="257" r:id="rId5"/>
    <p:sldId id="283" r:id="rId6"/>
    <p:sldId id="285" r:id="rId7"/>
    <p:sldId id="286" r:id="rId8"/>
    <p:sldId id="287" r:id="rId9"/>
    <p:sldId id="284" r:id="rId10"/>
    <p:sldId id="288" r:id="rId11"/>
    <p:sldId id="282" r:id="rId12"/>
    <p:sldId id="289" r:id="rId13"/>
    <p:sldId id="290" r:id="rId14"/>
    <p:sldId id="291" r:id="rId15"/>
    <p:sldId id="268" r:id="rId16"/>
  </p:sldIdLst>
  <p:sldSz cx="12192000" cy="6858000"/>
  <p:notesSz cx="6858000" cy="9144000"/>
  <p:embeddedFontLst>
    <p:embeddedFont>
      <p:font typeface="#9Slide01 Tieu de ngan" panose="00000800000000000000" pitchFamily="2" charset="0"/>
      <p:bold r:id="rId18"/>
    </p:embeddedFont>
    <p:embeddedFont>
      <p:font typeface="#9Slide02 Noi dung dai" panose="02000000000000000000" pitchFamily="2" charset="0"/>
      <p:regular r:id="rId19"/>
    </p:embeddedFont>
    <p:embeddedFont>
      <p:font typeface="#9Slide02 Tieu de dai" panose="02000000000000000000" pitchFamily="2" charset="0"/>
      <p:bold r:id="rId20"/>
    </p:embeddedFont>
    <p:embeddedFont>
      <p:font typeface="#9Slide03 IcielPanton Black" panose="00000A00000000000000" pitchFamily="2" charset="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7575"/>
    <a:srgbClr val="BF6B6B"/>
    <a:srgbClr val="FF8E8B"/>
    <a:srgbClr val="FF615D"/>
    <a:srgbClr val="F09571"/>
    <a:srgbClr val="FBDDE0"/>
    <a:srgbClr val="FF753B"/>
    <a:srgbClr val="2B0806"/>
    <a:srgbClr val="B17B58"/>
    <a:srgbClr val="6C4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927" autoAdjust="0"/>
  </p:normalViewPr>
  <p:slideViewPr>
    <p:cSldViewPr showGuides="1">
      <p:cViewPr>
        <p:scale>
          <a:sx n="66" d="100"/>
          <a:sy n="66" d="100"/>
        </p:scale>
        <p:origin x="1330" y="7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E737E-7A4D-454F-B887-A0B7E877B576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D0ACC-D7D5-4590-AC99-6A78A05E2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67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ko-KR"/>
              <a:t>EDITING NOTE:  Each letter is a picture with a hyperlink attached to it (other than Gru’s ‘G’ logo, which is only decoration).  To change the hyperlink to a different question/reward slide, just right-click the letter and select ‘Edit Hyperlink’, then choose a different slide.  Simply reordering the question/reward slides will not change which letter links to which slide.  Slides 4-25 are the questions/rewards, so you could write those numbers down and check them off as you randomly link to them.  If you want a specific letter to link to a specific reward, here is the rundown of rewards for each slide.</a:t>
            </a:r>
          </a:p>
          <a:p>
            <a:pPr eaLnBrk="1" hangingPunct="1">
              <a:spcBef>
                <a:spcPct val="0"/>
              </a:spcBef>
            </a:pPr>
            <a:r>
              <a:rPr lang="en-US" altLang="ko-KR"/>
              <a:t>4-5: 2 points       6-7: 3 points       8-9: 4 points       10-11: 5 points       12-13: 6 points</a:t>
            </a:r>
          </a:p>
          <a:p>
            <a:pPr eaLnBrk="1" hangingPunct="1">
              <a:spcBef>
                <a:spcPct val="0"/>
              </a:spcBef>
            </a:pPr>
            <a:r>
              <a:rPr lang="en-US" altLang="ko-KR"/>
              <a:t>14-15: Change points       16-17: -2 points       18-19: -3 points       20-21: Lose next turn</a:t>
            </a:r>
          </a:p>
          <a:p>
            <a:pPr eaLnBrk="1" hangingPunct="1">
              <a:spcBef>
                <a:spcPct val="0"/>
              </a:spcBef>
            </a:pPr>
            <a:r>
              <a:rPr lang="en-US" altLang="ko-KR"/>
              <a:t>22-23: Give 3 points to next team       24-25: Lose half points</a:t>
            </a:r>
            <a:endParaRPr lang="ko-KR" alt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34" charset="-127"/>
                <a:ea typeface="맑은 고딕" pitchFamily="34" charset="-127"/>
              </a:defRPr>
            </a:lvl9pPr>
          </a:lstStyle>
          <a:p>
            <a:pPr defTabSz="1030288" eaLnBrk="1" fontAlgn="base" hangingPunct="1">
              <a:spcBef>
                <a:spcPct val="0"/>
              </a:spcBef>
              <a:spcAft>
                <a:spcPct val="0"/>
              </a:spcAft>
            </a:pPr>
            <a:fld id="{C671116B-914E-44BC-9D26-351C7EBA2F2F}" type="slidenum">
              <a:rPr lang="en-US" sz="1200" smtClean="0">
                <a:latin typeface="Calibri" pitchFamily="34" charset="0"/>
              </a:rPr>
              <a:pPr defTabSz="1030288"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C9DF766C-6C56-238D-147F-BCC2B6B465D7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1.png"/><Relationship Id="rId3" Type="http://schemas.openxmlformats.org/officeDocument/2006/relationships/image" Target="../media/image3.svg"/><Relationship Id="rId7" Type="http://schemas.openxmlformats.org/officeDocument/2006/relationships/image" Target="../media/image18.svg"/><Relationship Id="rId12" Type="http://schemas.openxmlformats.org/officeDocument/2006/relationships/image" Target="../media/image2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27.svg"/><Relationship Id="rId10" Type="http://schemas.openxmlformats.org/officeDocument/2006/relationships/image" Target="../media/image25.png"/><Relationship Id="rId4" Type="http://schemas.openxmlformats.org/officeDocument/2006/relationships/image" Target="../media/image26.png"/><Relationship Id="rId9" Type="http://schemas.openxmlformats.org/officeDocument/2006/relationships/slide" Target="slide2.xml"/><Relationship Id="rId1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0.svg"/><Relationship Id="rId3" Type="http://schemas.openxmlformats.org/officeDocument/2006/relationships/image" Target="../media/image3.svg"/><Relationship Id="rId7" Type="http://schemas.openxmlformats.org/officeDocument/2006/relationships/image" Target="../media/image18.sv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5.png"/><Relationship Id="rId5" Type="http://schemas.openxmlformats.org/officeDocument/2006/relationships/image" Target="../media/image14.svg"/><Relationship Id="rId15" Type="http://schemas.openxmlformats.org/officeDocument/2006/relationships/image" Target="../media/image22.svg"/><Relationship Id="rId10" Type="http://schemas.openxmlformats.org/officeDocument/2006/relationships/slide" Target="slide2.xml"/><Relationship Id="rId4" Type="http://schemas.openxmlformats.org/officeDocument/2006/relationships/image" Target="../media/image13.png"/><Relationship Id="rId9" Type="http://schemas.openxmlformats.org/officeDocument/2006/relationships/image" Target="../media/image24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9.svg"/><Relationship Id="rId3" Type="http://schemas.openxmlformats.org/officeDocument/2006/relationships/image" Target="../media/image3.svg"/><Relationship Id="rId7" Type="http://schemas.openxmlformats.org/officeDocument/2006/relationships/image" Target="../media/image18.svg"/><Relationship Id="rId12" Type="http://schemas.openxmlformats.org/officeDocument/2006/relationships/image" Target="../media/image28.png"/><Relationship Id="rId17" Type="http://schemas.openxmlformats.org/officeDocument/2006/relationships/image" Target="../media/image22.svg"/><Relationship Id="rId2" Type="http://schemas.openxmlformats.org/officeDocument/2006/relationships/image" Target="../media/image2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5.png"/><Relationship Id="rId5" Type="http://schemas.openxmlformats.org/officeDocument/2006/relationships/image" Target="../media/image27.svg"/><Relationship Id="rId15" Type="http://schemas.openxmlformats.org/officeDocument/2006/relationships/image" Target="../media/image20.svg"/><Relationship Id="rId10" Type="http://schemas.openxmlformats.org/officeDocument/2006/relationships/slide" Target="slide2.xml"/><Relationship Id="rId4" Type="http://schemas.openxmlformats.org/officeDocument/2006/relationships/image" Target="../media/image26.png"/><Relationship Id="rId9" Type="http://schemas.openxmlformats.org/officeDocument/2006/relationships/image" Target="../media/image24.pn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0.svg"/><Relationship Id="rId3" Type="http://schemas.openxmlformats.org/officeDocument/2006/relationships/image" Target="../media/image3.svg"/><Relationship Id="rId7" Type="http://schemas.openxmlformats.org/officeDocument/2006/relationships/image" Target="../media/image18.sv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5.png"/><Relationship Id="rId5" Type="http://schemas.openxmlformats.org/officeDocument/2006/relationships/image" Target="../media/image14.svg"/><Relationship Id="rId15" Type="http://schemas.openxmlformats.org/officeDocument/2006/relationships/image" Target="../media/image22.svg"/><Relationship Id="rId10" Type="http://schemas.openxmlformats.org/officeDocument/2006/relationships/slide" Target="slide2.xml"/><Relationship Id="rId4" Type="http://schemas.openxmlformats.org/officeDocument/2006/relationships/image" Target="../media/image13.png"/><Relationship Id="rId9" Type="http://schemas.openxmlformats.org/officeDocument/2006/relationships/image" Target="../media/image24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5.png"/><Relationship Id="rId3" Type="http://schemas.openxmlformats.org/officeDocument/2006/relationships/image" Target="../media/image3.svg"/><Relationship Id="rId7" Type="http://schemas.openxmlformats.org/officeDocument/2006/relationships/image" Target="../media/image29.svg"/><Relationship Id="rId12" Type="http://schemas.openxmlformats.org/officeDocument/2006/relationships/slide" Target="slide2.xml"/><Relationship Id="rId17" Type="http://schemas.openxmlformats.org/officeDocument/2006/relationships/image" Target="../media/image22.svg"/><Relationship Id="rId2" Type="http://schemas.openxmlformats.org/officeDocument/2006/relationships/image" Target="../media/image2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41.png"/><Relationship Id="rId5" Type="http://schemas.openxmlformats.org/officeDocument/2006/relationships/image" Target="../media/image27.svg"/><Relationship Id="rId15" Type="http://schemas.openxmlformats.org/officeDocument/2006/relationships/image" Target="../media/image20.svg"/><Relationship Id="rId10" Type="http://schemas.openxmlformats.org/officeDocument/2006/relationships/image" Target="../media/image24.png"/><Relationship Id="rId4" Type="http://schemas.openxmlformats.org/officeDocument/2006/relationships/image" Target="../media/image26.png"/><Relationship Id="rId9" Type="http://schemas.openxmlformats.org/officeDocument/2006/relationships/image" Target="../media/image18.sv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5.xml"/><Relationship Id="rId18" Type="http://schemas.openxmlformats.org/officeDocument/2006/relationships/slide" Target="slide10.xml"/><Relationship Id="rId3" Type="http://schemas.microsoft.com/office/2007/relationships/media" Target="../media/media2.mp3"/><Relationship Id="rId21" Type="http://schemas.openxmlformats.org/officeDocument/2006/relationships/slide" Target="slide13.xml"/><Relationship Id="rId7" Type="http://schemas.openxmlformats.org/officeDocument/2006/relationships/image" Target="../media/image8.png"/><Relationship Id="rId12" Type="http://schemas.openxmlformats.org/officeDocument/2006/relationships/slide" Target="slide4.xml"/><Relationship Id="rId17" Type="http://schemas.openxmlformats.org/officeDocument/2006/relationships/slide" Target="slide9.xml"/><Relationship Id="rId2" Type="http://schemas.openxmlformats.org/officeDocument/2006/relationships/audio" Target="../media/media1.WAV"/><Relationship Id="rId16" Type="http://schemas.openxmlformats.org/officeDocument/2006/relationships/slide" Target="slide8.xml"/><Relationship Id="rId20" Type="http://schemas.openxmlformats.org/officeDocument/2006/relationships/slide" Target="slide12.xml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11" Type="http://schemas.openxmlformats.org/officeDocument/2006/relationships/slide" Target="slide3.xml"/><Relationship Id="rId24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7.xml"/><Relationship Id="rId23" Type="http://schemas.openxmlformats.org/officeDocument/2006/relationships/slide" Target="slide15.xml"/><Relationship Id="rId10" Type="http://schemas.openxmlformats.org/officeDocument/2006/relationships/image" Target="../media/image11.png"/><Relationship Id="rId19" Type="http://schemas.openxmlformats.org/officeDocument/2006/relationships/slide" Target="slide11.xml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slide" Target="slide6.xml"/><Relationship Id="rId22" Type="http://schemas.openxmlformats.org/officeDocument/2006/relationships/slide" Target="slide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openxmlformats.org/officeDocument/2006/relationships/image" Target="../media/image3.svg"/><Relationship Id="rId7" Type="http://schemas.openxmlformats.org/officeDocument/2006/relationships/image" Target="../media/image29.svg"/><Relationship Id="rId12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slide" Target="slide2.xml"/><Relationship Id="rId5" Type="http://schemas.openxmlformats.org/officeDocument/2006/relationships/image" Target="../media/image27.svg"/><Relationship Id="rId15" Type="http://schemas.openxmlformats.org/officeDocument/2006/relationships/image" Target="../media/image21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18.svg"/><Relationship Id="rId1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2.svg"/><Relationship Id="rId3" Type="http://schemas.openxmlformats.org/officeDocument/2006/relationships/image" Target="../media/image3.sv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5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openxmlformats.org/officeDocument/2006/relationships/image" Target="../media/image3.svg"/><Relationship Id="rId7" Type="http://schemas.openxmlformats.org/officeDocument/2006/relationships/image" Target="../media/image29.svg"/><Relationship Id="rId12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slide" Target="slide2.xml"/><Relationship Id="rId5" Type="http://schemas.openxmlformats.org/officeDocument/2006/relationships/image" Target="../media/image27.svg"/><Relationship Id="rId15" Type="http://schemas.openxmlformats.org/officeDocument/2006/relationships/image" Target="../media/image21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18.svg"/><Relationship Id="rId1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0.svg"/><Relationship Id="rId3" Type="http://schemas.openxmlformats.org/officeDocument/2006/relationships/image" Target="../media/image3.svg"/><Relationship Id="rId7" Type="http://schemas.openxmlformats.org/officeDocument/2006/relationships/image" Target="../media/image18.sv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5.png"/><Relationship Id="rId5" Type="http://schemas.openxmlformats.org/officeDocument/2006/relationships/image" Target="../media/image14.svg"/><Relationship Id="rId15" Type="http://schemas.openxmlformats.org/officeDocument/2006/relationships/image" Target="../media/image22.svg"/><Relationship Id="rId10" Type="http://schemas.openxmlformats.org/officeDocument/2006/relationships/slide" Target="slide2.xml"/><Relationship Id="rId4" Type="http://schemas.openxmlformats.org/officeDocument/2006/relationships/image" Target="../media/image13.png"/><Relationship Id="rId9" Type="http://schemas.openxmlformats.org/officeDocument/2006/relationships/image" Target="../media/image1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5.png"/><Relationship Id="rId3" Type="http://schemas.openxmlformats.org/officeDocument/2006/relationships/image" Target="../media/image3.svg"/><Relationship Id="rId7" Type="http://schemas.openxmlformats.org/officeDocument/2006/relationships/image" Target="../media/image29.svg"/><Relationship Id="rId12" Type="http://schemas.openxmlformats.org/officeDocument/2006/relationships/slide" Target="slide2.xml"/><Relationship Id="rId17" Type="http://schemas.openxmlformats.org/officeDocument/2006/relationships/image" Target="../media/image22.svg"/><Relationship Id="rId2" Type="http://schemas.openxmlformats.org/officeDocument/2006/relationships/image" Target="../media/image2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5.png"/><Relationship Id="rId5" Type="http://schemas.openxmlformats.org/officeDocument/2006/relationships/image" Target="../media/image27.svg"/><Relationship Id="rId15" Type="http://schemas.openxmlformats.org/officeDocument/2006/relationships/image" Target="../media/image20.svg"/><Relationship Id="rId10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openxmlformats.org/officeDocument/2006/relationships/image" Target="../media/image18.sv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0.svg"/><Relationship Id="rId3" Type="http://schemas.openxmlformats.org/officeDocument/2006/relationships/image" Target="../media/image3.svg"/><Relationship Id="rId7" Type="http://schemas.openxmlformats.org/officeDocument/2006/relationships/image" Target="../media/image18.sv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5.png"/><Relationship Id="rId5" Type="http://schemas.openxmlformats.org/officeDocument/2006/relationships/image" Target="../media/image14.svg"/><Relationship Id="rId15" Type="http://schemas.openxmlformats.org/officeDocument/2006/relationships/image" Target="../media/image22.svg"/><Relationship Id="rId10" Type="http://schemas.openxmlformats.org/officeDocument/2006/relationships/slide" Target="slide2.xml"/><Relationship Id="rId4" Type="http://schemas.openxmlformats.org/officeDocument/2006/relationships/image" Target="../media/image13.png"/><Relationship Id="rId9" Type="http://schemas.openxmlformats.org/officeDocument/2006/relationships/image" Target="../media/image24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13F29A3-A2D7-464E-89E5-B69FC8972B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2545407" flipV="1">
            <a:off x="-2585452" y="4058222"/>
            <a:ext cx="6048000" cy="276318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382B54D-B51F-2CBB-7114-3CC731185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773386" y="-3361749"/>
            <a:ext cx="4418614" cy="5677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BD64BF-DF17-CB05-D1E3-81A2EC23BB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200000" flipV="1">
            <a:off x="3920190" y="4733919"/>
            <a:ext cx="6048000" cy="2763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C185EC-CD06-D95A-2749-5724A197B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63000" y="3091509"/>
            <a:ext cx="3752795" cy="3766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06D3F6-A23C-1237-F6BF-3A65B38048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465242">
            <a:off x="274275" y="79150"/>
            <a:ext cx="3108064" cy="2818424"/>
          </a:xfrm>
          <a:prstGeom prst="rect">
            <a:avLst/>
          </a:prstGeom>
        </p:spPr>
      </p:pic>
      <p:pic>
        <p:nvPicPr>
          <p:cNvPr id="6" name="Picture 23">
            <a:extLst>
              <a:ext uri="{FF2B5EF4-FFF2-40B4-BE49-F238E27FC236}">
                <a16:creationId xmlns:a16="http://schemas.microsoft.com/office/drawing/2014/main" id="{560D2DCF-6463-BF2C-164E-9F4AA39706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93560" y="-149922"/>
            <a:ext cx="6048000" cy="2763180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1DC07C3C-BC91-B11E-CD08-53C53F045F87}"/>
              </a:ext>
            </a:extLst>
          </p:cNvPr>
          <p:cNvSpPr txBox="1"/>
          <p:nvPr/>
        </p:nvSpPr>
        <p:spPr>
          <a:xfrm>
            <a:off x="695945" y="2744805"/>
            <a:ext cx="10289959" cy="1615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3"/>
              </a:lnSpc>
            </a:pPr>
            <a:r>
              <a:rPr lang="en-US" sz="11500">
                <a:solidFill>
                  <a:srgbClr val="BF6B6B"/>
                </a:solidFill>
                <a:latin typeface="#9Slide03 IcielPanton Black" panose="00000A00000000000000" pitchFamily="2" charset="0"/>
              </a:rPr>
              <a:t>MINI GAME</a:t>
            </a:r>
          </a:p>
        </p:txBody>
      </p:sp>
    </p:spTree>
    <p:extLst>
      <p:ext uri="{BB962C8B-B14F-4D97-AF65-F5344CB8AC3E}">
        <p14:creationId xmlns:p14="http://schemas.microsoft.com/office/powerpoint/2010/main" val="7018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20511" y="-1257373"/>
            <a:ext cx="4418614" cy="56777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99719" y="1346910"/>
            <a:ext cx="10970864" cy="5815073"/>
            <a:chOff x="0" y="0"/>
            <a:chExt cx="14392081" cy="7628479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7564979"/>
            </a:xfrm>
            <a:custGeom>
              <a:avLst/>
              <a:gdLst/>
              <a:ahLst/>
              <a:cxnLst/>
              <a:rect l="l" t="t" r="r" b="b"/>
              <a:pathLst>
                <a:path w="14328581" h="7564979">
                  <a:moveTo>
                    <a:pt x="14235872" y="7564979"/>
                  </a:moveTo>
                  <a:lnTo>
                    <a:pt x="92710" y="7564979"/>
                  </a:lnTo>
                  <a:cubicBezTo>
                    <a:pt x="41910" y="7564979"/>
                    <a:pt x="0" y="7523069"/>
                    <a:pt x="0" y="747226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7470999"/>
                  </a:lnTo>
                  <a:cubicBezTo>
                    <a:pt x="14328581" y="7523069"/>
                    <a:pt x="14286672" y="7564979"/>
                    <a:pt x="14235872" y="7564979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B3DBDB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7628479"/>
            </a:xfrm>
            <a:custGeom>
              <a:avLst/>
              <a:gdLst/>
              <a:ahLst/>
              <a:cxnLst/>
              <a:rect l="l" t="t" r="r" b="b"/>
              <a:pathLst>
                <a:path w="14392081" h="7628479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7504019"/>
                  </a:lnTo>
                  <a:cubicBezTo>
                    <a:pt x="14332392" y="7539579"/>
                    <a:pt x="14303181" y="7568789"/>
                    <a:pt x="14267622" y="7568789"/>
                  </a:cubicBezTo>
                  <a:lnTo>
                    <a:pt x="124460" y="7568789"/>
                  </a:lnTo>
                  <a:cubicBezTo>
                    <a:pt x="88900" y="7568789"/>
                    <a:pt x="59690" y="7539579"/>
                    <a:pt x="59690" y="750401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504019"/>
                  </a:lnTo>
                  <a:cubicBezTo>
                    <a:pt x="0" y="7572599"/>
                    <a:pt x="55880" y="7628479"/>
                    <a:pt x="124460" y="7628479"/>
                  </a:cubicBezTo>
                  <a:lnTo>
                    <a:pt x="14267622" y="7628479"/>
                  </a:lnTo>
                  <a:cubicBezTo>
                    <a:pt x="14336201" y="7628479"/>
                    <a:pt x="14392081" y="7572599"/>
                    <a:pt x="14392081" y="7504019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  <a:ln>
              <a:solidFill>
                <a:srgbClr val="B3DBDB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4858" y="1086315"/>
            <a:ext cx="9845725" cy="400900"/>
            <a:chOff x="0" y="0"/>
            <a:chExt cx="56765814" cy="2311400"/>
          </a:xfrm>
          <a:solidFill>
            <a:srgbClr val="BF6B6B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56765813" cy="2311400"/>
            </a:xfrm>
            <a:custGeom>
              <a:avLst/>
              <a:gdLst/>
              <a:ahLst/>
              <a:cxnLst/>
              <a:rect l="l" t="t" r="r" b="b"/>
              <a:pathLst>
                <a:path w="56765813" h="2311400">
                  <a:moveTo>
                    <a:pt x="56461013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56461013" y="2311400"/>
                  </a:lnTo>
                  <a:cubicBezTo>
                    <a:pt x="56629926" y="2311400"/>
                    <a:pt x="56765813" y="2175510"/>
                    <a:pt x="56765813" y="2006600"/>
                  </a:cubicBezTo>
                  <a:lnTo>
                    <a:pt x="56765813" y="304800"/>
                  </a:lnTo>
                  <a:cubicBezTo>
                    <a:pt x="56765813" y="135890"/>
                    <a:pt x="56629926" y="0"/>
                    <a:pt x="5646101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777380" y="-36143"/>
            <a:ext cx="3556210" cy="340749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14397" y="730065"/>
            <a:ext cx="543373" cy="5433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76805" y="1001751"/>
            <a:ext cx="843440" cy="843440"/>
          </a:xfrm>
          <a:prstGeom prst="rect">
            <a:avLst/>
          </a:prstGeom>
        </p:spPr>
      </p:pic>
      <p:pic>
        <p:nvPicPr>
          <p:cNvPr id="54" name="Picture 53" descr="Like Taffy Cat">
            <a:extLst>
              <a:ext uri="{FF2B5EF4-FFF2-40B4-BE49-F238E27FC236}">
                <a16:creationId xmlns:a16="http://schemas.microsoft.com/office/drawing/2014/main" id="{85C381E4-F8E8-A2B7-7E0E-BE4DA657AB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66927" y="1231629"/>
            <a:ext cx="6472067" cy="6472067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8B0E13DF-601F-9741-913D-4EE324B0C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6905" y="-62547"/>
            <a:ext cx="2091344" cy="2003888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08F726CF-5F83-A924-9B5B-0FD4BA2383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7992" y="499305"/>
            <a:ext cx="670618" cy="621846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1CC4776-605F-D097-E149-4DCD0D14190D}"/>
              </a:ext>
            </a:extLst>
          </p:cNvPr>
          <p:cNvGrpSpPr/>
          <p:nvPr/>
        </p:nvGrpSpPr>
        <p:grpSpPr>
          <a:xfrm>
            <a:off x="4326046" y="2074225"/>
            <a:ext cx="5836781" cy="1508669"/>
            <a:chOff x="3514519" y="1483510"/>
            <a:chExt cx="4900468" cy="1508669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7ADF1BDD-41C2-D5EB-194A-D1680DF01733}"/>
                </a:ext>
              </a:extLst>
            </p:cNvPr>
            <p:cNvSpPr/>
            <p:nvPr/>
          </p:nvSpPr>
          <p:spPr>
            <a:xfrm>
              <a:off x="3620557" y="1575467"/>
              <a:ext cx="4794430" cy="1416712"/>
            </a:xfrm>
            <a:custGeom>
              <a:avLst/>
              <a:gdLst>
                <a:gd name="connsiteX0" fmla="*/ 113078 w 4794430"/>
                <a:gd name="connsiteY0" fmla="*/ 69600 h 1416712"/>
                <a:gd name="connsiteX1" fmla="*/ 432991 w 4794430"/>
                <a:gd name="connsiteY1" fmla="*/ 2162 h 1416712"/>
                <a:gd name="connsiteX2" fmla="*/ 1437379 w 4794430"/>
                <a:gd name="connsiteY2" fmla="*/ 14513 h 1416712"/>
                <a:gd name="connsiteX3" fmla="*/ 4527214 w 4794430"/>
                <a:gd name="connsiteY3" fmla="*/ 28799 h 1416712"/>
                <a:gd name="connsiteX4" fmla="*/ 4642221 w 4794430"/>
                <a:gd name="connsiteY4" fmla="*/ 43909 h 1416712"/>
                <a:gd name="connsiteX5" fmla="*/ 4715434 w 4794430"/>
                <a:gd name="connsiteY5" fmla="*/ 106200 h 1416712"/>
                <a:gd name="connsiteX6" fmla="*/ 4709571 w 4794430"/>
                <a:gd name="connsiteY6" fmla="*/ 727220 h 1416712"/>
                <a:gd name="connsiteX7" fmla="*/ 4767750 w 4794430"/>
                <a:gd name="connsiteY7" fmla="*/ 1264498 h 1416712"/>
                <a:gd name="connsiteX8" fmla="*/ 4599375 w 4794430"/>
                <a:gd name="connsiteY8" fmla="*/ 1365325 h 1416712"/>
                <a:gd name="connsiteX9" fmla="*/ 4132284 w 4794430"/>
                <a:gd name="connsiteY9" fmla="*/ 1385910 h 1416712"/>
                <a:gd name="connsiteX10" fmla="*/ 2690271 w 4794430"/>
                <a:gd name="connsiteY10" fmla="*/ 1411848 h 1416712"/>
                <a:gd name="connsiteX11" fmla="*/ 262060 w 4794430"/>
                <a:gd name="connsiteY11" fmla="*/ 1377305 h 1416712"/>
                <a:gd name="connsiteX12" fmla="*/ 186893 w 4794430"/>
                <a:gd name="connsiteY12" fmla="*/ 1370800 h 1416712"/>
                <a:gd name="connsiteX13" fmla="*/ 149459 w 4794430"/>
                <a:gd name="connsiteY13" fmla="*/ 1350750 h 1416712"/>
                <a:gd name="connsiteX14" fmla="*/ 71736 w 4794430"/>
                <a:gd name="connsiteY14" fmla="*/ 975767 h 1416712"/>
                <a:gd name="connsiteX15" fmla="*/ 126308 w 4794430"/>
                <a:gd name="connsiteY15" fmla="*/ 65112 h 141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94430" h="1416712">
                  <a:moveTo>
                    <a:pt x="113078" y="69600"/>
                  </a:moveTo>
                  <a:cubicBezTo>
                    <a:pt x="89175" y="28429"/>
                    <a:pt x="281754" y="5620"/>
                    <a:pt x="432991" y="2162"/>
                  </a:cubicBezTo>
                  <a:cubicBezTo>
                    <a:pt x="767486" y="-5413"/>
                    <a:pt x="1102583" y="8914"/>
                    <a:pt x="1437379" y="14513"/>
                  </a:cubicBezTo>
                  <a:cubicBezTo>
                    <a:pt x="2471684" y="32423"/>
                    <a:pt x="3498472" y="-17888"/>
                    <a:pt x="4527214" y="28799"/>
                  </a:cubicBezTo>
                  <a:cubicBezTo>
                    <a:pt x="4556079" y="30076"/>
                    <a:pt x="4616062" y="35304"/>
                    <a:pt x="4642221" y="43909"/>
                  </a:cubicBezTo>
                  <a:cubicBezTo>
                    <a:pt x="4679504" y="56260"/>
                    <a:pt x="4715434" y="70217"/>
                    <a:pt x="4715434" y="106200"/>
                  </a:cubicBezTo>
                  <a:cubicBezTo>
                    <a:pt x="4715434" y="300362"/>
                    <a:pt x="4677399" y="427703"/>
                    <a:pt x="4709571" y="727220"/>
                  </a:cubicBezTo>
                  <a:cubicBezTo>
                    <a:pt x="4725657" y="875434"/>
                    <a:pt x="4847127" y="1117806"/>
                    <a:pt x="4767750" y="1264498"/>
                  </a:cubicBezTo>
                  <a:cubicBezTo>
                    <a:pt x="4747606" y="1302004"/>
                    <a:pt x="4708669" y="1342063"/>
                    <a:pt x="4599375" y="1365325"/>
                  </a:cubicBezTo>
                  <a:cubicBezTo>
                    <a:pt x="4471891" y="1392456"/>
                    <a:pt x="4293444" y="1388133"/>
                    <a:pt x="4132284" y="1385910"/>
                  </a:cubicBezTo>
                  <a:cubicBezTo>
                    <a:pt x="3651212" y="1379117"/>
                    <a:pt x="3171343" y="1402667"/>
                    <a:pt x="2690271" y="1411848"/>
                  </a:cubicBezTo>
                  <a:cubicBezTo>
                    <a:pt x="1880567" y="1427534"/>
                    <a:pt x="1068607" y="1402420"/>
                    <a:pt x="262060" y="1377305"/>
                  </a:cubicBezTo>
                  <a:cubicBezTo>
                    <a:pt x="235300" y="1376482"/>
                    <a:pt x="207037" y="1375494"/>
                    <a:pt x="186893" y="1370800"/>
                  </a:cubicBezTo>
                  <a:cubicBezTo>
                    <a:pt x="166748" y="1366107"/>
                    <a:pt x="156826" y="1358120"/>
                    <a:pt x="149459" y="1350750"/>
                  </a:cubicBezTo>
                  <a:cubicBezTo>
                    <a:pt x="30544" y="1229502"/>
                    <a:pt x="69481" y="1101420"/>
                    <a:pt x="71736" y="975767"/>
                  </a:cubicBezTo>
                  <a:cubicBezTo>
                    <a:pt x="78802" y="671227"/>
                    <a:pt x="-125955" y="361665"/>
                    <a:pt x="126308" y="65112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150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681AA2A-55FC-D421-D179-90A8C446FB0D}"/>
                </a:ext>
              </a:extLst>
            </p:cNvPr>
            <p:cNvSpPr/>
            <p:nvPr/>
          </p:nvSpPr>
          <p:spPr>
            <a:xfrm>
              <a:off x="3514519" y="1483510"/>
              <a:ext cx="4794648" cy="1416915"/>
            </a:xfrm>
            <a:custGeom>
              <a:avLst/>
              <a:gdLst>
                <a:gd name="connsiteX0" fmla="*/ 113316 w 4794648"/>
                <a:gd name="connsiteY0" fmla="*/ 69620 h 1416915"/>
                <a:gd name="connsiteX1" fmla="*/ 433229 w 4794648"/>
                <a:gd name="connsiteY1" fmla="*/ 2182 h 1416915"/>
                <a:gd name="connsiteX2" fmla="*/ 1437467 w 4794648"/>
                <a:gd name="connsiteY2" fmla="*/ 14533 h 1416915"/>
                <a:gd name="connsiteX3" fmla="*/ 4527453 w 4794648"/>
                <a:gd name="connsiteY3" fmla="*/ 28819 h 1416915"/>
                <a:gd name="connsiteX4" fmla="*/ 4642308 w 4794648"/>
                <a:gd name="connsiteY4" fmla="*/ 43929 h 1416915"/>
                <a:gd name="connsiteX5" fmla="*/ 4715672 w 4794648"/>
                <a:gd name="connsiteY5" fmla="*/ 106220 h 1416915"/>
                <a:gd name="connsiteX6" fmla="*/ 4709809 w 4794648"/>
                <a:gd name="connsiteY6" fmla="*/ 727281 h 1416915"/>
                <a:gd name="connsiteX7" fmla="*/ 4767989 w 4794648"/>
                <a:gd name="connsiteY7" fmla="*/ 1264559 h 1416915"/>
                <a:gd name="connsiteX8" fmla="*/ 4599463 w 4794648"/>
                <a:gd name="connsiteY8" fmla="*/ 1365386 h 1416915"/>
                <a:gd name="connsiteX9" fmla="*/ 4132523 w 4794648"/>
                <a:gd name="connsiteY9" fmla="*/ 1385971 h 1416915"/>
                <a:gd name="connsiteX10" fmla="*/ 2690960 w 4794648"/>
                <a:gd name="connsiteY10" fmla="*/ 1412156 h 1416915"/>
                <a:gd name="connsiteX11" fmla="*/ 262749 w 4794648"/>
                <a:gd name="connsiteY11" fmla="*/ 1377449 h 1416915"/>
                <a:gd name="connsiteX12" fmla="*/ 187582 w 4794648"/>
                <a:gd name="connsiteY12" fmla="*/ 1370903 h 1416915"/>
                <a:gd name="connsiteX13" fmla="*/ 149998 w 4794648"/>
                <a:gd name="connsiteY13" fmla="*/ 1350894 h 1416915"/>
                <a:gd name="connsiteX14" fmla="*/ 71974 w 4794648"/>
                <a:gd name="connsiteY14" fmla="*/ 975746 h 1416915"/>
                <a:gd name="connsiteX15" fmla="*/ 126546 w 4794648"/>
                <a:gd name="connsiteY15" fmla="*/ 65091 h 141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94648" h="1416915">
                  <a:moveTo>
                    <a:pt x="113316" y="69620"/>
                  </a:moveTo>
                  <a:cubicBezTo>
                    <a:pt x="90165" y="28531"/>
                    <a:pt x="281842" y="5599"/>
                    <a:pt x="433229" y="2182"/>
                  </a:cubicBezTo>
                  <a:cubicBezTo>
                    <a:pt x="767574" y="-5435"/>
                    <a:pt x="1102671" y="8893"/>
                    <a:pt x="1437467" y="14533"/>
                  </a:cubicBezTo>
                  <a:cubicBezTo>
                    <a:pt x="2471772" y="32648"/>
                    <a:pt x="3498560" y="-17704"/>
                    <a:pt x="4527453" y="28819"/>
                  </a:cubicBezTo>
                  <a:cubicBezTo>
                    <a:pt x="4556317" y="30137"/>
                    <a:pt x="4616150" y="35324"/>
                    <a:pt x="4642308" y="43929"/>
                  </a:cubicBezTo>
                  <a:cubicBezTo>
                    <a:pt x="4679742" y="56280"/>
                    <a:pt x="4715672" y="70278"/>
                    <a:pt x="4715672" y="106220"/>
                  </a:cubicBezTo>
                  <a:cubicBezTo>
                    <a:pt x="4715672" y="300381"/>
                    <a:pt x="4677487" y="427723"/>
                    <a:pt x="4709809" y="727281"/>
                  </a:cubicBezTo>
                  <a:cubicBezTo>
                    <a:pt x="4725745" y="875495"/>
                    <a:pt x="4847366" y="1117867"/>
                    <a:pt x="4767989" y="1264559"/>
                  </a:cubicBezTo>
                  <a:cubicBezTo>
                    <a:pt x="4747693" y="1302065"/>
                    <a:pt x="4708757" y="1342124"/>
                    <a:pt x="4599463" y="1365386"/>
                  </a:cubicBezTo>
                  <a:cubicBezTo>
                    <a:pt x="4472130" y="1392517"/>
                    <a:pt x="4293682" y="1388153"/>
                    <a:pt x="4132523" y="1385971"/>
                  </a:cubicBezTo>
                  <a:cubicBezTo>
                    <a:pt x="3651000" y="1379219"/>
                    <a:pt x="3172032" y="1402810"/>
                    <a:pt x="2690960" y="1412156"/>
                  </a:cubicBezTo>
                  <a:cubicBezTo>
                    <a:pt x="1881256" y="1427636"/>
                    <a:pt x="1069296" y="1402522"/>
                    <a:pt x="262749" y="1377449"/>
                  </a:cubicBezTo>
                  <a:cubicBezTo>
                    <a:pt x="235990" y="1376625"/>
                    <a:pt x="207576" y="1375596"/>
                    <a:pt x="187582" y="1370903"/>
                  </a:cubicBezTo>
                  <a:cubicBezTo>
                    <a:pt x="167587" y="1366209"/>
                    <a:pt x="157515" y="1358263"/>
                    <a:pt x="149998" y="1350894"/>
                  </a:cubicBezTo>
                  <a:cubicBezTo>
                    <a:pt x="30031" y="1229358"/>
                    <a:pt x="68967" y="1101399"/>
                    <a:pt x="71974" y="975746"/>
                  </a:cubicBezTo>
                  <a:cubicBezTo>
                    <a:pt x="78889" y="671083"/>
                    <a:pt x="-126168" y="361685"/>
                    <a:pt x="126546" y="65091"/>
                  </a:cubicBezTo>
                </a:path>
              </a:pathLst>
            </a:custGeom>
            <a:solidFill>
              <a:srgbClr val="F09571"/>
            </a:solidFill>
            <a:ln w="150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sai1 - 9Slide.vn">
            <a:extLst>
              <a:ext uri="{FF2B5EF4-FFF2-40B4-BE49-F238E27FC236}">
                <a16:creationId xmlns:a16="http://schemas.microsoft.com/office/drawing/2014/main" id="{BCB7BD44-3B0B-013F-A150-36EFE469F13C}"/>
              </a:ext>
            </a:extLst>
          </p:cNvPr>
          <p:cNvGrpSpPr/>
          <p:nvPr/>
        </p:nvGrpSpPr>
        <p:grpSpPr>
          <a:xfrm>
            <a:off x="7457590" y="3749368"/>
            <a:ext cx="1842495" cy="1160930"/>
            <a:chOff x="7356397" y="3482604"/>
            <a:chExt cx="1842495" cy="1160930"/>
          </a:xfrm>
        </p:grpSpPr>
        <p:pic>
          <p:nvPicPr>
            <p:cNvPr id="73" name="Picture 5">
              <a:extLst>
                <a:ext uri="{FF2B5EF4-FFF2-40B4-BE49-F238E27FC236}">
                  <a16:creationId xmlns:a16="http://schemas.microsoft.com/office/drawing/2014/main" id="{C53F55AB-EC2F-3904-5B77-692C40202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7356397" y="3753868"/>
              <a:ext cx="1842495" cy="889666"/>
            </a:xfrm>
            <a:prstGeom prst="rect">
              <a:avLst/>
            </a:prstGeom>
          </p:spPr>
        </p:pic>
        <p:pic>
          <p:nvPicPr>
            <p:cNvPr id="74" name="Picture 9">
              <a:extLst>
                <a:ext uri="{FF2B5EF4-FFF2-40B4-BE49-F238E27FC236}">
                  <a16:creationId xmlns:a16="http://schemas.microsoft.com/office/drawing/2014/main" id="{D4C3986D-5BA4-0264-1EAA-E01078BC2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7745836" y="3482604"/>
              <a:ext cx="999984" cy="518325"/>
            </a:xfrm>
            <a:prstGeom prst="rect">
              <a:avLst/>
            </a:prstGeom>
          </p:spPr>
        </p:pic>
        <p:sp>
          <p:nvSpPr>
            <p:cNvPr id="75" name="TextBox 16, chunk 2, chunk 1">
              <a:extLst>
                <a:ext uri="{FF2B5EF4-FFF2-40B4-BE49-F238E27FC236}">
                  <a16:creationId xmlns:a16="http://schemas.microsoft.com/office/drawing/2014/main" id="{DA5A2F80-034F-7C79-4F2B-9D1EA21A9D96}"/>
                </a:ext>
              </a:extLst>
            </p:cNvPr>
            <p:cNvSpPr txBox="1"/>
            <p:nvPr/>
          </p:nvSpPr>
          <p:spPr>
            <a:xfrm>
              <a:off x="7577955" y="4014697"/>
              <a:ext cx="16043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3 IcielPanton Black" panose="00000A00000000000000" pitchFamily="2" charset="0"/>
                </a:rPr>
                <a:t>Đáp án</a:t>
              </a:r>
            </a:p>
          </p:txBody>
        </p:sp>
        <p:sp>
          <p:nvSpPr>
            <p:cNvPr id="76" name="TextBox 16, chunk 2, chunk 1">
              <a:extLst>
                <a:ext uri="{FF2B5EF4-FFF2-40B4-BE49-F238E27FC236}">
                  <a16:creationId xmlns:a16="http://schemas.microsoft.com/office/drawing/2014/main" id="{506282B7-2CF9-108A-0EA7-02F57F12B8FE}"/>
                </a:ext>
              </a:extLst>
            </p:cNvPr>
            <p:cNvSpPr txBox="1"/>
            <p:nvPr/>
          </p:nvSpPr>
          <p:spPr>
            <a:xfrm>
              <a:off x="8045005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B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77" name="TextBox 19, chunk 1">
            <a:extLst>
              <a:ext uri="{FF2B5EF4-FFF2-40B4-BE49-F238E27FC236}">
                <a16:creationId xmlns:a16="http://schemas.microsoft.com/office/drawing/2014/main" id="{7BB788BE-CEBA-8913-EA07-C05FE4C7E8BE}"/>
              </a:ext>
            </a:extLst>
          </p:cNvPr>
          <p:cNvSpPr txBox="1"/>
          <p:nvPr/>
        </p:nvSpPr>
        <p:spPr>
          <a:xfrm>
            <a:off x="4993681" y="2368341"/>
            <a:ext cx="4378720" cy="984885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>
            <a:defPPr>
              <a:defRPr lang="en-US"/>
            </a:defPPr>
            <a:lvl1pPr algn="ctr">
              <a:defRPr kumimoji="0" sz="3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IcielPanton Black" panose="00000A00000000000000" pitchFamily="2" charset="0"/>
                <a:ea typeface="#9Slide02 Tieu de dai" panose="02000000000000000000" pitchFamily="2" charset="0"/>
              </a:defRPr>
            </a:lvl1pPr>
          </a:lstStyle>
          <a:p>
            <a:r>
              <a:rPr lang="en-US"/>
              <a:t>Câu hỏi 8: Nội dung câu hỏi?</a:t>
            </a:r>
          </a:p>
        </p:txBody>
      </p:sp>
      <p:grpSp>
        <p:nvGrpSpPr>
          <p:cNvPr id="78" name="đúng - 9Slide.vn">
            <a:extLst>
              <a:ext uri="{FF2B5EF4-FFF2-40B4-BE49-F238E27FC236}">
                <a16:creationId xmlns:a16="http://schemas.microsoft.com/office/drawing/2014/main" id="{7D6BF7DD-39D3-AD4A-1AFB-C3A33D31B427}"/>
              </a:ext>
            </a:extLst>
          </p:cNvPr>
          <p:cNvGrpSpPr/>
          <p:nvPr/>
        </p:nvGrpSpPr>
        <p:grpSpPr>
          <a:xfrm>
            <a:off x="4310806" y="3749368"/>
            <a:ext cx="2549498" cy="1160930"/>
            <a:chOff x="4306709" y="3312442"/>
            <a:chExt cx="2549498" cy="1160930"/>
          </a:xfrm>
        </p:grpSpPr>
        <p:pic>
          <p:nvPicPr>
            <p:cNvPr id="79" name="Picture 5">
              <a:extLst>
                <a:ext uri="{FF2B5EF4-FFF2-40B4-BE49-F238E27FC236}">
                  <a16:creationId xmlns:a16="http://schemas.microsoft.com/office/drawing/2014/main" id="{471936CA-00F7-7032-EE7D-7943AAD1C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4306709" y="3583706"/>
              <a:ext cx="2549498" cy="889666"/>
            </a:xfrm>
            <a:prstGeom prst="rect">
              <a:avLst/>
            </a:prstGeom>
          </p:spPr>
        </p:pic>
        <p:pic>
          <p:nvPicPr>
            <p:cNvPr id="80" name="Picture 91">
              <a:extLst>
                <a:ext uri="{FF2B5EF4-FFF2-40B4-BE49-F238E27FC236}">
                  <a16:creationId xmlns:a16="http://schemas.microsoft.com/office/drawing/2014/main" id="{5FF3133A-96B9-DD5A-4446-AD80900C4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5069047" y="3312442"/>
              <a:ext cx="999984" cy="518325"/>
            </a:xfrm>
            <a:prstGeom prst="rect">
              <a:avLst/>
            </a:prstGeom>
          </p:spPr>
        </p:pic>
        <p:sp>
          <p:nvSpPr>
            <p:cNvPr id="81" name="TextBox 16, chunk 2, chunk 1">
              <a:extLst>
                <a:ext uri="{FF2B5EF4-FFF2-40B4-BE49-F238E27FC236}">
                  <a16:creationId xmlns:a16="http://schemas.microsoft.com/office/drawing/2014/main" id="{0A8D4D15-B1FB-46CF-18C3-8F27A7AD6087}"/>
                </a:ext>
              </a:extLst>
            </p:cNvPr>
            <p:cNvSpPr txBox="1"/>
            <p:nvPr/>
          </p:nvSpPr>
          <p:spPr>
            <a:xfrm>
              <a:off x="4496272" y="3848952"/>
              <a:ext cx="2325085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 đúng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82" name="TextBox 16, chunk 2, chunk 12">
              <a:extLst>
                <a:ext uri="{FF2B5EF4-FFF2-40B4-BE49-F238E27FC236}">
                  <a16:creationId xmlns:a16="http://schemas.microsoft.com/office/drawing/2014/main" id="{4C7B434B-3322-732E-1F17-4A284A49913B}"/>
                </a:ext>
              </a:extLst>
            </p:cNvPr>
            <p:cNvSpPr txBox="1"/>
            <p:nvPr/>
          </p:nvSpPr>
          <p:spPr>
            <a:xfrm>
              <a:off x="5368216" y="3333164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83" name="sai 2 - 9Slide.vn">
            <a:extLst>
              <a:ext uri="{FF2B5EF4-FFF2-40B4-BE49-F238E27FC236}">
                <a16:creationId xmlns:a16="http://schemas.microsoft.com/office/drawing/2014/main" id="{64D65275-BC37-7650-89E8-A811709BF5D2}"/>
              </a:ext>
            </a:extLst>
          </p:cNvPr>
          <p:cNvGrpSpPr/>
          <p:nvPr/>
        </p:nvGrpSpPr>
        <p:grpSpPr>
          <a:xfrm>
            <a:off x="4584244" y="5169371"/>
            <a:ext cx="1996522" cy="1160930"/>
            <a:chOff x="7356397" y="3482604"/>
            <a:chExt cx="1996522" cy="1160930"/>
          </a:xfrm>
        </p:grpSpPr>
        <p:pic>
          <p:nvPicPr>
            <p:cNvPr id="84" name="Picture 5">
              <a:extLst>
                <a:ext uri="{FF2B5EF4-FFF2-40B4-BE49-F238E27FC236}">
                  <a16:creationId xmlns:a16="http://schemas.microsoft.com/office/drawing/2014/main" id="{0FD4E09C-D812-3FE9-3AD5-EF9629FF5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7356397" y="3753868"/>
              <a:ext cx="1842495" cy="889666"/>
            </a:xfrm>
            <a:prstGeom prst="rect">
              <a:avLst/>
            </a:prstGeom>
          </p:spPr>
        </p:pic>
        <p:pic>
          <p:nvPicPr>
            <p:cNvPr id="85" name="Picture 9">
              <a:extLst>
                <a:ext uri="{FF2B5EF4-FFF2-40B4-BE49-F238E27FC236}">
                  <a16:creationId xmlns:a16="http://schemas.microsoft.com/office/drawing/2014/main" id="{8D43A59B-4773-E5D7-C886-ABD57E166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7745836" y="3482604"/>
              <a:ext cx="999984" cy="518325"/>
            </a:xfrm>
            <a:prstGeom prst="rect">
              <a:avLst/>
            </a:prstGeom>
          </p:spPr>
        </p:pic>
        <p:sp>
          <p:nvSpPr>
            <p:cNvPr id="86" name="TextBox 16, chunk 2, chunk 1">
              <a:extLst>
                <a:ext uri="{FF2B5EF4-FFF2-40B4-BE49-F238E27FC236}">
                  <a16:creationId xmlns:a16="http://schemas.microsoft.com/office/drawing/2014/main" id="{B145515D-D5E8-39A5-3ADD-6FB0F1D5C5F0}"/>
                </a:ext>
              </a:extLst>
            </p:cNvPr>
            <p:cNvSpPr txBox="1"/>
            <p:nvPr/>
          </p:nvSpPr>
          <p:spPr>
            <a:xfrm>
              <a:off x="7748526" y="4014697"/>
              <a:ext cx="16043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87" name="TextBox 16, chunk 2, chunk 1">
              <a:extLst>
                <a:ext uri="{FF2B5EF4-FFF2-40B4-BE49-F238E27FC236}">
                  <a16:creationId xmlns:a16="http://schemas.microsoft.com/office/drawing/2014/main" id="{BE189AD5-C4D3-87AF-8AC0-6E21A37F02A7}"/>
                </a:ext>
              </a:extLst>
            </p:cNvPr>
            <p:cNvSpPr txBox="1"/>
            <p:nvPr/>
          </p:nvSpPr>
          <p:spPr>
            <a:xfrm>
              <a:off x="8045005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C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88" name="sai 3 - 9Slide.vn">
            <a:extLst>
              <a:ext uri="{FF2B5EF4-FFF2-40B4-BE49-F238E27FC236}">
                <a16:creationId xmlns:a16="http://schemas.microsoft.com/office/drawing/2014/main" id="{F089B9CD-814C-9A4A-AF64-71388BB1B33F}"/>
              </a:ext>
            </a:extLst>
          </p:cNvPr>
          <p:cNvGrpSpPr/>
          <p:nvPr/>
        </p:nvGrpSpPr>
        <p:grpSpPr>
          <a:xfrm>
            <a:off x="7160381" y="5169371"/>
            <a:ext cx="3078002" cy="1160930"/>
            <a:chOff x="7183536" y="3482604"/>
            <a:chExt cx="3078002" cy="1160930"/>
          </a:xfrm>
        </p:grpSpPr>
        <p:pic>
          <p:nvPicPr>
            <p:cNvPr id="89" name="Picture 5">
              <a:extLst>
                <a:ext uri="{FF2B5EF4-FFF2-40B4-BE49-F238E27FC236}">
                  <a16:creationId xmlns:a16="http://schemas.microsoft.com/office/drawing/2014/main" id="{8BBD21F9-7C8F-F78E-0B07-8D4067C21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7183536" y="3753868"/>
              <a:ext cx="2616417" cy="889666"/>
            </a:xfrm>
            <a:prstGeom prst="rect">
              <a:avLst/>
            </a:prstGeom>
          </p:spPr>
        </p:pic>
        <p:pic>
          <p:nvPicPr>
            <p:cNvPr id="90" name="Picture 9">
              <a:extLst>
                <a:ext uri="{FF2B5EF4-FFF2-40B4-BE49-F238E27FC236}">
                  <a16:creationId xmlns:a16="http://schemas.microsoft.com/office/drawing/2014/main" id="{27A4CF5D-EAD7-2F80-B5DF-F7B1DC5AD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020560" y="3482604"/>
              <a:ext cx="999984" cy="518325"/>
            </a:xfrm>
            <a:prstGeom prst="rect">
              <a:avLst/>
            </a:prstGeom>
          </p:spPr>
        </p:pic>
        <p:sp>
          <p:nvSpPr>
            <p:cNvPr id="91" name="TextBox 16, chunk 2, chunk 1">
              <a:extLst>
                <a:ext uri="{FF2B5EF4-FFF2-40B4-BE49-F238E27FC236}">
                  <a16:creationId xmlns:a16="http://schemas.microsoft.com/office/drawing/2014/main" id="{F19B39E2-5BF4-C564-E3AC-7BE8DE57CD4C}"/>
                </a:ext>
              </a:extLst>
            </p:cNvPr>
            <p:cNvSpPr txBox="1"/>
            <p:nvPr/>
          </p:nvSpPr>
          <p:spPr>
            <a:xfrm>
              <a:off x="7779550" y="4013657"/>
              <a:ext cx="2481988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92" name="TextBox 16, chunk 2, chunk 1">
              <a:extLst>
                <a:ext uri="{FF2B5EF4-FFF2-40B4-BE49-F238E27FC236}">
                  <a16:creationId xmlns:a16="http://schemas.microsoft.com/office/drawing/2014/main" id="{107CD16F-EC20-CE59-1517-BD5160483B17}"/>
                </a:ext>
              </a:extLst>
            </p:cNvPr>
            <p:cNvSpPr txBox="1"/>
            <p:nvPr/>
          </p:nvSpPr>
          <p:spPr>
            <a:xfrm>
              <a:off x="8319729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D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803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8" dur="1000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6" dur="100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grpId="1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4" dur="1000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2" dur="1000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0" dur="1000" fill="hold"/>
                                            <p:tgtEl>
                                              <p:spTgt spid="8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8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8" dur="1000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7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2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3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8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7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8"/>
                      </p:tgtEl>
                    </p:cond>
                  </p:nextCondLst>
                </p:seq>
              </p:childTnLst>
            </p:cTn>
          </p:par>
        </p:tnLst>
        <p:bldLst>
          <p:bldP spid="77" grpId="0"/>
          <p:bldP spid="77" grpId="1"/>
          <p:bldP spid="77" grpId="2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000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000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1000" fill="hold"/>
                                            <p:tgtEl>
                                              <p:spTgt spid="8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8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1000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7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2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3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8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7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8"/>
                      </p:tgtEl>
                    </p:cond>
                  </p:nextCondLst>
                </p:seq>
              </p:childTnLst>
            </p:cTn>
          </p:par>
        </p:tnLst>
        <p:bldLst>
          <p:bldP spid="77" grpId="0"/>
          <p:bldP spid="77" grpId="1"/>
          <p:bldP spid="77" grpId="2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26450" y="-686153"/>
            <a:ext cx="4418614" cy="56777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37264" y="886250"/>
            <a:ext cx="10379592" cy="6193725"/>
            <a:chOff x="0" y="0"/>
            <a:chExt cx="13616424" cy="812521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552925" cy="8061711"/>
            </a:xfrm>
            <a:custGeom>
              <a:avLst/>
              <a:gdLst/>
              <a:ahLst/>
              <a:cxnLst/>
              <a:rect l="l" t="t" r="r" b="b"/>
              <a:pathLst>
                <a:path w="13552925" h="8061711">
                  <a:moveTo>
                    <a:pt x="13460214" y="8061711"/>
                  </a:moveTo>
                  <a:lnTo>
                    <a:pt x="92710" y="8061711"/>
                  </a:lnTo>
                  <a:cubicBezTo>
                    <a:pt x="41910" y="8061711"/>
                    <a:pt x="0" y="8019801"/>
                    <a:pt x="0" y="796900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458944" y="0"/>
                  </a:lnTo>
                  <a:cubicBezTo>
                    <a:pt x="13509744" y="0"/>
                    <a:pt x="13551653" y="41910"/>
                    <a:pt x="13551653" y="92710"/>
                  </a:cubicBezTo>
                  <a:lnTo>
                    <a:pt x="13551653" y="7967731"/>
                  </a:lnTo>
                  <a:cubicBezTo>
                    <a:pt x="13552925" y="8019801"/>
                    <a:pt x="13511014" y="8061711"/>
                    <a:pt x="13460214" y="806171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3616425" cy="8125212"/>
            </a:xfrm>
            <a:custGeom>
              <a:avLst/>
              <a:gdLst/>
              <a:ahLst/>
              <a:cxnLst/>
              <a:rect l="l" t="t" r="r" b="b"/>
              <a:pathLst>
                <a:path w="13616425" h="8125212">
                  <a:moveTo>
                    <a:pt x="13491964" y="59690"/>
                  </a:moveTo>
                  <a:cubicBezTo>
                    <a:pt x="13527525" y="59690"/>
                    <a:pt x="13556734" y="88900"/>
                    <a:pt x="13556734" y="124460"/>
                  </a:cubicBezTo>
                  <a:lnTo>
                    <a:pt x="13556734" y="8000751"/>
                  </a:lnTo>
                  <a:cubicBezTo>
                    <a:pt x="13556734" y="8036312"/>
                    <a:pt x="13527525" y="8065522"/>
                    <a:pt x="13491964" y="8065522"/>
                  </a:cubicBezTo>
                  <a:lnTo>
                    <a:pt x="124460" y="8065522"/>
                  </a:lnTo>
                  <a:cubicBezTo>
                    <a:pt x="88900" y="8065522"/>
                    <a:pt x="59690" y="8036312"/>
                    <a:pt x="59690" y="800075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491964" y="59690"/>
                  </a:lnTo>
                  <a:moveTo>
                    <a:pt x="1349196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000751"/>
                  </a:lnTo>
                  <a:cubicBezTo>
                    <a:pt x="0" y="8069331"/>
                    <a:pt x="55880" y="8125212"/>
                    <a:pt x="124460" y="8125212"/>
                  </a:cubicBezTo>
                  <a:lnTo>
                    <a:pt x="13491964" y="8125212"/>
                  </a:lnTo>
                  <a:cubicBezTo>
                    <a:pt x="13560544" y="8125212"/>
                    <a:pt x="13616425" y="8069331"/>
                    <a:pt x="13616425" y="8000751"/>
                  </a:cubicBezTo>
                  <a:lnTo>
                    <a:pt x="13616425" y="124460"/>
                  </a:lnTo>
                  <a:cubicBezTo>
                    <a:pt x="13616425" y="55880"/>
                    <a:pt x="13560544" y="0"/>
                    <a:pt x="13491964" y="0"/>
                  </a:cubicBezTo>
                  <a:close/>
                </a:path>
              </a:pathLst>
            </a:custGeom>
            <a:solidFill>
              <a:srgbClr val="403C38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981895">
            <a:off x="-31102" y="5308186"/>
            <a:ext cx="3350815" cy="321069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737264" y="685800"/>
            <a:ext cx="10379592" cy="400900"/>
            <a:chOff x="0" y="0"/>
            <a:chExt cx="59843839" cy="2311400"/>
          </a:xfrm>
          <a:solidFill>
            <a:srgbClr val="F09571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59843839" cy="2311400"/>
            </a:xfrm>
            <a:custGeom>
              <a:avLst/>
              <a:gdLst/>
              <a:ahLst/>
              <a:cxnLst/>
              <a:rect l="l" t="t" r="r" b="b"/>
              <a:pathLst>
                <a:path w="59843839" h="2311400">
                  <a:moveTo>
                    <a:pt x="5953903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59539039" y="2311400"/>
                  </a:lnTo>
                  <a:cubicBezTo>
                    <a:pt x="59707946" y="2311400"/>
                    <a:pt x="59843839" y="2175510"/>
                    <a:pt x="59843839" y="2006600"/>
                  </a:cubicBezTo>
                  <a:lnTo>
                    <a:pt x="59843839" y="304800"/>
                  </a:lnTo>
                  <a:cubicBezTo>
                    <a:pt x="59843839" y="135890"/>
                    <a:pt x="59707946" y="0"/>
                    <a:pt x="59539039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361714">
            <a:off x="5983697" y="-2048074"/>
            <a:ext cx="6543171" cy="62695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70924" y="788362"/>
            <a:ext cx="484359" cy="48435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99401" y="288518"/>
            <a:ext cx="984203" cy="9842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25586" y="1392878"/>
            <a:ext cx="681209" cy="6812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6028" y="6348688"/>
            <a:ext cx="391237" cy="391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BDE548-F961-3749-69DE-07AE342C3B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1745" y="795390"/>
            <a:ext cx="6858000" cy="6858000"/>
          </a:xfrm>
          <a:prstGeom prst="rect">
            <a:avLst/>
          </a:prstGeom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FC1ACC98-A056-4B30-4129-078C62B5BED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6283282">
            <a:off x="-2424586" y="-2315380"/>
            <a:ext cx="4890537" cy="4780500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id="{1BF1517A-C360-B2CC-704A-AAC956B5B1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47992" y="499305"/>
            <a:ext cx="670618" cy="6218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4B43CC9-CA46-246F-FED1-53F6F1913F0F}"/>
              </a:ext>
            </a:extLst>
          </p:cNvPr>
          <p:cNvGrpSpPr/>
          <p:nvPr/>
        </p:nvGrpSpPr>
        <p:grpSpPr>
          <a:xfrm>
            <a:off x="1457079" y="1637299"/>
            <a:ext cx="5836781" cy="1508669"/>
            <a:chOff x="3514519" y="1483510"/>
            <a:chExt cx="4900468" cy="150866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8A9991F-D1CF-2CD8-9F37-2D97D5C644CB}"/>
                </a:ext>
              </a:extLst>
            </p:cNvPr>
            <p:cNvSpPr/>
            <p:nvPr/>
          </p:nvSpPr>
          <p:spPr>
            <a:xfrm>
              <a:off x="3620557" y="1575467"/>
              <a:ext cx="4794430" cy="1416712"/>
            </a:xfrm>
            <a:custGeom>
              <a:avLst/>
              <a:gdLst>
                <a:gd name="connsiteX0" fmla="*/ 113078 w 4794430"/>
                <a:gd name="connsiteY0" fmla="*/ 69600 h 1416712"/>
                <a:gd name="connsiteX1" fmla="*/ 432991 w 4794430"/>
                <a:gd name="connsiteY1" fmla="*/ 2162 h 1416712"/>
                <a:gd name="connsiteX2" fmla="*/ 1437379 w 4794430"/>
                <a:gd name="connsiteY2" fmla="*/ 14513 h 1416712"/>
                <a:gd name="connsiteX3" fmla="*/ 4527214 w 4794430"/>
                <a:gd name="connsiteY3" fmla="*/ 28799 h 1416712"/>
                <a:gd name="connsiteX4" fmla="*/ 4642221 w 4794430"/>
                <a:gd name="connsiteY4" fmla="*/ 43909 h 1416712"/>
                <a:gd name="connsiteX5" fmla="*/ 4715434 w 4794430"/>
                <a:gd name="connsiteY5" fmla="*/ 106200 h 1416712"/>
                <a:gd name="connsiteX6" fmla="*/ 4709571 w 4794430"/>
                <a:gd name="connsiteY6" fmla="*/ 727220 h 1416712"/>
                <a:gd name="connsiteX7" fmla="*/ 4767750 w 4794430"/>
                <a:gd name="connsiteY7" fmla="*/ 1264498 h 1416712"/>
                <a:gd name="connsiteX8" fmla="*/ 4599375 w 4794430"/>
                <a:gd name="connsiteY8" fmla="*/ 1365325 h 1416712"/>
                <a:gd name="connsiteX9" fmla="*/ 4132284 w 4794430"/>
                <a:gd name="connsiteY9" fmla="*/ 1385910 h 1416712"/>
                <a:gd name="connsiteX10" fmla="*/ 2690271 w 4794430"/>
                <a:gd name="connsiteY10" fmla="*/ 1411848 h 1416712"/>
                <a:gd name="connsiteX11" fmla="*/ 262060 w 4794430"/>
                <a:gd name="connsiteY11" fmla="*/ 1377305 h 1416712"/>
                <a:gd name="connsiteX12" fmla="*/ 186893 w 4794430"/>
                <a:gd name="connsiteY12" fmla="*/ 1370800 h 1416712"/>
                <a:gd name="connsiteX13" fmla="*/ 149459 w 4794430"/>
                <a:gd name="connsiteY13" fmla="*/ 1350750 h 1416712"/>
                <a:gd name="connsiteX14" fmla="*/ 71736 w 4794430"/>
                <a:gd name="connsiteY14" fmla="*/ 975767 h 1416712"/>
                <a:gd name="connsiteX15" fmla="*/ 126308 w 4794430"/>
                <a:gd name="connsiteY15" fmla="*/ 65112 h 141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94430" h="1416712">
                  <a:moveTo>
                    <a:pt x="113078" y="69600"/>
                  </a:moveTo>
                  <a:cubicBezTo>
                    <a:pt x="89175" y="28429"/>
                    <a:pt x="281754" y="5620"/>
                    <a:pt x="432991" y="2162"/>
                  </a:cubicBezTo>
                  <a:cubicBezTo>
                    <a:pt x="767486" y="-5413"/>
                    <a:pt x="1102583" y="8914"/>
                    <a:pt x="1437379" y="14513"/>
                  </a:cubicBezTo>
                  <a:cubicBezTo>
                    <a:pt x="2471684" y="32423"/>
                    <a:pt x="3498472" y="-17888"/>
                    <a:pt x="4527214" y="28799"/>
                  </a:cubicBezTo>
                  <a:cubicBezTo>
                    <a:pt x="4556079" y="30076"/>
                    <a:pt x="4616062" y="35304"/>
                    <a:pt x="4642221" y="43909"/>
                  </a:cubicBezTo>
                  <a:cubicBezTo>
                    <a:pt x="4679504" y="56260"/>
                    <a:pt x="4715434" y="70217"/>
                    <a:pt x="4715434" y="106200"/>
                  </a:cubicBezTo>
                  <a:cubicBezTo>
                    <a:pt x="4715434" y="300362"/>
                    <a:pt x="4677399" y="427703"/>
                    <a:pt x="4709571" y="727220"/>
                  </a:cubicBezTo>
                  <a:cubicBezTo>
                    <a:pt x="4725657" y="875434"/>
                    <a:pt x="4847127" y="1117806"/>
                    <a:pt x="4767750" y="1264498"/>
                  </a:cubicBezTo>
                  <a:cubicBezTo>
                    <a:pt x="4747606" y="1302004"/>
                    <a:pt x="4708669" y="1342063"/>
                    <a:pt x="4599375" y="1365325"/>
                  </a:cubicBezTo>
                  <a:cubicBezTo>
                    <a:pt x="4471891" y="1392456"/>
                    <a:pt x="4293444" y="1388133"/>
                    <a:pt x="4132284" y="1385910"/>
                  </a:cubicBezTo>
                  <a:cubicBezTo>
                    <a:pt x="3651212" y="1379117"/>
                    <a:pt x="3171343" y="1402667"/>
                    <a:pt x="2690271" y="1411848"/>
                  </a:cubicBezTo>
                  <a:cubicBezTo>
                    <a:pt x="1880567" y="1427534"/>
                    <a:pt x="1068607" y="1402420"/>
                    <a:pt x="262060" y="1377305"/>
                  </a:cubicBezTo>
                  <a:cubicBezTo>
                    <a:pt x="235300" y="1376482"/>
                    <a:pt x="207037" y="1375494"/>
                    <a:pt x="186893" y="1370800"/>
                  </a:cubicBezTo>
                  <a:cubicBezTo>
                    <a:pt x="166748" y="1366107"/>
                    <a:pt x="156826" y="1358120"/>
                    <a:pt x="149459" y="1350750"/>
                  </a:cubicBezTo>
                  <a:cubicBezTo>
                    <a:pt x="30544" y="1229502"/>
                    <a:pt x="69481" y="1101420"/>
                    <a:pt x="71736" y="975767"/>
                  </a:cubicBezTo>
                  <a:cubicBezTo>
                    <a:pt x="78802" y="671227"/>
                    <a:pt x="-125955" y="361665"/>
                    <a:pt x="126308" y="65112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150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81AA21A-CBE5-3FC2-7C1A-535FEF95C034}"/>
                </a:ext>
              </a:extLst>
            </p:cNvPr>
            <p:cNvSpPr/>
            <p:nvPr/>
          </p:nvSpPr>
          <p:spPr>
            <a:xfrm>
              <a:off x="3514519" y="1483510"/>
              <a:ext cx="4794648" cy="1416915"/>
            </a:xfrm>
            <a:custGeom>
              <a:avLst/>
              <a:gdLst>
                <a:gd name="connsiteX0" fmla="*/ 113316 w 4794648"/>
                <a:gd name="connsiteY0" fmla="*/ 69620 h 1416915"/>
                <a:gd name="connsiteX1" fmla="*/ 433229 w 4794648"/>
                <a:gd name="connsiteY1" fmla="*/ 2182 h 1416915"/>
                <a:gd name="connsiteX2" fmla="*/ 1437467 w 4794648"/>
                <a:gd name="connsiteY2" fmla="*/ 14533 h 1416915"/>
                <a:gd name="connsiteX3" fmla="*/ 4527453 w 4794648"/>
                <a:gd name="connsiteY3" fmla="*/ 28819 h 1416915"/>
                <a:gd name="connsiteX4" fmla="*/ 4642308 w 4794648"/>
                <a:gd name="connsiteY4" fmla="*/ 43929 h 1416915"/>
                <a:gd name="connsiteX5" fmla="*/ 4715672 w 4794648"/>
                <a:gd name="connsiteY5" fmla="*/ 106220 h 1416915"/>
                <a:gd name="connsiteX6" fmla="*/ 4709809 w 4794648"/>
                <a:gd name="connsiteY6" fmla="*/ 727281 h 1416915"/>
                <a:gd name="connsiteX7" fmla="*/ 4767989 w 4794648"/>
                <a:gd name="connsiteY7" fmla="*/ 1264559 h 1416915"/>
                <a:gd name="connsiteX8" fmla="*/ 4599463 w 4794648"/>
                <a:gd name="connsiteY8" fmla="*/ 1365386 h 1416915"/>
                <a:gd name="connsiteX9" fmla="*/ 4132523 w 4794648"/>
                <a:gd name="connsiteY9" fmla="*/ 1385971 h 1416915"/>
                <a:gd name="connsiteX10" fmla="*/ 2690960 w 4794648"/>
                <a:gd name="connsiteY10" fmla="*/ 1412156 h 1416915"/>
                <a:gd name="connsiteX11" fmla="*/ 262749 w 4794648"/>
                <a:gd name="connsiteY11" fmla="*/ 1377449 h 1416915"/>
                <a:gd name="connsiteX12" fmla="*/ 187582 w 4794648"/>
                <a:gd name="connsiteY12" fmla="*/ 1370903 h 1416915"/>
                <a:gd name="connsiteX13" fmla="*/ 149998 w 4794648"/>
                <a:gd name="connsiteY13" fmla="*/ 1350894 h 1416915"/>
                <a:gd name="connsiteX14" fmla="*/ 71974 w 4794648"/>
                <a:gd name="connsiteY14" fmla="*/ 975746 h 1416915"/>
                <a:gd name="connsiteX15" fmla="*/ 126546 w 4794648"/>
                <a:gd name="connsiteY15" fmla="*/ 65091 h 141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94648" h="1416915">
                  <a:moveTo>
                    <a:pt x="113316" y="69620"/>
                  </a:moveTo>
                  <a:cubicBezTo>
                    <a:pt x="90165" y="28531"/>
                    <a:pt x="281842" y="5599"/>
                    <a:pt x="433229" y="2182"/>
                  </a:cubicBezTo>
                  <a:cubicBezTo>
                    <a:pt x="767574" y="-5435"/>
                    <a:pt x="1102671" y="8893"/>
                    <a:pt x="1437467" y="14533"/>
                  </a:cubicBezTo>
                  <a:cubicBezTo>
                    <a:pt x="2471772" y="32648"/>
                    <a:pt x="3498560" y="-17704"/>
                    <a:pt x="4527453" y="28819"/>
                  </a:cubicBezTo>
                  <a:cubicBezTo>
                    <a:pt x="4556317" y="30137"/>
                    <a:pt x="4616150" y="35324"/>
                    <a:pt x="4642308" y="43929"/>
                  </a:cubicBezTo>
                  <a:cubicBezTo>
                    <a:pt x="4679742" y="56280"/>
                    <a:pt x="4715672" y="70278"/>
                    <a:pt x="4715672" y="106220"/>
                  </a:cubicBezTo>
                  <a:cubicBezTo>
                    <a:pt x="4715672" y="300381"/>
                    <a:pt x="4677487" y="427723"/>
                    <a:pt x="4709809" y="727281"/>
                  </a:cubicBezTo>
                  <a:cubicBezTo>
                    <a:pt x="4725745" y="875495"/>
                    <a:pt x="4847366" y="1117867"/>
                    <a:pt x="4767989" y="1264559"/>
                  </a:cubicBezTo>
                  <a:cubicBezTo>
                    <a:pt x="4747693" y="1302065"/>
                    <a:pt x="4708757" y="1342124"/>
                    <a:pt x="4599463" y="1365386"/>
                  </a:cubicBezTo>
                  <a:cubicBezTo>
                    <a:pt x="4472130" y="1392517"/>
                    <a:pt x="4293682" y="1388153"/>
                    <a:pt x="4132523" y="1385971"/>
                  </a:cubicBezTo>
                  <a:cubicBezTo>
                    <a:pt x="3651000" y="1379219"/>
                    <a:pt x="3172032" y="1402810"/>
                    <a:pt x="2690960" y="1412156"/>
                  </a:cubicBezTo>
                  <a:cubicBezTo>
                    <a:pt x="1881256" y="1427636"/>
                    <a:pt x="1069296" y="1402522"/>
                    <a:pt x="262749" y="1377449"/>
                  </a:cubicBezTo>
                  <a:cubicBezTo>
                    <a:pt x="235990" y="1376625"/>
                    <a:pt x="207576" y="1375596"/>
                    <a:pt x="187582" y="1370903"/>
                  </a:cubicBezTo>
                  <a:cubicBezTo>
                    <a:pt x="167587" y="1366209"/>
                    <a:pt x="157515" y="1358263"/>
                    <a:pt x="149998" y="1350894"/>
                  </a:cubicBezTo>
                  <a:cubicBezTo>
                    <a:pt x="30031" y="1229358"/>
                    <a:pt x="68967" y="1101399"/>
                    <a:pt x="71974" y="975746"/>
                  </a:cubicBezTo>
                  <a:cubicBezTo>
                    <a:pt x="78889" y="671083"/>
                    <a:pt x="-126168" y="361685"/>
                    <a:pt x="126546" y="65091"/>
                  </a:cubicBezTo>
                </a:path>
              </a:pathLst>
            </a:custGeom>
            <a:solidFill>
              <a:srgbClr val="F09571"/>
            </a:solidFill>
            <a:ln w="150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sai1 - 9Slide.vn">
            <a:extLst>
              <a:ext uri="{FF2B5EF4-FFF2-40B4-BE49-F238E27FC236}">
                <a16:creationId xmlns:a16="http://schemas.microsoft.com/office/drawing/2014/main" id="{D2C0371C-A299-97D1-3489-0F2807EF49C0}"/>
              </a:ext>
            </a:extLst>
          </p:cNvPr>
          <p:cNvGrpSpPr/>
          <p:nvPr/>
        </p:nvGrpSpPr>
        <p:grpSpPr>
          <a:xfrm>
            <a:off x="4588623" y="3312442"/>
            <a:ext cx="1842495" cy="1160930"/>
            <a:chOff x="7356397" y="3482604"/>
            <a:chExt cx="1842495" cy="1160930"/>
          </a:xfrm>
        </p:grpSpPr>
        <p:pic>
          <p:nvPicPr>
            <p:cNvPr id="31" name="Picture 5">
              <a:extLst>
                <a:ext uri="{FF2B5EF4-FFF2-40B4-BE49-F238E27FC236}">
                  <a16:creationId xmlns:a16="http://schemas.microsoft.com/office/drawing/2014/main" id="{A6B293D6-DA7D-D0F9-9D72-F92FDF8DD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356397" y="3753868"/>
              <a:ext cx="1842495" cy="889666"/>
            </a:xfrm>
            <a:prstGeom prst="rect">
              <a:avLst/>
            </a:prstGeom>
          </p:spPr>
        </p:pic>
        <p:pic>
          <p:nvPicPr>
            <p:cNvPr id="32" name="Picture 9">
              <a:extLst>
                <a:ext uri="{FF2B5EF4-FFF2-40B4-BE49-F238E27FC236}">
                  <a16:creationId xmlns:a16="http://schemas.microsoft.com/office/drawing/2014/main" id="{D2378F2A-F131-AE53-0BDD-EF197A2F3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745836" y="3482604"/>
              <a:ext cx="999984" cy="518325"/>
            </a:xfrm>
            <a:prstGeom prst="rect">
              <a:avLst/>
            </a:prstGeom>
          </p:spPr>
        </p:pic>
        <p:sp>
          <p:nvSpPr>
            <p:cNvPr id="33" name="TextBox 16, chunk 2, chunk 1">
              <a:extLst>
                <a:ext uri="{FF2B5EF4-FFF2-40B4-BE49-F238E27FC236}">
                  <a16:creationId xmlns:a16="http://schemas.microsoft.com/office/drawing/2014/main" id="{625BF642-D2F5-0B81-C138-8BF69CDB5CD7}"/>
                </a:ext>
              </a:extLst>
            </p:cNvPr>
            <p:cNvSpPr txBox="1"/>
            <p:nvPr/>
          </p:nvSpPr>
          <p:spPr>
            <a:xfrm>
              <a:off x="7577955" y="4014697"/>
              <a:ext cx="16043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3 IcielPanton Black" panose="00000A00000000000000" pitchFamily="2" charset="0"/>
                </a:rPr>
                <a:t>Đáp án</a:t>
              </a:r>
            </a:p>
          </p:txBody>
        </p:sp>
        <p:sp>
          <p:nvSpPr>
            <p:cNvPr id="34" name="TextBox 16, chunk 2, chunk 1">
              <a:extLst>
                <a:ext uri="{FF2B5EF4-FFF2-40B4-BE49-F238E27FC236}">
                  <a16:creationId xmlns:a16="http://schemas.microsoft.com/office/drawing/2014/main" id="{18B1189A-E035-F631-7030-0C26AE5D994F}"/>
                </a:ext>
              </a:extLst>
            </p:cNvPr>
            <p:cNvSpPr txBox="1"/>
            <p:nvPr/>
          </p:nvSpPr>
          <p:spPr>
            <a:xfrm>
              <a:off x="8045005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B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TextBox 19, chunk 1">
            <a:extLst>
              <a:ext uri="{FF2B5EF4-FFF2-40B4-BE49-F238E27FC236}">
                <a16:creationId xmlns:a16="http://schemas.microsoft.com/office/drawing/2014/main" id="{08BAE174-852B-5246-0EF8-7F57723D6709}"/>
              </a:ext>
            </a:extLst>
          </p:cNvPr>
          <p:cNvSpPr txBox="1"/>
          <p:nvPr/>
        </p:nvSpPr>
        <p:spPr>
          <a:xfrm>
            <a:off x="2124714" y="1931415"/>
            <a:ext cx="4378720" cy="984885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>
            <a:defPPr>
              <a:defRPr lang="en-US"/>
            </a:defPPr>
            <a:lvl1pPr algn="ctr">
              <a:defRPr kumimoji="0" sz="3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IcielPanton Black" panose="00000A00000000000000" pitchFamily="2" charset="0"/>
                <a:ea typeface="#9Slide02 Tieu de dai" panose="02000000000000000000" pitchFamily="2" charset="0"/>
              </a:defRPr>
            </a:lvl1pPr>
          </a:lstStyle>
          <a:p>
            <a:r>
              <a:rPr lang="en-US"/>
              <a:t>Câu hỏi 9: Nội dung câu hỏi?</a:t>
            </a:r>
          </a:p>
        </p:txBody>
      </p:sp>
      <p:grpSp>
        <p:nvGrpSpPr>
          <p:cNvPr id="51" name="đúng - 9Slide.vn">
            <a:extLst>
              <a:ext uri="{FF2B5EF4-FFF2-40B4-BE49-F238E27FC236}">
                <a16:creationId xmlns:a16="http://schemas.microsoft.com/office/drawing/2014/main" id="{8ACD4665-AE8E-64AE-BA47-CE369DA6C206}"/>
              </a:ext>
            </a:extLst>
          </p:cNvPr>
          <p:cNvGrpSpPr/>
          <p:nvPr/>
        </p:nvGrpSpPr>
        <p:grpSpPr>
          <a:xfrm>
            <a:off x="1441839" y="3312442"/>
            <a:ext cx="2549498" cy="1160930"/>
            <a:chOff x="4306709" y="3312442"/>
            <a:chExt cx="2549498" cy="1160930"/>
          </a:xfrm>
        </p:grpSpPr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E32B9BC8-D60A-A3C4-22BC-A7832CE14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4306709" y="3583706"/>
              <a:ext cx="2549498" cy="889666"/>
            </a:xfrm>
            <a:prstGeom prst="rect">
              <a:avLst/>
            </a:prstGeom>
          </p:spPr>
        </p:pic>
        <p:pic>
          <p:nvPicPr>
            <p:cNvPr id="53" name="Picture 91">
              <a:extLst>
                <a:ext uri="{FF2B5EF4-FFF2-40B4-BE49-F238E27FC236}">
                  <a16:creationId xmlns:a16="http://schemas.microsoft.com/office/drawing/2014/main" id="{83114EBA-0B34-A854-6C9B-4D63C146C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069047" y="3312442"/>
              <a:ext cx="999984" cy="518325"/>
            </a:xfrm>
            <a:prstGeom prst="rect">
              <a:avLst/>
            </a:prstGeom>
          </p:spPr>
        </p:pic>
        <p:sp>
          <p:nvSpPr>
            <p:cNvPr id="54" name="TextBox 16, chunk 2, chunk 1">
              <a:extLst>
                <a:ext uri="{FF2B5EF4-FFF2-40B4-BE49-F238E27FC236}">
                  <a16:creationId xmlns:a16="http://schemas.microsoft.com/office/drawing/2014/main" id="{93E51C16-09E8-3CB1-99E6-32FF36D7961C}"/>
                </a:ext>
              </a:extLst>
            </p:cNvPr>
            <p:cNvSpPr txBox="1"/>
            <p:nvPr/>
          </p:nvSpPr>
          <p:spPr>
            <a:xfrm>
              <a:off x="4496272" y="3848952"/>
              <a:ext cx="2325085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 đúng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55" name="TextBox 16, chunk 2, chunk 12">
              <a:extLst>
                <a:ext uri="{FF2B5EF4-FFF2-40B4-BE49-F238E27FC236}">
                  <a16:creationId xmlns:a16="http://schemas.microsoft.com/office/drawing/2014/main" id="{9DBC02BB-BAF9-4CA8-4523-196D29650D7F}"/>
                </a:ext>
              </a:extLst>
            </p:cNvPr>
            <p:cNvSpPr txBox="1"/>
            <p:nvPr/>
          </p:nvSpPr>
          <p:spPr>
            <a:xfrm>
              <a:off x="5368216" y="3333164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56" name="sai 2 - 9Slide.vn">
            <a:extLst>
              <a:ext uri="{FF2B5EF4-FFF2-40B4-BE49-F238E27FC236}">
                <a16:creationId xmlns:a16="http://schemas.microsoft.com/office/drawing/2014/main" id="{DC7329CD-2D71-1FAF-57E7-DA45A859145A}"/>
              </a:ext>
            </a:extLst>
          </p:cNvPr>
          <p:cNvGrpSpPr/>
          <p:nvPr/>
        </p:nvGrpSpPr>
        <p:grpSpPr>
          <a:xfrm>
            <a:off x="1715277" y="4732445"/>
            <a:ext cx="1996522" cy="1160930"/>
            <a:chOff x="7356397" y="3482604"/>
            <a:chExt cx="1996522" cy="1160930"/>
          </a:xfrm>
        </p:grpSpPr>
        <p:pic>
          <p:nvPicPr>
            <p:cNvPr id="57" name="Picture 5">
              <a:extLst>
                <a:ext uri="{FF2B5EF4-FFF2-40B4-BE49-F238E27FC236}">
                  <a16:creationId xmlns:a16="http://schemas.microsoft.com/office/drawing/2014/main" id="{C7A9D165-F240-D689-2782-83FC7DCFC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356397" y="3753868"/>
              <a:ext cx="1842495" cy="889666"/>
            </a:xfrm>
            <a:prstGeom prst="rect">
              <a:avLst/>
            </a:prstGeom>
          </p:spPr>
        </p:pic>
        <p:pic>
          <p:nvPicPr>
            <p:cNvPr id="58" name="Picture 9">
              <a:extLst>
                <a:ext uri="{FF2B5EF4-FFF2-40B4-BE49-F238E27FC236}">
                  <a16:creationId xmlns:a16="http://schemas.microsoft.com/office/drawing/2014/main" id="{DB8D340F-07C0-972F-30DF-0D8468989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745836" y="3482604"/>
              <a:ext cx="999984" cy="518325"/>
            </a:xfrm>
            <a:prstGeom prst="rect">
              <a:avLst/>
            </a:prstGeom>
          </p:spPr>
        </p:pic>
        <p:sp>
          <p:nvSpPr>
            <p:cNvPr id="59" name="TextBox 16, chunk 2, chunk 1">
              <a:extLst>
                <a:ext uri="{FF2B5EF4-FFF2-40B4-BE49-F238E27FC236}">
                  <a16:creationId xmlns:a16="http://schemas.microsoft.com/office/drawing/2014/main" id="{A049E326-EBED-E6AD-EB40-9FE889CA3387}"/>
                </a:ext>
              </a:extLst>
            </p:cNvPr>
            <p:cNvSpPr txBox="1"/>
            <p:nvPr/>
          </p:nvSpPr>
          <p:spPr>
            <a:xfrm>
              <a:off x="7748526" y="4014697"/>
              <a:ext cx="16043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60" name="TextBox 16, chunk 2, chunk 1">
              <a:extLst>
                <a:ext uri="{FF2B5EF4-FFF2-40B4-BE49-F238E27FC236}">
                  <a16:creationId xmlns:a16="http://schemas.microsoft.com/office/drawing/2014/main" id="{270D6FB1-023D-9F0E-822F-A4DEB72AF574}"/>
                </a:ext>
              </a:extLst>
            </p:cNvPr>
            <p:cNvSpPr txBox="1"/>
            <p:nvPr/>
          </p:nvSpPr>
          <p:spPr>
            <a:xfrm>
              <a:off x="8045005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C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61" name="sai 3 - 9Slide.vn">
            <a:extLst>
              <a:ext uri="{FF2B5EF4-FFF2-40B4-BE49-F238E27FC236}">
                <a16:creationId xmlns:a16="http://schemas.microsoft.com/office/drawing/2014/main" id="{A2488541-70B5-DBE5-B952-076F033C8397}"/>
              </a:ext>
            </a:extLst>
          </p:cNvPr>
          <p:cNvGrpSpPr/>
          <p:nvPr/>
        </p:nvGrpSpPr>
        <p:grpSpPr>
          <a:xfrm>
            <a:off x="4291414" y="4732445"/>
            <a:ext cx="3078002" cy="1160930"/>
            <a:chOff x="7183536" y="3482604"/>
            <a:chExt cx="3078002" cy="1160930"/>
          </a:xfrm>
        </p:grpSpPr>
        <p:pic>
          <p:nvPicPr>
            <p:cNvPr id="62" name="Picture 5">
              <a:extLst>
                <a:ext uri="{FF2B5EF4-FFF2-40B4-BE49-F238E27FC236}">
                  <a16:creationId xmlns:a16="http://schemas.microsoft.com/office/drawing/2014/main" id="{1B127553-0F27-33F9-B598-F0CBAB36F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183536" y="3753868"/>
              <a:ext cx="2616417" cy="889666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6679FCC6-8839-35D3-A7D0-F1851BB33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020560" y="3482604"/>
              <a:ext cx="999984" cy="518325"/>
            </a:xfrm>
            <a:prstGeom prst="rect">
              <a:avLst/>
            </a:prstGeom>
          </p:spPr>
        </p:pic>
        <p:sp>
          <p:nvSpPr>
            <p:cNvPr id="64" name="TextBox 16, chunk 2, chunk 1">
              <a:extLst>
                <a:ext uri="{FF2B5EF4-FFF2-40B4-BE49-F238E27FC236}">
                  <a16:creationId xmlns:a16="http://schemas.microsoft.com/office/drawing/2014/main" id="{ABC7D2BB-CFA5-1A4A-CA59-0FFF4DC1975A}"/>
                </a:ext>
              </a:extLst>
            </p:cNvPr>
            <p:cNvSpPr txBox="1"/>
            <p:nvPr/>
          </p:nvSpPr>
          <p:spPr>
            <a:xfrm>
              <a:off x="7779550" y="4013657"/>
              <a:ext cx="2481988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65" name="TextBox 16, chunk 2, chunk 1">
              <a:extLst>
                <a:ext uri="{FF2B5EF4-FFF2-40B4-BE49-F238E27FC236}">
                  <a16:creationId xmlns:a16="http://schemas.microsoft.com/office/drawing/2014/main" id="{97B8F735-F78D-27DF-EB16-5B85B3D02361}"/>
                </a:ext>
              </a:extLst>
            </p:cNvPr>
            <p:cNvSpPr txBox="1"/>
            <p:nvPr/>
          </p:nvSpPr>
          <p:spPr>
            <a:xfrm>
              <a:off x="8319729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D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478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6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grpId="1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4" dur="1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2" dur="100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0" dur="1000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8" dur="1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</p:childTnLst>
            </p:cTn>
          </p:par>
        </p:tnLst>
        <p:bldLst>
          <p:bldP spid="50" grpId="0"/>
          <p:bldP spid="50" grpId="1"/>
          <p:bldP spid="50" grpId="2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00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1000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1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</p:childTnLst>
            </p:cTn>
          </p:par>
        </p:tnLst>
        <p:bldLst>
          <p:bldP spid="50" grpId="0"/>
          <p:bldP spid="50" grpId="1"/>
          <p:bldP spid="50" grpId="2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90482" y="-1351677"/>
            <a:ext cx="4418614" cy="56777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99719" y="1346910"/>
            <a:ext cx="10970864" cy="5815073"/>
            <a:chOff x="0" y="0"/>
            <a:chExt cx="14392081" cy="7628479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7564979"/>
            </a:xfrm>
            <a:custGeom>
              <a:avLst/>
              <a:gdLst/>
              <a:ahLst/>
              <a:cxnLst/>
              <a:rect l="l" t="t" r="r" b="b"/>
              <a:pathLst>
                <a:path w="14328581" h="7564979">
                  <a:moveTo>
                    <a:pt x="14235872" y="7564979"/>
                  </a:moveTo>
                  <a:lnTo>
                    <a:pt x="92710" y="7564979"/>
                  </a:lnTo>
                  <a:cubicBezTo>
                    <a:pt x="41910" y="7564979"/>
                    <a:pt x="0" y="7523069"/>
                    <a:pt x="0" y="747226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7470999"/>
                  </a:lnTo>
                  <a:cubicBezTo>
                    <a:pt x="14328581" y="7523069"/>
                    <a:pt x="14286672" y="7564979"/>
                    <a:pt x="14235872" y="7564979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B3DBDB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7628479"/>
            </a:xfrm>
            <a:custGeom>
              <a:avLst/>
              <a:gdLst/>
              <a:ahLst/>
              <a:cxnLst/>
              <a:rect l="l" t="t" r="r" b="b"/>
              <a:pathLst>
                <a:path w="14392081" h="7628479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7504019"/>
                  </a:lnTo>
                  <a:cubicBezTo>
                    <a:pt x="14332392" y="7539579"/>
                    <a:pt x="14303181" y="7568789"/>
                    <a:pt x="14267622" y="7568789"/>
                  </a:cubicBezTo>
                  <a:lnTo>
                    <a:pt x="124460" y="7568789"/>
                  </a:lnTo>
                  <a:cubicBezTo>
                    <a:pt x="88900" y="7568789"/>
                    <a:pt x="59690" y="7539579"/>
                    <a:pt x="59690" y="750401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504019"/>
                  </a:lnTo>
                  <a:cubicBezTo>
                    <a:pt x="0" y="7572599"/>
                    <a:pt x="55880" y="7628479"/>
                    <a:pt x="124460" y="7628479"/>
                  </a:cubicBezTo>
                  <a:lnTo>
                    <a:pt x="14267622" y="7628479"/>
                  </a:lnTo>
                  <a:cubicBezTo>
                    <a:pt x="14336201" y="7628479"/>
                    <a:pt x="14392081" y="7572599"/>
                    <a:pt x="14392081" y="7504019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  <a:ln>
              <a:solidFill>
                <a:srgbClr val="B3DBDB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4858" y="1086315"/>
            <a:ext cx="9845725" cy="400900"/>
            <a:chOff x="0" y="0"/>
            <a:chExt cx="56765814" cy="2311400"/>
          </a:xfrm>
          <a:solidFill>
            <a:srgbClr val="BF6B6B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56765813" cy="2311400"/>
            </a:xfrm>
            <a:custGeom>
              <a:avLst/>
              <a:gdLst/>
              <a:ahLst/>
              <a:cxnLst/>
              <a:rect l="l" t="t" r="r" b="b"/>
              <a:pathLst>
                <a:path w="56765813" h="2311400">
                  <a:moveTo>
                    <a:pt x="56461013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56461013" y="2311400"/>
                  </a:lnTo>
                  <a:cubicBezTo>
                    <a:pt x="56629926" y="2311400"/>
                    <a:pt x="56765813" y="2175510"/>
                    <a:pt x="56765813" y="2006600"/>
                  </a:cubicBezTo>
                  <a:lnTo>
                    <a:pt x="56765813" y="304800"/>
                  </a:lnTo>
                  <a:cubicBezTo>
                    <a:pt x="56765813" y="135890"/>
                    <a:pt x="56629926" y="0"/>
                    <a:pt x="5646101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9249" y="-37585"/>
            <a:ext cx="3556210" cy="340749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7838" y="846167"/>
            <a:ext cx="543373" cy="5433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9008" y="643775"/>
            <a:ext cx="843440" cy="843440"/>
          </a:xfrm>
          <a:prstGeom prst="rect">
            <a:avLst/>
          </a:prstGeom>
        </p:spPr>
      </p:pic>
      <p:pic>
        <p:nvPicPr>
          <p:cNvPr id="48" name="Picture 47" descr="Cool Taffy Cat">
            <a:extLst>
              <a:ext uri="{FF2B5EF4-FFF2-40B4-BE49-F238E27FC236}">
                <a16:creationId xmlns:a16="http://schemas.microsoft.com/office/drawing/2014/main" id="{D92FF10C-BBB4-C266-70BA-2E551C4BD2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76821" y="1601348"/>
            <a:ext cx="5826138" cy="5826138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933E46F4-8E39-426B-E7E5-BF45F0A540D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6283282">
            <a:off x="8900278" y="-3111370"/>
            <a:ext cx="4890537" cy="4780500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  <a:extLst>
              <a:ext uri="{FF2B5EF4-FFF2-40B4-BE49-F238E27FC236}">
                <a16:creationId xmlns:a16="http://schemas.microsoft.com/office/drawing/2014/main" id="{6CCE41DF-D829-3B01-D104-97A0D947A8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47992" y="499305"/>
            <a:ext cx="670618" cy="621846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F4BC814E-43E1-A0BF-E5B4-34DD706042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526411" y="1769944"/>
            <a:ext cx="773325" cy="75926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29CC8E1-A106-DF47-0FC3-081CD580CA5A}"/>
              </a:ext>
            </a:extLst>
          </p:cNvPr>
          <p:cNvGrpSpPr/>
          <p:nvPr/>
        </p:nvGrpSpPr>
        <p:grpSpPr>
          <a:xfrm>
            <a:off x="4267200" y="1898612"/>
            <a:ext cx="5836781" cy="1508669"/>
            <a:chOff x="3514519" y="1483510"/>
            <a:chExt cx="4900468" cy="150866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02AD848-643C-AA13-BB95-7AF2614F8E84}"/>
                </a:ext>
              </a:extLst>
            </p:cNvPr>
            <p:cNvSpPr/>
            <p:nvPr/>
          </p:nvSpPr>
          <p:spPr>
            <a:xfrm>
              <a:off x="3620557" y="1575467"/>
              <a:ext cx="4794430" cy="1416712"/>
            </a:xfrm>
            <a:custGeom>
              <a:avLst/>
              <a:gdLst>
                <a:gd name="connsiteX0" fmla="*/ 113078 w 4794430"/>
                <a:gd name="connsiteY0" fmla="*/ 69600 h 1416712"/>
                <a:gd name="connsiteX1" fmla="*/ 432991 w 4794430"/>
                <a:gd name="connsiteY1" fmla="*/ 2162 h 1416712"/>
                <a:gd name="connsiteX2" fmla="*/ 1437379 w 4794430"/>
                <a:gd name="connsiteY2" fmla="*/ 14513 h 1416712"/>
                <a:gd name="connsiteX3" fmla="*/ 4527214 w 4794430"/>
                <a:gd name="connsiteY3" fmla="*/ 28799 h 1416712"/>
                <a:gd name="connsiteX4" fmla="*/ 4642221 w 4794430"/>
                <a:gd name="connsiteY4" fmla="*/ 43909 h 1416712"/>
                <a:gd name="connsiteX5" fmla="*/ 4715434 w 4794430"/>
                <a:gd name="connsiteY5" fmla="*/ 106200 h 1416712"/>
                <a:gd name="connsiteX6" fmla="*/ 4709571 w 4794430"/>
                <a:gd name="connsiteY6" fmla="*/ 727220 h 1416712"/>
                <a:gd name="connsiteX7" fmla="*/ 4767750 w 4794430"/>
                <a:gd name="connsiteY7" fmla="*/ 1264498 h 1416712"/>
                <a:gd name="connsiteX8" fmla="*/ 4599375 w 4794430"/>
                <a:gd name="connsiteY8" fmla="*/ 1365325 h 1416712"/>
                <a:gd name="connsiteX9" fmla="*/ 4132284 w 4794430"/>
                <a:gd name="connsiteY9" fmla="*/ 1385910 h 1416712"/>
                <a:gd name="connsiteX10" fmla="*/ 2690271 w 4794430"/>
                <a:gd name="connsiteY10" fmla="*/ 1411848 h 1416712"/>
                <a:gd name="connsiteX11" fmla="*/ 262060 w 4794430"/>
                <a:gd name="connsiteY11" fmla="*/ 1377305 h 1416712"/>
                <a:gd name="connsiteX12" fmla="*/ 186893 w 4794430"/>
                <a:gd name="connsiteY12" fmla="*/ 1370800 h 1416712"/>
                <a:gd name="connsiteX13" fmla="*/ 149459 w 4794430"/>
                <a:gd name="connsiteY13" fmla="*/ 1350750 h 1416712"/>
                <a:gd name="connsiteX14" fmla="*/ 71736 w 4794430"/>
                <a:gd name="connsiteY14" fmla="*/ 975767 h 1416712"/>
                <a:gd name="connsiteX15" fmla="*/ 126308 w 4794430"/>
                <a:gd name="connsiteY15" fmla="*/ 65112 h 141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94430" h="1416712">
                  <a:moveTo>
                    <a:pt x="113078" y="69600"/>
                  </a:moveTo>
                  <a:cubicBezTo>
                    <a:pt x="89175" y="28429"/>
                    <a:pt x="281754" y="5620"/>
                    <a:pt x="432991" y="2162"/>
                  </a:cubicBezTo>
                  <a:cubicBezTo>
                    <a:pt x="767486" y="-5413"/>
                    <a:pt x="1102583" y="8914"/>
                    <a:pt x="1437379" y="14513"/>
                  </a:cubicBezTo>
                  <a:cubicBezTo>
                    <a:pt x="2471684" y="32423"/>
                    <a:pt x="3498472" y="-17888"/>
                    <a:pt x="4527214" y="28799"/>
                  </a:cubicBezTo>
                  <a:cubicBezTo>
                    <a:pt x="4556079" y="30076"/>
                    <a:pt x="4616062" y="35304"/>
                    <a:pt x="4642221" y="43909"/>
                  </a:cubicBezTo>
                  <a:cubicBezTo>
                    <a:pt x="4679504" y="56260"/>
                    <a:pt x="4715434" y="70217"/>
                    <a:pt x="4715434" y="106200"/>
                  </a:cubicBezTo>
                  <a:cubicBezTo>
                    <a:pt x="4715434" y="300362"/>
                    <a:pt x="4677399" y="427703"/>
                    <a:pt x="4709571" y="727220"/>
                  </a:cubicBezTo>
                  <a:cubicBezTo>
                    <a:pt x="4725657" y="875434"/>
                    <a:pt x="4847127" y="1117806"/>
                    <a:pt x="4767750" y="1264498"/>
                  </a:cubicBezTo>
                  <a:cubicBezTo>
                    <a:pt x="4747606" y="1302004"/>
                    <a:pt x="4708669" y="1342063"/>
                    <a:pt x="4599375" y="1365325"/>
                  </a:cubicBezTo>
                  <a:cubicBezTo>
                    <a:pt x="4471891" y="1392456"/>
                    <a:pt x="4293444" y="1388133"/>
                    <a:pt x="4132284" y="1385910"/>
                  </a:cubicBezTo>
                  <a:cubicBezTo>
                    <a:pt x="3651212" y="1379117"/>
                    <a:pt x="3171343" y="1402667"/>
                    <a:pt x="2690271" y="1411848"/>
                  </a:cubicBezTo>
                  <a:cubicBezTo>
                    <a:pt x="1880567" y="1427534"/>
                    <a:pt x="1068607" y="1402420"/>
                    <a:pt x="262060" y="1377305"/>
                  </a:cubicBezTo>
                  <a:cubicBezTo>
                    <a:pt x="235300" y="1376482"/>
                    <a:pt x="207037" y="1375494"/>
                    <a:pt x="186893" y="1370800"/>
                  </a:cubicBezTo>
                  <a:cubicBezTo>
                    <a:pt x="166748" y="1366107"/>
                    <a:pt x="156826" y="1358120"/>
                    <a:pt x="149459" y="1350750"/>
                  </a:cubicBezTo>
                  <a:cubicBezTo>
                    <a:pt x="30544" y="1229502"/>
                    <a:pt x="69481" y="1101420"/>
                    <a:pt x="71736" y="975767"/>
                  </a:cubicBezTo>
                  <a:cubicBezTo>
                    <a:pt x="78802" y="671227"/>
                    <a:pt x="-125955" y="361665"/>
                    <a:pt x="126308" y="65112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150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1E18405-E8A2-00A3-831A-7A0F729B9B0C}"/>
                </a:ext>
              </a:extLst>
            </p:cNvPr>
            <p:cNvSpPr/>
            <p:nvPr/>
          </p:nvSpPr>
          <p:spPr>
            <a:xfrm>
              <a:off x="3514519" y="1483510"/>
              <a:ext cx="4794648" cy="1416915"/>
            </a:xfrm>
            <a:custGeom>
              <a:avLst/>
              <a:gdLst>
                <a:gd name="connsiteX0" fmla="*/ 113316 w 4794648"/>
                <a:gd name="connsiteY0" fmla="*/ 69620 h 1416915"/>
                <a:gd name="connsiteX1" fmla="*/ 433229 w 4794648"/>
                <a:gd name="connsiteY1" fmla="*/ 2182 h 1416915"/>
                <a:gd name="connsiteX2" fmla="*/ 1437467 w 4794648"/>
                <a:gd name="connsiteY2" fmla="*/ 14533 h 1416915"/>
                <a:gd name="connsiteX3" fmla="*/ 4527453 w 4794648"/>
                <a:gd name="connsiteY3" fmla="*/ 28819 h 1416915"/>
                <a:gd name="connsiteX4" fmla="*/ 4642308 w 4794648"/>
                <a:gd name="connsiteY4" fmla="*/ 43929 h 1416915"/>
                <a:gd name="connsiteX5" fmla="*/ 4715672 w 4794648"/>
                <a:gd name="connsiteY5" fmla="*/ 106220 h 1416915"/>
                <a:gd name="connsiteX6" fmla="*/ 4709809 w 4794648"/>
                <a:gd name="connsiteY6" fmla="*/ 727281 h 1416915"/>
                <a:gd name="connsiteX7" fmla="*/ 4767989 w 4794648"/>
                <a:gd name="connsiteY7" fmla="*/ 1264559 h 1416915"/>
                <a:gd name="connsiteX8" fmla="*/ 4599463 w 4794648"/>
                <a:gd name="connsiteY8" fmla="*/ 1365386 h 1416915"/>
                <a:gd name="connsiteX9" fmla="*/ 4132523 w 4794648"/>
                <a:gd name="connsiteY9" fmla="*/ 1385971 h 1416915"/>
                <a:gd name="connsiteX10" fmla="*/ 2690960 w 4794648"/>
                <a:gd name="connsiteY10" fmla="*/ 1412156 h 1416915"/>
                <a:gd name="connsiteX11" fmla="*/ 262749 w 4794648"/>
                <a:gd name="connsiteY11" fmla="*/ 1377449 h 1416915"/>
                <a:gd name="connsiteX12" fmla="*/ 187582 w 4794648"/>
                <a:gd name="connsiteY12" fmla="*/ 1370903 h 1416915"/>
                <a:gd name="connsiteX13" fmla="*/ 149998 w 4794648"/>
                <a:gd name="connsiteY13" fmla="*/ 1350894 h 1416915"/>
                <a:gd name="connsiteX14" fmla="*/ 71974 w 4794648"/>
                <a:gd name="connsiteY14" fmla="*/ 975746 h 1416915"/>
                <a:gd name="connsiteX15" fmla="*/ 126546 w 4794648"/>
                <a:gd name="connsiteY15" fmla="*/ 65091 h 141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94648" h="1416915">
                  <a:moveTo>
                    <a:pt x="113316" y="69620"/>
                  </a:moveTo>
                  <a:cubicBezTo>
                    <a:pt x="90165" y="28531"/>
                    <a:pt x="281842" y="5599"/>
                    <a:pt x="433229" y="2182"/>
                  </a:cubicBezTo>
                  <a:cubicBezTo>
                    <a:pt x="767574" y="-5435"/>
                    <a:pt x="1102671" y="8893"/>
                    <a:pt x="1437467" y="14533"/>
                  </a:cubicBezTo>
                  <a:cubicBezTo>
                    <a:pt x="2471772" y="32648"/>
                    <a:pt x="3498560" y="-17704"/>
                    <a:pt x="4527453" y="28819"/>
                  </a:cubicBezTo>
                  <a:cubicBezTo>
                    <a:pt x="4556317" y="30137"/>
                    <a:pt x="4616150" y="35324"/>
                    <a:pt x="4642308" y="43929"/>
                  </a:cubicBezTo>
                  <a:cubicBezTo>
                    <a:pt x="4679742" y="56280"/>
                    <a:pt x="4715672" y="70278"/>
                    <a:pt x="4715672" y="106220"/>
                  </a:cubicBezTo>
                  <a:cubicBezTo>
                    <a:pt x="4715672" y="300381"/>
                    <a:pt x="4677487" y="427723"/>
                    <a:pt x="4709809" y="727281"/>
                  </a:cubicBezTo>
                  <a:cubicBezTo>
                    <a:pt x="4725745" y="875495"/>
                    <a:pt x="4847366" y="1117867"/>
                    <a:pt x="4767989" y="1264559"/>
                  </a:cubicBezTo>
                  <a:cubicBezTo>
                    <a:pt x="4747693" y="1302065"/>
                    <a:pt x="4708757" y="1342124"/>
                    <a:pt x="4599463" y="1365386"/>
                  </a:cubicBezTo>
                  <a:cubicBezTo>
                    <a:pt x="4472130" y="1392517"/>
                    <a:pt x="4293682" y="1388153"/>
                    <a:pt x="4132523" y="1385971"/>
                  </a:cubicBezTo>
                  <a:cubicBezTo>
                    <a:pt x="3651000" y="1379219"/>
                    <a:pt x="3172032" y="1402810"/>
                    <a:pt x="2690960" y="1412156"/>
                  </a:cubicBezTo>
                  <a:cubicBezTo>
                    <a:pt x="1881256" y="1427636"/>
                    <a:pt x="1069296" y="1402522"/>
                    <a:pt x="262749" y="1377449"/>
                  </a:cubicBezTo>
                  <a:cubicBezTo>
                    <a:pt x="235990" y="1376625"/>
                    <a:pt x="207576" y="1375596"/>
                    <a:pt x="187582" y="1370903"/>
                  </a:cubicBezTo>
                  <a:cubicBezTo>
                    <a:pt x="167587" y="1366209"/>
                    <a:pt x="157515" y="1358263"/>
                    <a:pt x="149998" y="1350894"/>
                  </a:cubicBezTo>
                  <a:cubicBezTo>
                    <a:pt x="30031" y="1229358"/>
                    <a:pt x="68967" y="1101399"/>
                    <a:pt x="71974" y="975746"/>
                  </a:cubicBezTo>
                  <a:cubicBezTo>
                    <a:pt x="78889" y="671083"/>
                    <a:pt x="-126168" y="361685"/>
                    <a:pt x="126546" y="65091"/>
                  </a:cubicBezTo>
                </a:path>
              </a:pathLst>
            </a:custGeom>
            <a:solidFill>
              <a:srgbClr val="F09571"/>
            </a:solidFill>
            <a:ln w="150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5" name="sai1 - 9Slide.vn">
            <a:extLst>
              <a:ext uri="{FF2B5EF4-FFF2-40B4-BE49-F238E27FC236}">
                <a16:creationId xmlns:a16="http://schemas.microsoft.com/office/drawing/2014/main" id="{DCE9F342-2B62-2EA1-5CFB-123E47B94BA0}"/>
              </a:ext>
            </a:extLst>
          </p:cNvPr>
          <p:cNvGrpSpPr/>
          <p:nvPr/>
        </p:nvGrpSpPr>
        <p:grpSpPr>
          <a:xfrm>
            <a:off x="4591006" y="3573755"/>
            <a:ext cx="1842495" cy="1160930"/>
            <a:chOff x="7356397" y="3482604"/>
            <a:chExt cx="1842495" cy="1160930"/>
          </a:xfrm>
        </p:grpSpPr>
        <p:pic>
          <p:nvPicPr>
            <p:cNvPr id="26" name="Picture 5">
              <a:extLst>
                <a:ext uri="{FF2B5EF4-FFF2-40B4-BE49-F238E27FC236}">
                  <a16:creationId xmlns:a16="http://schemas.microsoft.com/office/drawing/2014/main" id="{7EE7DA60-971D-D21D-73A1-780A49267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356397" y="3753868"/>
              <a:ext cx="1842495" cy="889666"/>
            </a:xfrm>
            <a:prstGeom prst="rect">
              <a:avLst/>
            </a:prstGeom>
          </p:spPr>
        </p:pic>
        <p:pic>
          <p:nvPicPr>
            <p:cNvPr id="29" name="Picture 9">
              <a:extLst>
                <a:ext uri="{FF2B5EF4-FFF2-40B4-BE49-F238E27FC236}">
                  <a16:creationId xmlns:a16="http://schemas.microsoft.com/office/drawing/2014/main" id="{AA5C47B2-ED72-D593-6DC3-7BD60D875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745836" y="3482604"/>
              <a:ext cx="999984" cy="518325"/>
            </a:xfrm>
            <a:prstGeom prst="rect">
              <a:avLst/>
            </a:prstGeom>
          </p:spPr>
        </p:pic>
        <p:sp>
          <p:nvSpPr>
            <p:cNvPr id="30" name="TextBox 16, chunk 2, chunk 1">
              <a:extLst>
                <a:ext uri="{FF2B5EF4-FFF2-40B4-BE49-F238E27FC236}">
                  <a16:creationId xmlns:a16="http://schemas.microsoft.com/office/drawing/2014/main" id="{8CEA0A16-7DF3-6DEA-7AAC-7600F12FD2A6}"/>
                </a:ext>
              </a:extLst>
            </p:cNvPr>
            <p:cNvSpPr txBox="1"/>
            <p:nvPr/>
          </p:nvSpPr>
          <p:spPr>
            <a:xfrm>
              <a:off x="7577955" y="4014697"/>
              <a:ext cx="16043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3 IcielPanton Black" panose="00000A00000000000000" pitchFamily="2" charset="0"/>
                </a:rPr>
                <a:t>Đáp án</a:t>
              </a:r>
            </a:p>
          </p:txBody>
        </p:sp>
        <p:sp>
          <p:nvSpPr>
            <p:cNvPr id="32" name="TextBox 16, chunk 2, chunk 1">
              <a:extLst>
                <a:ext uri="{FF2B5EF4-FFF2-40B4-BE49-F238E27FC236}">
                  <a16:creationId xmlns:a16="http://schemas.microsoft.com/office/drawing/2014/main" id="{29C5E4AB-CBEC-E031-33A3-28652BD56D31}"/>
                </a:ext>
              </a:extLst>
            </p:cNvPr>
            <p:cNvSpPr txBox="1"/>
            <p:nvPr/>
          </p:nvSpPr>
          <p:spPr>
            <a:xfrm>
              <a:off x="8045005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46" name="TextBox 19, chunk 1">
            <a:extLst>
              <a:ext uri="{FF2B5EF4-FFF2-40B4-BE49-F238E27FC236}">
                <a16:creationId xmlns:a16="http://schemas.microsoft.com/office/drawing/2014/main" id="{13A65627-E6CA-464E-65DA-0B5EEDD96F80}"/>
              </a:ext>
            </a:extLst>
          </p:cNvPr>
          <p:cNvSpPr txBox="1"/>
          <p:nvPr/>
        </p:nvSpPr>
        <p:spPr>
          <a:xfrm>
            <a:off x="4934835" y="2192728"/>
            <a:ext cx="4378720" cy="984885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>
            <a:defPPr>
              <a:defRPr lang="en-US"/>
            </a:defPPr>
            <a:lvl1pPr algn="ctr">
              <a:defRPr kumimoji="0" sz="3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IcielPanton Black" panose="00000A00000000000000" pitchFamily="2" charset="0"/>
                <a:ea typeface="#9Slide02 Tieu de dai" panose="02000000000000000000" pitchFamily="2" charset="0"/>
              </a:defRPr>
            </a:lvl1pPr>
          </a:lstStyle>
          <a:p>
            <a:r>
              <a:rPr lang="en-US"/>
              <a:t>Câu hỏi 10: Nội dung câu hỏi?</a:t>
            </a:r>
          </a:p>
        </p:txBody>
      </p:sp>
      <p:grpSp>
        <p:nvGrpSpPr>
          <p:cNvPr id="47" name="đúng - 9Slide.vn">
            <a:extLst>
              <a:ext uri="{FF2B5EF4-FFF2-40B4-BE49-F238E27FC236}">
                <a16:creationId xmlns:a16="http://schemas.microsoft.com/office/drawing/2014/main" id="{6132F03A-D3B2-A32E-5BA3-636A68C99F94}"/>
              </a:ext>
            </a:extLst>
          </p:cNvPr>
          <p:cNvGrpSpPr/>
          <p:nvPr/>
        </p:nvGrpSpPr>
        <p:grpSpPr>
          <a:xfrm>
            <a:off x="4341827" y="5035468"/>
            <a:ext cx="2549498" cy="1160930"/>
            <a:chOff x="4306709" y="3312442"/>
            <a:chExt cx="2549498" cy="1160930"/>
          </a:xfrm>
        </p:grpSpPr>
        <p:pic>
          <p:nvPicPr>
            <p:cNvPr id="49" name="Picture 5">
              <a:extLst>
                <a:ext uri="{FF2B5EF4-FFF2-40B4-BE49-F238E27FC236}">
                  <a16:creationId xmlns:a16="http://schemas.microsoft.com/office/drawing/2014/main" id="{A8E63F3C-2DE2-3A03-3142-2F4020BDB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306709" y="3583706"/>
              <a:ext cx="2549498" cy="889666"/>
            </a:xfrm>
            <a:prstGeom prst="rect">
              <a:avLst/>
            </a:prstGeom>
          </p:spPr>
        </p:pic>
        <p:pic>
          <p:nvPicPr>
            <p:cNvPr id="50" name="Picture 91">
              <a:extLst>
                <a:ext uri="{FF2B5EF4-FFF2-40B4-BE49-F238E27FC236}">
                  <a16:creationId xmlns:a16="http://schemas.microsoft.com/office/drawing/2014/main" id="{B1C9EED0-30B2-2B74-52A4-B2B706583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069047" y="3312442"/>
              <a:ext cx="999984" cy="518325"/>
            </a:xfrm>
            <a:prstGeom prst="rect">
              <a:avLst/>
            </a:prstGeom>
          </p:spPr>
        </p:pic>
        <p:sp>
          <p:nvSpPr>
            <p:cNvPr id="51" name="TextBox 16, chunk 2, chunk 1">
              <a:extLst>
                <a:ext uri="{FF2B5EF4-FFF2-40B4-BE49-F238E27FC236}">
                  <a16:creationId xmlns:a16="http://schemas.microsoft.com/office/drawing/2014/main" id="{1450C5F9-FAB0-AEFB-8B9D-FA8924EA3787}"/>
                </a:ext>
              </a:extLst>
            </p:cNvPr>
            <p:cNvSpPr txBox="1"/>
            <p:nvPr/>
          </p:nvSpPr>
          <p:spPr>
            <a:xfrm>
              <a:off x="4496272" y="3848952"/>
              <a:ext cx="2325085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 đúng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52" name="TextBox 16, chunk 2, chunk 12">
              <a:extLst>
                <a:ext uri="{FF2B5EF4-FFF2-40B4-BE49-F238E27FC236}">
                  <a16:creationId xmlns:a16="http://schemas.microsoft.com/office/drawing/2014/main" id="{0AAB7602-8533-734B-D311-ADCB2A51E131}"/>
                </a:ext>
              </a:extLst>
            </p:cNvPr>
            <p:cNvSpPr txBox="1"/>
            <p:nvPr/>
          </p:nvSpPr>
          <p:spPr>
            <a:xfrm>
              <a:off x="5368216" y="3333164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C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53" name="sai 2 - 9Slide.vn">
            <a:extLst>
              <a:ext uri="{FF2B5EF4-FFF2-40B4-BE49-F238E27FC236}">
                <a16:creationId xmlns:a16="http://schemas.microsoft.com/office/drawing/2014/main" id="{2AD50537-C255-2E20-D593-DF462EFE8451}"/>
              </a:ext>
            </a:extLst>
          </p:cNvPr>
          <p:cNvGrpSpPr/>
          <p:nvPr/>
        </p:nvGrpSpPr>
        <p:grpSpPr>
          <a:xfrm>
            <a:off x="7440290" y="3531136"/>
            <a:ext cx="1996522" cy="1160930"/>
            <a:chOff x="7356397" y="3482604"/>
            <a:chExt cx="1996522" cy="1160930"/>
          </a:xfrm>
        </p:grpSpPr>
        <p:pic>
          <p:nvPicPr>
            <p:cNvPr id="54" name="Picture 5">
              <a:extLst>
                <a:ext uri="{FF2B5EF4-FFF2-40B4-BE49-F238E27FC236}">
                  <a16:creationId xmlns:a16="http://schemas.microsoft.com/office/drawing/2014/main" id="{35AB8ED1-0C80-7B7E-8906-5C2636A9B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356397" y="3753868"/>
              <a:ext cx="1842495" cy="889666"/>
            </a:xfrm>
            <a:prstGeom prst="rect">
              <a:avLst/>
            </a:prstGeom>
          </p:spPr>
        </p:pic>
        <p:pic>
          <p:nvPicPr>
            <p:cNvPr id="55" name="Picture 9">
              <a:extLst>
                <a:ext uri="{FF2B5EF4-FFF2-40B4-BE49-F238E27FC236}">
                  <a16:creationId xmlns:a16="http://schemas.microsoft.com/office/drawing/2014/main" id="{04724E90-569C-A866-0C9D-4FCD54CFC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745836" y="3482604"/>
              <a:ext cx="999984" cy="518325"/>
            </a:xfrm>
            <a:prstGeom prst="rect">
              <a:avLst/>
            </a:prstGeom>
          </p:spPr>
        </p:pic>
        <p:sp>
          <p:nvSpPr>
            <p:cNvPr id="56" name="TextBox 16, chunk 2, chunk 1">
              <a:extLst>
                <a:ext uri="{FF2B5EF4-FFF2-40B4-BE49-F238E27FC236}">
                  <a16:creationId xmlns:a16="http://schemas.microsoft.com/office/drawing/2014/main" id="{0866B967-5D01-992A-2504-5DCE59C5E06F}"/>
                </a:ext>
              </a:extLst>
            </p:cNvPr>
            <p:cNvSpPr txBox="1"/>
            <p:nvPr/>
          </p:nvSpPr>
          <p:spPr>
            <a:xfrm>
              <a:off x="7748526" y="4014697"/>
              <a:ext cx="16043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57" name="TextBox 16, chunk 2, chunk 1">
              <a:extLst>
                <a:ext uri="{FF2B5EF4-FFF2-40B4-BE49-F238E27FC236}">
                  <a16:creationId xmlns:a16="http://schemas.microsoft.com/office/drawing/2014/main" id="{1D3A30BB-8848-7991-9BF8-AD3552CDFE35}"/>
                </a:ext>
              </a:extLst>
            </p:cNvPr>
            <p:cNvSpPr txBox="1"/>
            <p:nvPr/>
          </p:nvSpPr>
          <p:spPr>
            <a:xfrm>
              <a:off x="8045005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58" name="sai 3 - 9Slide.vn">
            <a:extLst>
              <a:ext uri="{FF2B5EF4-FFF2-40B4-BE49-F238E27FC236}">
                <a16:creationId xmlns:a16="http://schemas.microsoft.com/office/drawing/2014/main" id="{53CEF482-22AA-BA90-E68F-E6CE3EDA1D75}"/>
              </a:ext>
            </a:extLst>
          </p:cNvPr>
          <p:cNvGrpSpPr/>
          <p:nvPr/>
        </p:nvGrpSpPr>
        <p:grpSpPr>
          <a:xfrm>
            <a:off x="7101535" y="4993758"/>
            <a:ext cx="3078002" cy="1160930"/>
            <a:chOff x="7183536" y="3482604"/>
            <a:chExt cx="3078002" cy="1160930"/>
          </a:xfrm>
        </p:grpSpPr>
        <p:pic>
          <p:nvPicPr>
            <p:cNvPr id="59" name="Picture 5">
              <a:extLst>
                <a:ext uri="{FF2B5EF4-FFF2-40B4-BE49-F238E27FC236}">
                  <a16:creationId xmlns:a16="http://schemas.microsoft.com/office/drawing/2014/main" id="{A538631A-58EF-D2D0-FEFB-C9AE5D3C6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183536" y="3753868"/>
              <a:ext cx="2616417" cy="889666"/>
            </a:xfrm>
            <a:prstGeom prst="rect">
              <a:avLst/>
            </a:prstGeom>
          </p:spPr>
        </p:pic>
        <p:pic>
          <p:nvPicPr>
            <p:cNvPr id="60" name="Picture 9">
              <a:extLst>
                <a:ext uri="{FF2B5EF4-FFF2-40B4-BE49-F238E27FC236}">
                  <a16:creationId xmlns:a16="http://schemas.microsoft.com/office/drawing/2014/main" id="{19592D13-B7F5-DDF7-FCCA-84042A376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8020560" y="3482604"/>
              <a:ext cx="999984" cy="518325"/>
            </a:xfrm>
            <a:prstGeom prst="rect">
              <a:avLst/>
            </a:prstGeom>
          </p:spPr>
        </p:pic>
        <p:sp>
          <p:nvSpPr>
            <p:cNvPr id="61" name="TextBox 16, chunk 2, chunk 1">
              <a:extLst>
                <a:ext uri="{FF2B5EF4-FFF2-40B4-BE49-F238E27FC236}">
                  <a16:creationId xmlns:a16="http://schemas.microsoft.com/office/drawing/2014/main" id="{928A3EAA-A8B7-50F9-4BAB-E0E33FED93C4}"/>
                </a:ext>
              </a:extLst>
            </p:cNvPr>
            <p:cNvSpPr txBox="1"/>
            <p:nvPr/>
          </p:nvSpPr>
          <p:spPr>
            <a:xfrm>
              <a:off x="7779550" y="4013657"/>
              <a:ext cx="2481988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62" name="TextBox 16, chunk 2, chunk 1">
              <a:extLst>
                <a:ext uri="{FF2B5EF4-FFF2-40B4-BE49-F238E27FC236}">
                  <a16:creationId xmlns:a16="http://schemas.microsoft.com/office/drawing/2014/main" id="{E35F26F9-2EF1-63EC-703D-A6D1528D668F}"/>
                </a:ext>
              </a:extLst>
            </p:cNvPr>
            <p:cNvSpPr txBox="1"/>
            <p:nvPr/>
          </p:nvSpPr>
          <p:spPr>
            <a:xfrm>
              <a:off x="8319729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D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60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grpId="1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4" dur="100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2" dur="1000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0" dur="1000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8" dur="100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3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8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6" grpId="1"/>
          <p:bldP spid="46" grpId="2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00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000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1000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100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3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8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6" grpId="1"/>
          <p:bldP spid="46" grpId="2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26450" y="-686153"/>
            <a:ext cx="4418614" cy="56777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37264" y="886250"/>
            <a:ext cx="10379592" cy="6193725"/>
            <a:chOff x="0" y="0"/>
            <a:chExt cx="13616424" cy="812521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552925" cy="8061711"/>
            </a:xfrm>
            <a:custGeom>
              <a:avLst/>
              <a:gdLst/>
              <a:ahLst/>
              <a:cxnLst/>
              <a:rect l="l" t="t" r="r" b="b"/>
              <a:pathLst>
                <a:path w="13552925" h="8061711">
                  <a:moveTo>
                    <a:pt x="13460214" y="8061711"/>
                  </a:moveTo>
                  <a:lnTo>
                    <a:pt x="92710" y="8061711"/>
                  </a:lnTo>
                  <a:cubicBezTo>
                    <a:pt x="41910" y="8061711"/>
                    <a:pt x="0" y="8019801"/>
                    <a:pt x="0" y="796900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458944" y="0"/>
                  </a:lnTo>
                  <a:cubicBezTo>
                    <a:pt x="13509744" y="0"/>
                    <a:pt x="13551653" y="41910"/>
                    <a:pt x="13551653" y="92710"/>
                  </a:cubicBezTo>
                  <a:lnTo>
                    <a:pt x="13551653" y="7967731"/>
                  </a:lnTo>
                  <a:cubicBezTo>
                    <a:pt x="13552925" y="8019801"/>
                    <a:pt x="13511014" y="8061711"/>
                    <a:pt x="13460214" y="806171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3616425" cy="8125212"/>
            </a:xfrm>
            <a:custGeom>
              <a:avLst/>
              <a:gdLst/>
              <a:ahLst/>
              <a:cxnLst/>
              <a:rect l="l" t="t" r="r" b="b"/>
              <a:pathLst>
                <a:path w="13616425" h="8125212">
                  <a:moveTo>
                    <a:pt x="13491964" y="59690"/>
                  </a:moveTo>
                  <a:cubicBezTo>
                    <a:pt x="13527525" y="59690"/>
                    <a:pt x="13556734" y="88900"/>
                    <a:pt x="13556734" y="124460"/>
                  </a:cubicBezTo>
                  <a:lnTo>
                    <a:pt x="13556734" y="8000751"/>
                  </a:lnTo>
                  <a:cubicBezTo>
                    <a:pt x="13556734" y="8036312"/>
                    <a:pt x="13527525" y="8065522"/>
                    <a:pt x="13491964" y="8065522"/>
                  </a:cubicBezTo>
                  <a:lnTo>
                    <a:pt x="124460" y="8065522"/>
                  </a:lnTo>
                  <a:cubicBezTo>
                    <a:pt x="88900" y="8065522"/>
                    <a:pt x="59690" y="8036312"/>
                    <a:pt x="59690" y="800075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491964" y="59690"/>
                  </a:lnTo>
                  <a:moveTo>
                    <a:pt x="1349196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000751"/>
                  </a:lnTo>
                  <a:cubicBezTo>
                    <a:pt x="0" y="8069331"/>
                    <a:pt x="55880" y="8125212"/>
                    <a:pt x="124460" y="8125212"/>
                  </a:cubicBezTo>
                  <a:lnTo>
                    <a:pt x="13491964" y="8125212"/>
                  </a:lnTo>
                  <a:cubicBezTo>
                    <a:pt x="13560544" y="8125212"/>
                    <a:pt x="13616425" y="8069331"/>
                    <a:pt x="13616425" y="8000751"/>
                  </a:cubicBezTo>
                  <a:lnTo>
                    <a:pt x="13616425" y="124460"/>
                  </a:lnTo>
                  <a:cubicBezTo>
                    <a:pt x="13616425" y="55880"/>
                    <a:pt x="13560544" y="0"/>
                    <a:pt x="13491964" y="0"/>
                  </a:cubicBezTo>
                  <a:close/>
                </a:path>
              </a:pathLst>
            </a:custGeom>
            <a:solidFill>
              <a:srgbClr val="403C38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981895">
            <a:off x="-31102" y="5308186"/>
            <a:ext cx="3350815" cy="321069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737264" y="685800"/>
            <a:ext cx="10379592" cy="400900"/>
            <a:chOff x="0" y="0"/>
            <a:chExt cx="59843839" cy="2311400"/>
          </a:xfrm>
          <a:solidFill>
            <a:srgbClr val="F09571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59843839" cy="2311400"/>
            </a:xfrm>
            <a:custGeom>
              <a:avLst/>
              <a:gdLst/>
              <a:ahLst/>
              <a:cxnLst/>
              <a:rect l="l" t="t" r="r" b="b"/>
              <a:pathLst>
                <a:path w="59843839" h="2311400">
                  <a:moveTo>
                    <a:pt x="5953903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59539039" y="2311400"/>
                  </a:lnTo>
                  <a:cubicBezTo>
                    <a:pt x="59707946" y="2311400"/>
                    <a:pt x="59843839" y="2175510"/>
                    <a:pt x="59843839" y="2006600"/>
                  </a:cubicBezTo>
                  <a:lnTo>
                    <a:pt x="59843839" y="304800"/>
                  </a:lnTo>
                  <a:cubicBezTo>
                    <a:pt x="59843839" y="135890"/>
                    <a:pt x="59707946" y="0"/>
                    <a:pt x="59539039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361714">
            <a:off x="6658866" y="-2146896"/>
            <a:ext cx="5864643" cy="56193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70924" y="788362"/>
            <a:ext cx="484359" cy="48435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99401" y="288518"/>
            <a:ext cx="984203" cy="9842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25586" y="1392878"/>
            <a:ext cx="681209" cy="6812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6028" y="6348688"/>
            <a:ext cx="391237" cy="391237"/>
          </a:xfrm>
          <a:prstGeom prst="rect">
            <a:avLst/>
          </a:prstGeom>
        </p:spPr>
      </p:pic>
      <p:pic>
        <p:nvPicPr>
          <p:cNvPr id="52" name="Picture 51" descr="Vain Taffy Cat">
            <a:extLst>
              <a:ext uri="{FF2B5EF4-FFF2-40B4-BE49-F238E27FC236}">
                <a16:creationId xmlns:a16="http://schemas.microsoft.com/office/drawing/2014/main" id="{55DDC9B2-4B5E-2437-6546-D7CCA59409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88" y="1098516"/>
            <a:ext cx="5702708" cy="5702708"/>
          </a:xfrm>
          <a:prstGeom prst="rect">
            <a:avLst/>
          </a:prstGeom>
        </p:spPr>
      </p:pic>
      <p:pic>
        <p:nvPicPr>
          <p:cNvPr id="53" name="Picture 17">
            <a:extLst>
              <a:ext uri="{FF2B5EF4-FFF2-40B4-BE49-F238E27FC236}">
                <a16:creationId xmlns:a16="http://schemas.microsoft.com/office/drawing/2014/main" id="{7B47F17E-D7BF-323F-822F-70F138BC4EA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6283282">
            <a:off x="-1639731" y="-1297670"/>
            <a:ext cx="3962423" cy="3873269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id="{08C4F963-1FB4-0480-591D-02938BF5A9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47992" y="499305"/>
            <a:ext cx="670618" cy="62184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2F69C5-635F-4006-E566-557DAB5CD07D}"/>
              </a:ext>
            </a:extLst>
          </p:cNvPr>
          <p:cNvGrpSpPr/>
          <p:nvPr/>
        </p:nvGrpSpPr>
        <p:grpSpPr>
          <a:xfrm>
            <a:off x="1401839" y="2074225"/>
            <a:ext cx="5836781" cy="1508669"/>
            <a:chOff x="3514519" y="1483510"/>
            <a:chExt cx="4900468" cy="150866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5FC4617-F0FE-142C-E480-F0AA59FE4D81}"/>
                </a:ext>
              </a:extLst>
            </p:cNvPr>
            <p:cNvSpPr/>
            <p:nvPr/>
          </p:nvSpPr>
          <p:spPr>
            <a:xfrm>
              <a:off x="3620557" y="1575467"/>
              <a:ext cx="4794430" cy="1416712"/>
            </a:xfrm>
            <a:custGeom>
              <a:avLst/>
              <a:gdLst>
                <a:gd name="connsiteX0" fmla="*/ 113078 w 4794430"/>
                <a:gd name="connsiteY0" fmla="*/ 69600 h 1416712"/>
                <a:gd name="connsiteX1" fmla="*/ 432991 w 4794430"/>
                <a:gd name="connsiteY1" fmla="*/ 2162 h 1416712"/>
                <a:gd name="connsiteX2" fmla="*/ 1437379 w 4794430"/>
                <a:gd name="connsiteY2" fmla="*/ 14513 h 1416712"/>
                <a:gd name="connsiteX3" fmla="*/ 4527214 w 4794430"/>
                <a:gd name="connsiteY3" fmla="*/ 28799 h 1416712"/>
                <a:gd name="connsiteX4" fmla="*/ 4642221 w 4794430"/>
                <a:gd name="connsiteY4" fmla="*/ 43909 h 1416712"/>
                <a:gd name="connsiteX5" fmla="*/ 4715434 w 4794430"/>
                <a:gd name="connsiteY5" fmla="*/ 106200 h 1416712"/>
                <a:gd name="connsiteX6" fmla="*/ 4709571 w 4794430"/>
                <a:gd name="connsiteY6" fmla="*/ 727220 h 1416712"/>
                <a:gd name="connsiteX7" fmla="*/ 4767750 w 4794430"/>
                <a:gd name="connsiteY7" fmla="*/ 1264498 h 1416712"/>
                <a:gd name="connsiteX8" fmla="*/ 4599375 w 4794430"/>
                <a:gd name="connsiteY8" fmla="*/ 1365325 h 1416712"/>
                <a:gd name="connsiteX9" fmla="*/ 4132284 w 4794430"/>
                <a:gd name="connsiteY9" fmla="*/ 1385910 h 1416712"/>
                <a:gd name="connsiteX10" fmla="*/ 2690271 w 4794430"/>
                <a:gd name="connsiteY10" fmla="*/ 1411848 h 1416712"/>
                <a:gd name="connsiteX11" fmla="*/ 262060 w 4794430"/>
                <a:gd name="connsiteY11" fmla="*/ 1377305 h 1416712"/>
                <a:gd name="connsiteX12" fmla="*/ 186893 w 4794430"/>
                <a:gd name="connsiteY12" fmla="*/ 1370800 h 1416712"/>
                <a:gd name="connsiteX13" fmla="*/ 149459 w 4794430"/>
                <a:gd name="connsiteY13" fmla="*/ 1350750 h 1416712"/>
                <a:gd name="connsiteX14" fmla="*/ 71736 w 4794430"/>
                <a:gd name="connsiteY14" fmla="*/ 975767 h 1416712"/>
                <a:gd name="connsiteX15" fmla="*/ 126308 w 4794430"/>
                <a:gd name="connsiteY15" fmla="*/ 65112 h 141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94430" h="1416712">
                  <a:moveTo>
                    <a:pt x="113078" y="69600"/>
                  </a:moveTo>
                  <a:cubicBezTo>
                    <a:pt x="89175" y="28429"/>
                    <a:pt x="281754" y="5620"/>
                    <a:pt x="432991" y="2162"/>
                  </a:cubicBezTo>
                  <a:cubicBezTo>
                    <a:pt x="767486" y="-5413"/>
                    <a:pt x="1102583" y="8914"/>
                    <a:pt x="1437379" y="14513"/>
                  </a:cubicBezTo>
                  <a:cubicBezTo>
                    <a:pt x="2471684" y="32423"/>
                    <a:pt x="3498472" y="-17888"/>
                    <a:pt x="4527214" y="28799"/>
                  </a:cubicBezTo>
                  <a:cubicBezTo>
                    <a:pt x="4556079" y="30076"/>
                    <a:pt x="4616062" y="35304"/>
                    <a:pt x="4642221" y="43909"/>
                  </a:cubicBezTo>
                  <a:cubicBezTo>
                    <a:pt x="4679504" y="56260"/>
                    <a:pt x="4715434" y="70217"/>
                    <a:pt x="4715434" y="106200"/>
                  </a:cubicBezTo>
                  <a:cubicBezTo>
                    <a:pt x="4715434" y="300362"/>
                    <a:pt x="4677399" y="427703"/>
                    <a:pt x="4709571" y="727220"/>
                  </a:cubicBezTo>
                  <a:cubicBezTo>
                    <a:pt x="4725657" y="875434"/>
                    <a:pt x="4847127" y="1117806"/>
                    <a:pt x="4767750" y="1264498"/>
                  </a:cubicBezTo>
                  <a:cubicBezTo>
                    <a:pt x="4747606" y="1302004"/>
                    <a:pt x="4708669" y="1342063"/>
                    <a:pt x="4599375" y="1365325"/>
                  </a:cubicBezTo>
                  <a:cubicBezTo>
                    <a:pt x="4471891" y="1392456"/>
                    <a:pt x="4293444" y="1388133"/>
                    <a:pt x="4132284" y="1385910"/>
                  </a:cubicBezTo>
                  <a:cubicBezTo>
                    <a:pt x="3651212" y="1379117"/>
                    <a:pt x="3171343" y="1402667"/>
                    <a:pt x="2690271" y="1411848"/>
                  </a:cubicBezTo>
                  <a:cubicBezTo>
                    <a:pt x="1880567" y="1427534"/>
                    <a:pt x="1068607" y="1402420"/>
                    <a:pt x="262060" y="1377305"/>
                  </a:cubicBezTo>
                  <a:cubicBezTo>
                    <a:pt x="235300" y="1376482"/>
                    <a:pt x="207037" y="1375494"/>
                    <a:pt x="186893" y="1370800"/>
                  </a:cubicBezTo>
                  <a:cubicBezTo>
                    <a:pt x="166748" y="1366107"/>
                    <a:pt x="156826" y="1358120"/>
                    <a:pt x="149459" y="1350750"/>
                  </a:cubicBezTo>
                  <a:cubicBezTo>
                    <a:pt x="30544" y="1229502"/>
                    <a:pt x="69481" y="1101420"/>
                    <a:pt x="71736" y="975767"/>
                  </a:cubicBezTo>
                  <a:cubicBezTo>
                    <a:pt x="78802" y="671227"/>
                    <a:pt x="-125955" y="361665"/>
                    <a:pt x="126308" y="65112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150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77AA994-F6B7-7A2E-1CB4-73A0C23AAEE1}"/>
                </a:ext>
              </a:extLst>
            </p:cNvPr>
            <p:cNvSpPr/>
            <p:nvPr/>
          </p:nvSpPr>
          <p:spPr>
            <a:xfrm>
              <a:off x="3514519" y="1483510"/>
              <a:ext cx="4794648" cy="1416915"/>
            </a:xfrm>
            <a:custGeom>
              <a:avLst/>
              <a:gdLst>
                <a:gd name="connsiteX0" fmla="*/ 113316 w 4794648"/>
                <a:gd name="connsiteY0" fmla="*/ 69620 h 1416915"/>
                <a:gd name="connsiteX1" fmla="*/ 433229 w 4794648"/>
                <a:gd name="connsiteY1" fmla="*/ 2182 h 1416915"/>
                <a:gd name="connsiteX2" fmla="*/ 1437467 w 4794648"/>
                <a:gd name="connsiteY2" fmla="*/ 14533 h 1416915"/>
                <a:gd name="connsiteX3" fmla="*/ 4527453 w 4794648"/>
                <a:gd name="connsiteY3" fmla="*/ 28819 h 1416915"/>
                <a:gd name="connsiteX4" fmla="*/ 4642308 w 4794648"/>
                <a:gd name="connsiteY4" fmla="*/ 43929 h 1416915"/>
                <a:gd name="connsiteX5" fmla="*/ 4715672 w 4794648"/>
                <a:gd name="connsiteY5" fmla="*/ 106220 h 1416915"/>
                <a:gd name="connsiteX6" fmla="*/ 4709809 w 4794648"/>
                <a:gd name="connsiteY6" fmla="*/ 727281 h 1416915"/>
                <a:gd name="connsiteX7" fmla="*/ 4767989 w 4794648"/>
                <a:gd name="connsiteY7" fmla="*/ 1264559 h 1416915"/>
                <a:gd name="connsiteX8" fmla="*/ 4599463 w 4794648"/>
                <a:gd name="connsiteY8" fmla="*/ 1365386 h 1416915"/>
                <a:gd name="connsiteX9" fmla="*/ 4132523 w 4794648"/>
                <a:gd name="connsiteY9" fmla="*/ 1385971 h 1416915"/>
                <a:gd name="connsiteX10" fmla="*/ 2690960 w 4794648"/>
                <a:gd name="connsiteY10" fmla="*/ 1412156 h 1416915"/>
                <a:gd name="connsiteX11" fmla="*/ 262749 w 4794648"/>
                <a:gd name="connsiteY11" fmla="*/ 1377449 h 1416915"/>
                <a:gd name="connsiteX12" fmla="*/ 187582 w 4794648"/>
                <a:gd name="connsiteY12" fmla="*/ 1370903 h 1416915"/>
                <a:gd name="connsiteX13" fmla="*/ 149998 w 4794648"/>
                <a:gd name="connsiteY13" fmla="*/ 1350894 h 1416915"/>
                <a:gd name="connsiteX14" fmla="*/ 71974 w 4794648"/>
                <a:gd name="connsiteY14" fmla="*/ 975746 h 1416915"/>
                <a:gd name="connsiteX15" fmla="*/ 126546 w 4794648"/>
                <a:gd name="connsiteY15" fmla="*/ 65091 h 141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94648" h="1416915">
                  <a:moveTo>
                    <a:pt x="113316" y="69620"/>
                  </a:moveTo>
                  <a:cubicBezTo>
                    <a:pt x="90165" y="28531"/>
                    <a:pt x="281842" y="5599"/>
                    <a:pt x="433229" y="2182"/>
                  </a:cubicBezTo>
                  <a:cubicBezTo>
                    <a:pt x="767574" y="-5435"/>
                    <a:pt x="1102671" y="8893"/>
                    <a:pt x="1437467" y="14533"/>
                  </a:cubicBezTo>
                  <a:cubicBezTo>
                    <a:pt x="2471772" y="32648"/>
                    <a:pt x="3498560" y="-17704"/>
                    <a:pt x="4527453" y="28819"/>
                  </a:cubicBezTo>
                  <a:cubicBezTo>
                    <a:pt x="4556317" y="30137"/>
                    <a:pt x="4616150" y="35324"/>
                    <a:pt x="4642308" y="43929"/>
                  </a:cubicBezTo>
                  <a:cubicBezTo>
                    <a:pt x="4679742" y="56280"/>
                    <a:pt x="4715672" y="70278"/>
                    <a:pt x="4715672" y="106220"/>
                  </a:cubicBezTo>
                  <a:cubicBezTo>
                    <a:pt x="4715672" y="300381"/>
                    <a:pt x="4677487" y="427723"/>
                    <a:pt x="4709809" y="727281"/>
                  </a:cubicBezTo>
                  <a:cubicBezTo>
                    <a:pt x="4725745" y="875495"/>
                    <a:pt x="4847366" y="1117867"/>
                    <a:pt x="4767989" y="1264559"/>
                  </a:cubicBezTo>
                  <a:cubicBezTo>
                    <a:pt x="4747693" y="1302065"/>
                    <a:pt x="4708757" y="1342124"/>
                    <a:pt x="4599463" y="1365386"/>
                  </a:cubicBezTo>
                  <a:cubicBezTo>
                    <a:pt x="4472130" y="1392517"/>
                    <a:pt x="4293682" y="1388153"/>
                    <a:pt x="4132523" y="1385971"/>
                  </a:cubicBezTo>
                  <a:cubicBezTo>
                    <a:pt x="3651000" y="1379219"/>
                    <a:pt x="3172032" y="1402810"/>
                    <a:pt x="2690960" y="1412156"/>
                  </a:cubicBezTo>
                  <a:cubicBezTo>
                    <a:pt x="1881256" y="1427636"/>
                    <a:pt x="1069296" y="1402522"/>
                    <a:pt x="262749" y="1377449"/>
                  </a:cubicBezTo>
                  <a:cubicBezTo>
                    <a:pt x="235990" y="1376625"/>
                    <a:pt x="207576" y="1375596"/>
                    <a:pt x="187582" y="1370903"/>
                  </a:cubicBezTo>
                  <a:cubicBezTo>
                    <a:pt x="167587" y="1366209"/>
                    <a:pt x="157515" y="1358263"/>
                    <a:pt x="149998" y="1350894"/>
                  </a:cubicBezTo>
                  <a:cubicBezTo>
                    <a:pt x="30031" y="1229358"/>
                    <a:pt x="68967" y="1101399"/>
                    <a:pt x="71974" y="975746"/>
                  </a:cubicBezTo>
                  <a:cubicBezTo>
                    <a:pt x="78889" y="671083"/>
                    <a:pt x="-126168" y="361685"/>
                    <a:pt x="126546" y="65091"/>
                  </a:cubicBezTo>
                </a:path>
              </a:pathLst>
            </a:custGeom>
            <a:solidFill>
              <a:srgbClr val="F09571"/>
            </a:solidFill>
            <a:ln w="150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" name="sai1 - 9Slide.vn">
            <a:extLst>
              <a:ext uri="{FF2B5EF4-FFF2-40B4-BE49-F238E27FC236}">
                <a16:creationId xmlns:a16="http://schemas.microsoft.com/office/drawing/2014/main" id="{A802680A-B196-83DC-2A5B-8E4B11A6DF5E}"/>
              </a:ext>
            </a:extLst>
          </p:cNvPr>
          <p:cNvGrpSpPr/>
          <p:nvPr/>
        </p:nvGrpSpPr>
        <p:grpSpPr>
          <a:xfrm>
            <a:off x="4533383" y="3749368"/>
            <a:ext cx="1842495" cy="1160930"/>
            <a:chOff x="7356397" y="3482604"/>
            <a:chExt cx="1842495" cy="1160930"/>
          </a:xfrm>
        </p:grpSpPr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C752DDA0-CECB-C23B-DDFA-12D29CC2B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356397" y="3753868"/>
              <a:ext cx="1842495" cy="889666"/>
            </a:xfrm>
            <a:prstGeom prst="rect">
              <a:avLst/>
            </a:prstGeom>
          </p:spPr>
        </p:pic>
        <p:pic>
          <p:nvPicPr>
            <p:cNvPr id="31" name="Picture 9">
              <a:extLst>
                <a:ext uri="{FF2B5EF4-FFF2-40B4-BE49-F238E27FC236}">
                  <a16:creationId xmlns:a16="http://schemas.microsoft.com/office/drawing/2014/main" id="{A2DDBF00-DB8F-1BE3-5161-D293046BC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745836" y="3482604"/>
              <a:ext cx="999984" cy="518325"/>
            </a:xfrm>
            <a:prstGeom prst="rect">
              <a:avLst/>
            </a:prstGeom>
          </p:spPr>
        </p:pic>
        <p:sp>
          <p:nvSpPr>
            <p:cNvPr id="32" name="TextBox 16, chunk 2, chunk 1">
              <a:extLst>
                <a:ext uri="{FF2B5EF4-FFF2-40B4-BE49-F238E27FC236}">
                  <a16:creationId xmlns:a16="http://schemas.microsoft.com/office/drawing/2014/main" id="{B27BFC2D-3808-6830-C450-0BDDE982DCB1}"/>
                </a:ext>
              </a:extLst>
            </p:cNvPr>
            <p:cNvSpPr txBox="1"/>
            <p:nvPr/>
          </p:nvSpPr>
          <p:spPr>
            <a:xfrm>
              <a:off x="7577955" y="4014697"/>
              <a:ext cx="16043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3 IcielPanton Black" panose="00000A00000000000000" pitchFamily="2" charset="0"/>
                </a:rPr>
                <a:t>Đáp án</a:t>
              </a:r>
            </a:p>
          </p:txBody>
        </p:sp>
        <p:sp>
          <p:nvSpPr>
            <p:cNvPr id="33" name="TextBox 16, chunk 2, chunk 1">
              <a:extLst>
                <a:ext uri="{FF2B5EF4-FFF2-40B4-BE49-F238E27FC236}">
                  <a16:creationId xmlns:a16="http://schemas.microsoft.com/office/drawing/2014/main" id="{429BA39F-3D55-6563-F218-0E4F440B218B}"/>
                </a:ext>
              </a:extLst>
            </p:cNvPr>
            <p:cNvSpPr txBox="1"/>
            <p:nvPr/>
          </p:nvSpPr>
          <p:spPr>
            <a:xfrm>
              <a:off x="8045005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B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34" name="TextBox 19, chunk 1">
            <a:extLst>
              <a:ext uri="{FF2B5EF4-FFF2-40B4-BE49-F238E27FC236}">
                <a16:creationId xmlns:a16="http://schemas.microsoft.com/office/drawing/2014/main" id="{31D32EAF-0505-157D-E48A-54E03E30A701}"/>
              </a:ext>
            </a:extLst>
          </p:cNvPr>
          <p:cNvSpPr txBox="1"/>
          <p:nvPr/>
        </p:nvSpPr>
        <p:spPr>
          <a:xfrm>
            <a:off x="2069474" y="2368341"/>
            <a:ext cx="4378720" cy="984885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>
            <a:defPPr>
              <a:defRPr lang="en-US"/>
            </a:defPPr>
            <a:lvl1pPr algn="ctr">
              <a:defRPr kumimoji="0" sz="3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IcielPanton Black" panose="00000A00000000000000" pitchFamily="2" charset="0"/>
                <a:ea typeface="#9Slide02 Tieu de dai" panose="02000000000000000000" pitchFamily="2" charset="0"/>
              </a:defRPr>
            </a:lvl1pPr>
          </a:lstStyle>
          <a:p>
            <a:r>
              <a:rPr lang="en-US"/>
              <a:t>Câu hỏi 11: Nội dung câu hỏi?</a:t>
            </a:r>
          </a:p>
        </p:txBody>
      </p:sp>
      <p:grpSp>
        <p:nvGrpSpPr>
          <p:cNvPr id="50" name="đúng - 9Slide.vn">
            <a:extLst>
              <a:ext uri="{FF2B5EF4-FFF2-40B4-BE49-F238E27FC236}">
                <a16:creationId xmlns:a16="http://schemas.microsoft.com/office/drawing/2014/main" id="{658E6329-8949-6E00-EDC6-9AA7C767E500}"/>
              </a:ext>
            </a:extLst>
          </p:cNvPr>
          <p:cNvGrpSpPr/>
          <p:nvPr/>
        </p:nvGrpSpPr>
        <p:grpSpPr>
          <a:xfrm>
            <a:off x="1386599" y="3749368"/>
            <a:ext cx="2549498" cy="1160930"/>
            <a:chOff x="4306709" y="3312442"/>
            <a:chExt cx="2549498" cy="1160930"/>
          </a:xfrm>
        </p:grpSpPr>
        <p:pic>
          <p:nvPicPr>
            <p:cNvPr id="51" name="Picture 5">
              <a:extLst>
                <a:ext uri="{FF2B5EF4-FFF2-40B4-BE49-F238E27FC236}">
                  <a16:creationId xmlns:a16="http://schemas.microsoft.com/office/drawing/2014/main" id="{05E3A187-CE45-8337-5FD2-E5794DD15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4306709" y="3583706"/>
              <a:ext cx="2549498" cy="889666"/>
            </a:xfrm>
            <a:prstGeom prst="rect">
              <a:avLst/>
            </a:prstGeom>
          </p:spPr>
        </p:pic>
        <p:pic>
          <p:nvPicPr>
            <p:cNvPr id="54" name="Picture 91">
              <a:extLst>
                <a:ext uri="{FF2B5EF4-FFF2-40B4-BE49-F238E27FC236}">
                  <a16:creationId xmlns:a16="http://schemas.microsoft.com/office/drawing/2014/main" id="{EC54F934-955E-FC84-DA2E-D1420E7B3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069047" y="3312442"/>
              <a:ext cx="999984" cy="518325"/>
            </a:xfrm>
            <a:prstGeom prst="rect">
              <a:avLst/>
            </a:prstGeom>
          </p:spPr>
        </p:pic>
        <p:sp>
          <p:nvSpPr>
            <p:cNvPr id="55" name="TextBox 16, chunk 2, chunk 1">
              <a:extLst>
                <a:ext uri="{FF2B5EF4-FFF2-40B4-BE49-F238E27FC236}">
                  <a16:creationId xmlns:a16="http://schemas.microsoft.com/office/drawing/2014/main" id="{467E2FCE-754C-F576-E69E-4B9A1B33E147}"/>
                </a:ext>
              </a:extLst>
            </p:cNvPr>
            <p:cNvSpPr txBox="1"/>
            <p:nvPr/>
          </p:nvSpPr>
          <p:spPr>
            <a:xfrm>
              <a:off x="4496272" y="3848952"/>
              <a:ext cx="2325085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 đúng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56" name="TextBox 16, chunk 2, chunk 12">
              <a:extLst>
                <a:ext uri="{FF2B5EF4-FFF2-40B4-BE49-F238E27FC236}">
                  <a16:creationId xmlns:a16="http://schemas.microsoft.com/office/drawing/2014/main" id="{F3514FFC-A5E6-E625-41B1-3A71DDEA0114}"/>
                </a:ext>
              </a:extLst>
            </p:cNvPr>
            <p:cNvSpPr txBox="1"/>
            <p:nvPr/>
          </p:nvSpPr>
          <p:spPr>
            <a:xfrm>
              <a:off x="5368216" y="3333164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57" name="sai 2 - 9Slide.vn">
            <a:extLst>
              <a:ext uri="{FF2B5EF4-FFF2-40B4-BE49-F238E27FC236}">
                <a16:creationId xmlns:a16="http://schemas.microsoft.com/office/drawing/2014/main" id="{470AB16F-9CA7-02DD-67C9-C7CC3FEDA938}"/>
              </a:ext>
            </a:extLst>
          </p:cNvPr>
          <p:cNvGrpSpPr/>
          <p:nvPr/>
        </p:nvGrpSpPr>
        <p:grpSpPr>
          <a:xfrm>
            <a:off x="1660037" y="5169371"/>
            <a:ext cx="1996522" cy="1160930"/>
            <a:chOff x="7356397" y="3482604"/>
            <a:chExt cx="1996522" cy="1160930"/>
          </a:xfrm>
        </p:grpSpPr>
        <p:pic>
          <p:nvPicPr>
            <p:cNvPr id="58" name="Picture 5">
              <a:extLst>
                <a:ext uri="{FF2B5EF4-FFF2-40B4-BE49-F238E27FC236}">
                  <a16:creationId xmlns:a16="http://schemas.microsoft.com/office/drawing/2014/main" id="{7582048F-CF91-0148-531A-CC81B5224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356397" y="3753868"/>
              <a:ext cx="1842495" cy="889666"/>
            </a:xfrm>
            <a:prstGeom prst="rect">
              <a:avLst/>
            </a:prstGeom>
          </p:spPr>
        </p:pic>
        <p:pic>
          <p:nvPicPr>
            <p:cNvPr id="59" name="Picture 9">
              <a:extLst>
                <a:ext uri="{FF2B5EF4-FFF2-40B4-BE49-F238E27FC236}">
                  <a16:creationId xmlns:a16="http://schemas.microsoft.com/office/drawing/2014/main" id="{53527237-AFEE-79CB-FF31-E72A3F9D6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745836" y="3482604"/>
              <a:ext cx="999984" cy="518325"/>
            </a:xfrm>
            <a:prstGeom prst="rect">
              <a:avLst/>
            </a:prstGeom>
          </p:spPr>
        </p:pic>
        <p:sp>
          <p:nvSpPr>
            <p:cNvPr id="60" name="TextBox 16, chunk 2, chunk 1">
              <a:extLst>
                <a:ext uri="{FF2B5EF4-FFF2-40B4-BE49-F238E27FC236}">
                  <a16:creationId xmlns:a16="http://schemas.microsoft.com/office/drawing/2014/main" id="{81E7907D-F5B2-8E21-FEAD-05D3A610B029}"/>
                </a:ext>
              </a:extLst>
            </p:cNvPr>
            <p:cNvSpPr txBox="1"/>
            <p:nvPr/>
          </p:nvSpPr>
          <p:spPr>
            <a:xfrm>
              <a:off x="7748526" y="4014697"/>
              <a:ext cx="16043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61" name="TextBox 16, chunk 2, chunk 1">
              <a:extLst>
                <a:ext uri="{FF2B5EF4-FFF2-40B4-BE49-F238E27FC236}">
                  <a16:creationId xmlns:a16="http://schemas.microsoft.com/office/drawing/2014/main" id="{7186F4BD-F58F-AFB6-E344-0ED10DE2DA1A}"/>
                </a:ext>
              </a:extLst>
            </p:cNvPr>
            <p:cNvSpPr txBox="1"/>
            <p:nvPr/>
          </p:nvSpPr>
          <p:spPr>
            <a:xfrm>
              <a:off x="8045005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C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62" name="sai 3 - 9Slide.vn">
            <a:extLst>
              <a:ext uri="{FF2B5EF4-FFF2-40B4-BE49-F238E27FC236}">
                <a16:creationId xmlns:a16="http://schemas.microsoft.com/office/drawing/2014/main" id="{F26DD325-279F-7C0D-0055-CFE62628D1B4}"/>
              </a:ext>
            </a:extLst>
          </p:cNvPr>
          <p:cNvGrpSpPr/>
          <p:nvPr/>
        </p:nvGrpSpPr>
        <p:grpSpPr>
          <a:xfrm>
            <a:off x="4236174" y="5169371"/>
            <a:ext cx="3078002" cy="1160930"/>
            <a:chOff x="7183536" y="3482604"/>
            <a:chExt cx="3078002" cy="1160930"/>
          </a:xfrm>
        </p:grpSpPr>
        <p:pic>
          <p:nvPicPr>
            <p:cNvPr id="63" name="Picture 5">
              <a:extLst>
                <a:ext uri="{FF2B5EF4-FFF2-40B4-BE49-F238E27FC236}">
                  <a16:creationId xmlns:a16="http://schemas.microsoft.com/office/drawing/2014/main" id="{A4A2A455-5566-6228-564A-A3B47C16C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183536" y="3753868"/>
              <a:ext cx="2616417" cy="889666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6DA4247F-0BB1-1629-C6CF-502EDF9D5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020560" y="3482604"/>
              <a:ext cx="999984" cy="518325"/>
            </a:xfrm>
            <a:prstGeom prst="rect">
              <a:avLst/>
            </a:prstGeom>
          </p:spPr>
        </p:pic>
        <p:sp>
          <p:nvSpPr>
            <p:cNvPr id="65" name="TextBox 16, chunk 2, chunk 1">
              <a:extLst>
                <a:ext uri="{FF2B5EF4-FFF2-40B4-BE49-F238E27FC236}">
                  <a16:creationId xmlns:a16="http://schemas.microsoft.com/office/drawing/2014/main" id="{7ECBB3A4-700A-3899-DAF3-A644F8DD7EE7}"/>
                </a:ext>
              </a:extLst>
            </p:cNvPr>
            <p:cNvSpPr txBox="1"/>
            <p:nvPr/>
          </p:nvSpPr>
          <p:spPr>
            <a:xfrm>
              <a:off x="7779550" y="4013657"/>
              <a:ext cx="2481988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66" name="TextBox 16, chunk 2, chunk 1">
              <a:extLst>
                <a:ext uri="{FF2B5EF4-FFF2-40B4-BE49-F238E27FC236}">
                  <a16:creationId xmlns:a16="http://schemas.microsoft.com/office/drawing/2014/main" id="{04EE28E3-9F2D-2301-9DCD-14754AAE234F}"/>
                </a:ext>
              </a:extLst>
            </p:cNvPr>
            <p:cNvSpPr txBox="1"/>
            <p:nvPr/>
          </p:nvSpPr>
          <p:spPr>
            <a:xfrm>
              <a:off x="8319729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D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209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grpId="1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4" dur="1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2" dur="100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0" dur="1000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8" dur="1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4" grpId="1"/>
          <p:bldP spid="34" grpId="2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00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1000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1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4" grpId="1"/>
          <p:bldP spid="34" grpId="2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90482" y="-1351677"/>
            <a:ext cx="4418614" cy="56777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99719" y="1346910"/>
            <a:ext cx="10970864" cy="5815073"/>
            <a:chOff x="0" y="0"/>
            <a:chExt cx="14392081" cy="7628479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7564979"/>
            </a:xfrm>
            <a:custGeom>
              <a:avLst/>
              <a:gdLst/>
              <a:ahLst/>
              <a:cxnLst/>
              <a:rect l="l" t="t" r="r" b="b"/>
              <a:pathLst>
                <a:path w="14328581" h="7564979">
                  <a:moveTo>
                    <a:pt x="14235872" y="7564979"/>
                  </a:moveTo>
                  <a:lnTo>
                    <a:pt x="92710" y="7564979"/>
                  </a:lnTo>
                  <a:cubicBezTo>
                    <a:pt x="41910" y="7564979"/>
                    <a:pt x="0" y="7523069"/>
                    <a:pt x="0" y="747226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7470999"/>
                  </a:lnTo>
                  <a:cubicBezTo>
                    <a:pt x="14328581" y="7523069"/>
                    <a:pt x="14286672" y="7564979"/>
                    <a:pt x="14235872" y="7564979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B3DBDB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7628479"/>
            </a:xfrm>
            <a:custGeom>
              <a:avLst/>
              <a:gdLst/>
              <a:ahLst/>
              <a:cxnLst/>
              <a:rect l="l" t="t" r="r" b="b"/>
              <a:pathLst>
                <a:path w="14392081" h="7628479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7504019"/>
                  </a:lnTo>
                  <a:cubicBezTo>
                    <a:pt x="14332392" y="7539579"/>
                    <a:pt x="14303181" y="7568789"/>
                    <a:pt x="14267622" y="7568789"/>
                  </a:cubicBezTo>
                  <a:lnTo>
                    <a:pt x="124460" y="7568789"/>
                  </a:lnTo>
                  <a:cubicBezTo>
                    <a:pt x="88900" y="7568789"/>
                    <a:pt x="59690" y="7539579"/>
                    <a:pt x="59690" y="750401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504019"/>
                  </a:lnTo>
                  <a:cubicBezTo>
                    <a:pt x="0" y="7572599"/>
                    <a:pt x="55880" y="7628479"/>
                    <a:pt x="124460" y="7628479"/>
                  </a:cubicBezTo>
                  <a:lnTo>
                    <a:pt x="14267622" y="7628479"/>
                  </a:lnTo>
                  <a:cubicBezTo>
                    <a:pt x="14336201" y="7628479"/>
                    <a:pt x="14392081" y="7572599"/>
                    <a:pt x="14392081" y="7504019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  <a:ln>
              <a:solidFill>
                <a:srgbClr val="B3DBDB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4858" y="1086315"/>
            <a:ext cx="9845725" cy="400900"/>
            <a:chOff x="0" y="0"/>
            <a:chExt cx="56765814" cy="2311400"/>
          </a:xfrm>
          <a:solidFill>
            <a:srgbClr val="BF6B6B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56765813" cy="2311400"/>
            </a:xfrm>
            <a:custGeom>
              <a:avLst/>
              <a:gdLst/>
              <a:ahLst/>
              <a:cxnLst/>
              <a:rect l="l" t="t" r="r" b="b"/>
              <a:pathLst>
                <a:path w="56765813" h="2311400">
                  <a:moveTo>
                    <a:pt x="56461013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56461013" y="2311400"/>
                  </a:lnTo>
                  <a:cubicBezTo>
                    <a:pt x="56629926" y="2311400"/>
                    <a:pt x="56765813" y="2175510"/>
                    <a:pt x="56765813" y="2006600"/>
                  </a:cubicBezTo>
                  <a:lnTo>
                    <a:pt x="56765813" y="304800"/>
                  </a:lnTo>
                  <a:cubicBezTo>
                    <a:pt x="56765813" y="135890"/>
                    <a:pt x="56629926" y="0"/>
                    <a:pt x="5646101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9249" y="-37585"/>
            <a:ext cx="3556210" cy="34074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26411" y="1769944"/>
            <a:ext cx="773325" cy="7592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57838" y="846167"/>
            <a:ext cx="543373" cy="5433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9008" y="643775"/>
            <a:ext cx="843440" cy="843440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933E46F4-8E39-426B-E7E5-BF45F0A540D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8719777">
            <a:off x="8900278" y="-3111370"/>
            <a:ext cx="4890537" cy="4780500"/>
          </a:xfrm>
          <a:prstGeom prst="rect">
            <a:avLst/>
          </a:prstGeom>
        </p:spPr>
      </p:pic>
      <p:pic>
        <p:nvPicPr>
          <p:cNvPr id="16" name="Picture 15" descr="Movie? Taffy Cat">
            <a:extLst>
              <a:ext uri="{FF2B5EF4-FFF2-40B4-BE49-F238E27FC236}">
                <a16:creationId xmlns:a16="http://schemas.microsoft.com/office/drawing/2014/main" id="{E22A3EB2-FCF5-27DA-35B4-5AD53920E7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818" y="2349733"/>
            <a:ext cx="5264086" cy="5264086"/>
          </a:xfrm>
          <a:prstGeom prst="rect">
            <a:avLst/>
          </a:prstGeom>
        </p:spPr>
      </p:pic>
      <p:pic>
        <p:nvPicPr>
          <p:cNvPr id="15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79028A42-04FB-016F-4396-04CB0FCBDF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47992" y="499305"/>
            <a:ext cx="670618" cy="62184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100A15E-780F-68AF-B288-9CEF1D3A5F54}"/>
              </a:ext>
            </a:extLst>
          </p:cNvPr>
          <p:cNvGrpSpPr/>
          <p:nvPr/>
        </p:nvGrpSpPr>
        <p:grpSpPr>
          <a:xfrm>
            <a:off x="4267200" y="1898612"/>
            <a:ext cx="5836781" cy="1508669"/>
            <a:chOff x="3514519" y="1483510"/>
            <a:chExt cx="4900468" cy="150866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C9EB0D3-4973-0BAA-3684-C62279B749C7}"/>
                </a:ext>
              </a:extLst>
            </p:cNvPr>
            <p:cNvSpPr/>
            <p:nvPr/>
          </p:nvSpPr>
          <p:spPr>
            <a:xfrm>
              <a:off x="3620557" y="1575467"/>
              <a:ext cx="4794430" cy="1416712"/>
            </a:xfrm>
            <a:custGeom>
              <a:avLst/>
              <a:gdLst>
                <a:gd name="connsiteX0" fmla="*/ 113078 w 4794430"/>
                <a:gd name="connsiteY0" fmla="*/ 69600 h 1416712"/>
                <a:gd name="connsiteX1" fmla="*/ 432991 w 4794430"/>
                <a:gd name="connsiteY1" fmla="*/ 2162 h 1416712"/>
                <a:gd name="connsiteX2" fmla="*/ 1437379 w 4794430"/>
                <a:gd name="connsiteY2" fmla="*/ 14513 h 1416712"/>
                <a:gd name="connsiteX3" fmla="*/ 4527214 w 4794430"/>
                <a:gd name="connsiteY3" fmla="*/ 28799 h 1416712"/>
                <a:gd name="connsiteX4" fmla="*/ 4642221 w 4794430"/>
                <a:gd name="connsiteY4" fmla="*/ 43909 h 1416712"/>
                <a:gd name="connsiteX5" fmla="*/ 4715434 w 4794430"/>
                <a:gd name="connsiteY5" fmla="*/ 106200 h 1416712"/>
                <a:gd name="connsiteX6" fmla="*/ 4709571 w 4794430"/>
                <a:gd name="connsiteY6" fmla="*/ 727220 h 1416712"/>
                <a:gd name="connsiteX7" fmla="*/ 4767750 w 4794430"/>
                <a:gd name="connsiteY7" fmla="*/ 1264498 h 1416712"/>
                <a:gd name="connsiteX8" fmla="*/ 4599375 w 4794430"/>
                <a:gd name="connsiteY8" fmla="*/ 1365325 h 1416712"/>
                <a:gd name="connsiteX9" fmla="*/ 4132284 w 4794430"/>
                <a:gd name="connsiteY9" fmla="*/ 1385910 h 1416712"/>
                <a:gd name="connsiteX10" fmla="*/ 2690271 w 4794430"/>
                <a:gd name="connsiteY10" fmla="*/ 1411848 h 1416712"/>
                <a:gd name="connsiteX11" fmla="*/ 262060 w 4794430"/>
                <a:gd name="connsiteY11" fmla="*/ 1377305 h 1416712"/>
                <a:gd name="connsiteX12" fmla="*/ 186893 w 4794430"/>
                <a:gd name="connsiteY12" fmla="*/ 1370800 h 1416712"/>
                <a:gd name="connsiteX13" fmla="*/ 149459 w 4794430"/>
                <a:gd name="connsiteY13" fmla="*/ 1350750 h 1416712"/>
                <a:gd name="connsiteX14" fmla="*/ 71736 w 4794430"/>
                <a:gd name="connsiteY14" fmla="*/ 975767 h 1416712"/>
                <a:gd name="connsiteX15" fmla="*/ 126308 w 4794430"/>
                <a:gd name="connsiteY15" fmla="*/ 65112 h 141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94430" h="1416712">
                  <a:moveTo>
                    <a:pt x="113078" y="69600"/>
                  </a:moveTo>
                  <a:cubicBezTo>
                    <a:pt x="89175" y="28429"/>
                    <a:pt x="281754" y="5620"/>
                    <a:pt x="432991" y="2162"/>
                  </a:cubicBezTo>
                  <a:cubicBezTo>
                    <a:pt x="767486" y="-5413"/>
                    <a:pt x="1102583" y="8914"/>
                    <a:pt x="1437379" y="14513"/>
                  </a:cubicBezTo>
                  <a:cubicBezTo>
                    <a:pt x="2471684" y="32423"/>
                    <a:pt x="3498472" y="-17888"/>
                    <a:pt x="4527214" y="28799"/>
                  </a:cubicBezTo>
                  <a:cubicBezTo>
                    <a:pt x="4556079" y="30076"/>
                    <a:pt x="4616062" y="35304"/>
                    <a:pt x="4642221" y="43909"/>
                  </a:cubicBezTo>
                  <a:cubicBezTo>
                    <a:pt x="4679504" y="56260"/>
                    <a:pt x="4715434" y="70217"/>
                    <a:pt x="4715434" y="106200"/>
                  </a:cubicBezTo>
                  <a:cubicBezTo>
                    <a:pt x="4715434" y="300362"/>
                    <a:pt x="4677399" y="427703"/>
                    <a:pt x="4709571" y="727220"/>
                  </a:cubicBezTo>
                  <a:cubicBezTo>
                    <a:pt x="4725657" y="875434"/>
                    <a:pt x="4847127" y="1117806"/>
                    <a:pt x="4767750" y="1264498"/>
                  </a:cubicBezTo>
                  <a:cubicBezTo>
                    <a:pt x="4747606" y="1302004"/>
                    <a:pt x="4708669" y="1342063"/>
                    <a:pt x="4599375" y="1365325"/>
                  </a:cubicBezTo>
                  <a:cubicBezTo>
                    <a:pt x="4471891" y="1392456"/>
                    <a:pt x="4293444" y="1388133"/>
                    <a:pt x="4132284" y="1385910"/>
                  </a:cubicBezTo>
                  <a:cubicBezTo>
                    <a:pt x="3651212" y="1379117"/>
                    <a:pt x="3171343" y="1402667"/>
                    <a:pt x="2690271" y="1411848"/>
                  </a:cubicBezTo>
                  <a:cubicBezTo>
                    <a:pt x="1880567" y="1427534"/>
                    <a:pt x="1068607" y="1402420"/>
                    <a:pt x="262060" y="1377305"/>
                  </a:cubicBezTo>
                  <a:cubicBezTo>
                    <a:pt x="235300" y="1376482"/>
                    <a:pt x="207037" y="1375494"/>
                    <a:pt x="186893" y="1370800"/>
                  </a:cubicBezTo>
                  <a:cubicBezTo>
                    <a:pt x="166748" y="1366107"/>
                    <a:pt x="156826" y="1358120"/>
                    <a:pt x="149459" y="1350750"/>
                  </a:cubicBezTo>
                  <a:cubicBezTo>
                    <a:pt x="30544" y="1229502"/>
                    <a:pt x="69481" y="1101420"/>
                    <a:pt x="71736" y="975767"/>
                  </a:cubicBezTo>
                  <a:cubicBezTo>
                    <a:pt x="78802" y="671227"/>
                    <a:pt x="-125955" y="361665"/>
                    <a:pt x="126308" y="65112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150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28A1FA9-F6F6-EC1E-B1DE-D4E9B7871D75}"/>
                </a:ext>
              </a:extLst>
            </p:cNvPr>
            <p:cNvSpPr/>
            <p:nvPr/>
          </p:nvSpPr>
          <p:spPr>
            <a:xfrm>
              <a:off x="3514519" y="1483510"/>
              <a:ext cx="4794648" cy="1416915"/>
            </a:xfrm>
            <a:custGeom>
              <a:avLst/>
              <a:gdLst>
                <a:gd name="connsiteX0" fmla="*/ 113316 w 4794648"/>
                <a:gd name="connsiteY0" fmla="*/ 69620 h 1416915"/>
                <a:gd name="connsiteX1" fmla="*/ 433229 w 4794648"/>
                <a:gd name="connsiteY1" fmla="*/ 2182 h 1416915"/>
                <a:gd name="connsiteX2" fmla="*/ 1437467 w 4794648"/>
                <a:gd name="connsiteY2" fmla="*/ 14533 h 1416915"/>
                <a:gd name="connsiteX3" fmla="*/ 4527453 w 4794648"/>
                <a:gd name="connsiteY3" fmla="*/ 28819 h 1416915"/>
                <a:gd name="connsiteX4" fmla="*/ 4642308 w 4794648"/>
                <a:gd name="connsiteY4" fmla="*/ 43929 h 1416915"/>
                <a:gd name="connsiteX5" fmla="*/ 4715672 w 4794648"/>
                <a:gd name="connsiteY5" fmla="*/ 106220 h 1416915"/>
                <a:gd name="connsiteX6" fmla="*/ 4709809 w 4794648"/>
                <a:gd name="connsiteY6" fmla="*/ 727281 h 1416915"/>
                <a:gd name="connsiteX7" fmla="*/ 4767989 w 4794648"/>
                <a:gd name="connsiteY7" fmla="*/ 1264559 h 1416915"/>
                <a:gd name="connsiteX8" fmla="*/ 4599463 w 4794648"/>
                <a:gd name="connsiteY8" fmla="*/ 1365386 h 1416915"/>
                <a:gd name="connsiteX9" fmla="*/ 4132523 w 4794648"/>
                <a:gd name="connsiteY9" fmla="*/ 1385971 h 1416915"/>
                <a:gd name="connsiteX10" fmla="*/ 2690960 w 4794648"/>
                <a:gd name="connsiteY10" fmla="*/ 1412156 h 1416915"/>
                <a:gd name="connsiteX11" fmla="*/ 262749 w 4794648"/>
                <a:gd name="connsiteY11" fmla="*/ 1377449 h 1416915"/>
                <a:gd name="connsiteX12" fmla="*/ 187582 w 4794648"/>
                <a:gd name="connsiteY12" fmla="*/ 1370903 h 1416915"/>
                <a:gd name="connsiteX13" fmla="*/ 149998 w 4794648"/>
                <a:gd name="connsiteY13" fmla="*/ 1350894 h 1416915"/>
                <a:gd name="connsiteX14" fmla="*/ 71974 w 4794648"/>
                <a:gd name="connsiteY14" fmla="*/ 975746 h 1416915"/>
                <a:gd name="connsiteX15" fmla="*/ 126546 w 4794648"/>
                <a:gd name="connsiteY15" fmla="*/ 65091 h 141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94648" h="1416915">
                  <a:moveTo>
                    <a:pt x="113316" y="69620"/>
                  </a:moveTo>
                  <a:cubicBezTo>
                    <a:pt x="90165" y="28531"/>
                    <a:pt x="281842" y="5599"/>
                    <a:pt x="433229" y="2182"/>
                  </a:cubicBezTo>
                  <a:cubicBezTo>
                    <a:pt x="767574" y="-5435"/>
                    <a:pt x="1102671" y="8893"/>
                    <a:pt x="1437467" y="14533"/>
                  </a:cubicBezTo>
                  <a:cubicBezTo>
                    <a:pt x="2471772" y="32648"/>
                    <a:pt x="3498560" y="-17704"/>
                    <a:pt x="4527453" y="28819"/>
                  </a:cubicBezTo>
                  <a:cubicBezTo>
                    <a:pt x="4556317" y="30137"/>
                    <a:pt x="4616150" y="35324"/>
                    <a:pt x="4642308" y="43929"/>
                  </a:cubicBezTo>
                  <a:cubicBezTo>
                    <a:pt x="4679742" y="56280"/>
                    <a:pt x="4715672" y="70278"/>
                    <a:pt x="4715672" y="106220"/>
                  </a:cubicBezTo>
                  <a:cubicBezTo>
                    <a:pt x="4715672" y="300381"/>
                    <a:pt x="4677487" y="427723"/>
                    <a:pt x="4709809" y="727281"/>
                  </a:cubicBezTo>
                  <a:cubicBezTo>
                    <a:pt x="4725745" y="875495"/>
                    <a:pt x="4847366" y="1117867"/>
                    <a:pt x="4767989" y="1264559"/>
                  </a:cubicBezTo>
                  <a:cubicBezTo>
                    <a:pt x="4747693" y="1302065"/>
                    <a:pt x="4708757" y="1342124"/>
                    <a:pt x="4599463" y="1365386"/>
                  </a:cubicBezTo>
                  <a:cubicBezTo>
                    <a:pt x="4472130" y="1392517"/>
                    <a:pt x="4293682" y="1388153"/>
                    <a:pt x="4132523" y="1385971"/>
                  </a:cubicBezTo>
                  <a:cubicBezTo>
                    <a:pt x="3651000" y="1379219"/>
                    <a:pt x="3172032" y="1402810"/>
                    <a:pt x="2690960" y="1412156"/>
                  </a:cubicBezTo>
                  <a:cubicBezTo>
                    <a:pt x="1881256" y="1427636"/>
                    <a:pt x="1069296" y="1402522"/>
                    <a:pt x="262749" y="1377449"/>
                  </a:cubicBezTo>
                  <a:cubicBezTo>
                    <a:pt x="235990" y="1376625"/>
                    <a:pt x="207576" y="1375596"/>
                    <a:pt x="187582" y="1370903"/>
                  </a:cubicBezTo>
                  <a:cubicBezTo>
                    <a:pt x="167587" y="1366209"/>
                    <a:pt x="157515" y="1358263"/>
                    <a:pt x="149998" y="1350894"/>
                  </a:cubicBezTo>
                  <a:cubicBezTo>
                    <a:pt x="30031" y="1229358"/>
                    <a:pt x="68967" y="1101399"/>
                    <a:pt x="71974" y="975746"/>
                  </a:cubicBezTo>
                  <a:cubicBezTo>
                    <a:pt x="78889" y="671083"/>
                    <a:pt x="-126168" y="361685"/>
                    <a:pt x="126546" y="65091"/>
                  </a:cubicBezTo>
                </a:path>
              </a:pathLst>
            </a:custGeom>
            <a:solidFill>
              <a:srgbClr val="F09571"/>
            </a:solidFill>
            <a:ln w="150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5" name="sai1 - 9Slide.vn">
            <a:extLst>
              <a:ext uri="{FF2B5EF4-FFF2-40B4-BE49-F238E27FC236}">
                <a16:creationId xmlns:a16="http://schemas.microsoft.com/office/drawing/2014/main" id="{634F1F79-AC68-FE6E-9AC6-F4B8C2AC2217}"/>
              </a:ext>
            </a:extLst>
          </p:cNvPr>
          <p:cNvGrpSpPr/>
          <p:nvPr/>
        </p:nvGrpSpPr>
        <p:grpSpPr>
          <a:xfrm>
            <a:off x="4591006" y="3573755"/>
            <a:ext cx="1842495" cy="1160930"/>
            <a:chOff x="7356397" y="3482604"/>
            <a:chExt cx="1842495" cy="1160930"/>
          </a:xfrm>
        </p:grpSpPr>
        <p:pic>
          <p:nvPicPr>
            <p:cNvPr id="26" name="Picture 5">
              <a:extLst>
                <a:ext uri="{FF2B5EF4-FFF2-40B4-BE49-F238E27FC236}">
                  <a16:creationId xmlns:a16="http://schemas.microsoft.com/office/drawing/2014/main" id="{24D24CFC-030D-F45F-44A4-1C55155DA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356397" y="3753868"/>
              <a:ext cx="1842495" cy="889666"/>
            </a:xfrm>
            <a:prstGeom prst="rect">
              <a:avLst/>
            </a:prstGeom>
          </p:spPr>
        </p:pic>
        <p:pic>
          <p:nvPicPr>
            <p:cNvPr id="29" name="Picture 9">
              <a:extLst>
                <a:ext uri="{FF2B5EF4-FFF2-40B4-BE49-F238E27FC236}">
                  <a16:creationId xmlns:a16="http://schemas.microsoft.com/office/drawing/2014/main" id="{B7543EAF-7216-9CB7-2F7D-07F5F3B94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745836" y="3482604"/>
              <a:ext cx="999984" cy="518325"/>
            </a:xfrm>
            <a:prstGeom prst="rect">
              <a:avLst/>
            </a:prstGeom>
          </p:spPr>
        </p:pic>
        <p:sp>
          <p:nvSpPr>
            <p:cNvPr id="30" name="TextBox 16, chunk 2, chunk 1">
              <a:extLst>
                <a:ext uri="{FF2B5EF4-FFF2-40B4-BE49-F238E27FC236}">
                  <a16:creationId xmlns:a16="http://schemas.microsoft.com/office/drawing/2014/main" id="{33665ABD-A209-71C3-D023-A6E3181DCA20}"/>
                </a:ext>
              </a:extLst>
            </p:cNvPr>
            <p:cNvSpPr txBox="1"/>
            <p:nvPr/>
          </p:nvSpPr>
          <p:spPr>
            <a:xfrm>
              <a:off x="7577955" y="4014697"/>
              <a:ext cx="16043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3 IcielPanton Black" panose="00000A00000000000000" pitchFamily="2" charset="0"/>
                </a:rPr>
                <a:t>Đáp án</a:t>
              </a:r>
            </a:p>
          </p:txBody>
        </p:sp>
        <p:sp>
          <p:nvSpPr>
            <p:cNvPr id="32" name="TextBox 16, chunk 2, chunk 1">
              <a:extLst>
                <a:ext uri="{FF2B5EF4-FFF2-40B4-BE49-F238E27FC236}">
                  <a16:creationId xmlns:a16="http://schemas.microsoft.com/office/drawing/2014/main" id="{55139A9E-69BF-2351-483B-FFF707199BF2}"/>
                </a:ext>
              </a:extLst>
            </p:cNvPr>
            <p:cNvSpPr txBox="1"/>
            <p:nvPr/>
          </p:nvSpPr>
          <p:spPr>
            <a:xfrm>
              <a:off x="8045005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46" name="TextBox 19, chunk 1">
            <a:extLst>
              <a:ext uri="{FF2B5EF4-FFF2-40B4-BE49-F238E27FC236}">
                <a16:creationId xmlns:a16="http://schemas.microsoft.com/office/drawing/2014/main" id="{72BA910F-0E01-1931-9E43-CF834B04CC7F}"/>
              </a:ext>
            </a:extLst>
          </p:cNvPr>
          <p:cNvSpPr txBox="1"/>
          <p:nvPr/>
        </p:nvSpPr>
        <p:spPr>
          <a:xfrm>
            <a:off x="4934835" y="2192728"/>
            <a:ext cx="4378720" cy="984885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>
            <a:defPPr>
              <a:defRPr lang="en-US"/>
            </a:defPPr>
            <a:lvl1pPr algn="ctr">
              <a:defRPr kumimoji="0" sz="3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IcielPanton Black" panose="00000A00000000000000" pitchFamily="2" charset="0"/>
                <a:ea typeface="#9Slide02 Tieu de dai" panose="02000000000000000000" pitchFamily="2" charset="0"/>
              </a:defRPr>
            </a:lvl1pPr>
          </a:lstStyle>
          <a:p>
            <a:r>
              <a:rPr lang="en-US"/>
              <a:t>Câu hỏi 12: Nội dung câu hỏi?</a:t>
            </a:r>
          </a:p>
        </p:txBody>
      </p:sp>
      <p:grpSp>
        <p:nvGrpSpPr>
          <p:cNvPr id="47" name="đúng - 9Slide.vn">
            <a:extLst>
              <a:ext uri="{FF2B5EF4-FFF2-40B4-BE49-F238E27FC236}">
                <a16:creationId xmlns:a16="http://schemas.microsoft.com/office/drawing/2014/main" id="{89F0D558-8106-FCB5-5ED8-EEF8AC3F7B88}"/>
              </a:ext>
            </a:extLst>
          </p:cNvPr>
          <p:cNvGrpSpPr/>
          <p:nvPr/>
        </p:nvGrpSpPr>
        <p:grpSpPr>
          <a:xfrm>
            <a:off x="4341827" y="5035468"/>
            <a:ext cx="2549498" cy="1160930"/>
            <a:chOff x="4306709" y="3312442"/>
            <a:chExt cx="2549498" cy="1160930"/>
          </a:xfrm>
        </p:grpSpPr>
        <p:pic>
          <p:nvPicPr>
            <p:cNvPr id="48" name="Picture 5">
              <a:extLst>
                <a:ext uri="{FF2B5EF4-FFF2-40B4-BE49-F238E27FC236}">
                  <a16:creationId xmlns:a16="http://schemas.microsoft.com/office/drawing/2014/main" id="{4F890D54-A294-0262-8852-56A30BCD1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306709" y="3583706"/>
              <a:ext cx="2549498" cy="889666"/>
            </a:xfrm>
            <a:prstGeom prst="rect">
              <a:avLst/>
            </a:prstGeom>
          </p:spPr>
        </p:pic>
        <p:pic>
          <p:nvPicPr>
            <p:cNvPr id="49" name="Picture 91">
              <a:extLst>
                <a:ext uri="{FF2B5EF4-FFF2-40B4-BE49-F238E27FC236}">
                  <a16:creationId xmlns:a16="http://schemas.microsoft.com/office/drawing/2014/main" id="{102671FF-F93D-D3C8-EC3F-2602407B5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069047" y="3312442"/>
              <a:ext cx="999984" cy="518325"/>
            </a:xfrm>
            <a:prstGeom prst="rect">
              <a:avLst/>
            </a:prstGeom>
          </p:spPr>
        </p:pic>
        <p:sp>
          <p:nvSpPr>
            <p:cNvPr id="50" name="TextBox 16, chunk 2, chunk 1">
              <a:extLst>
                <a:ext uri="{FF2B5EF4-FFF2-40B4-BE49-F238E27FC236}">
                  <a16:creationId xmlns:a16="http://schemas.microsoft.com/office/drawing/2014/main" id="{1140AD49-0221-FE60-EA36-8F7EB129F20C}"/>
                </a:ext>
              </a:extLst>
            </p:cNvPr>
            <p:cNvSpPr txBox="1"/>
            <p:nvPr/>
          </p:nvSpPr>
          <p:spPr>
            <a:xfrm>
              <a:off x="4496272" y="3848952"/>
              <a:ext cx="2325085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 đúng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51" name="TextBox 16, chunk 2, chunk 12">
              <a:extLst>
                <a:ext uri="{FF2B5EF4-FFF2-40B4-BE49-F238E27FC236}">
                  <a16:creationId xmlns:a16="http://schemas.microsoft.com/office/drawing/2014/main" id="{4620ED57-DB5C-C757-9034-2DC51CAB5F87}"/>
                </a:ext>
              </a:extLst>
            </p:cNvPr>
            <p:cNvSpPr txBox="1"/>
            <p:nvPr/>
          </p:nvSpPr>
          <p:spPr>
            <a:xfrm>
              <a:off x="5368216" y="3333164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C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52" name="sai 2 - 9Slide.vn">
            <a:extLst>
              <a:ext uri="{FF2B5EF4-FFF2-40B4-BE49-F238E27FC236}">
                <a16:creationId xmlns:a16="http://schemas.microsoft.com/office/drawing/2014/main" id="{E80FA2D2-95E1-868D-BCCF-6AD91754E44C}"/>
              </a:ext>
            </a:extLst>
          </p:cNvPr>
          <p:cNvGrpSpPr/>
          <p:nvPr/>
        </p:nvGrpSpPr>
        <p:grpSpPr>
          <a:xfrm>
            <a:off x="7440290" y="3531136"/>
            <a:ext cx="1996522" cy="1160930"/>
            <a:chOff x="7356397" y="3482604"/>
            <a:chExt cx="1996522" cy="1160930"/>
          </a:xfrm>
        </p:grpSpPr>
        <p:pic>
          <p:nvPicPr>
            <p:cNvPr id="53" name="Picture 5">
              <a:extLst>
                <a:ext uri="{FF2B5EF4-FFF2-40B4-BE49-F238E27FC236}">
                  <a16:creationId xmlns:a16="http://schemas.microsoft.com/office/drawing/2014/main" id="{D734FD07-8EBB-5261-CCA0-A0E5E5E73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356397" y="3753868"/>
              <a:ext cx="1842495" cy="889666"/>
            </a:xfrm>
            <a:prstGeom prst="rect">
              <a:avLst/>
            </a:prstGeom>
          </p:spPr>
        </p:pic>
        <p:pic>
          <p:nvPicPr>
            <p:cNvPr id="54" name="Picture 9">
              <a:extLst>
                <a:ext uri="{FF2B5EF4-FFF2-40B4-BE49-F238E27FC236}">
                  <a16:creationId xmlns:a16="http://schemas.microsoft.com/office/drawing/2014/main" id="{936DE1BB-F92C-A4F3-F4C4-03084E87C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745836" y="3482604"/>
              <a:ext cx="999984" cy="518325"/>
            </a:xfrm>
            <a:prstGeom prst="rect">
              <a:avLst/>
            </a:prstGeom>
          </p:spPr>
        </p:pic>
        <p:sp>
          <p:nvSpPr>
            <p:cNvPr id="55" name="TextBox 16, chunk 2, chunk 1">
              <a:extLst>
                <a:ext uri="{FF2B5EF4-FFF2-40B4-BE49-F238E27FC236}">
                  <a16:creationId xmlns:a16="http://schemas.microsoft.com/office/drawing/2014/main" id="{2853FE8D-7F07-698A-54A1-9D20F1E5235E}"/>
                </a:ext>
              </a:extLst>
            </p:cNvPr>
            <p:cNvSpPr txBox="1"/>
            <p:nvPr/>
          </p:nvSpPr>
          <p:spPr>
            <a:xfrm>
              <a:off x="7748526" y="4014697"/>
              <a:ext cx="16043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56" name="TextBox 16, chunk 2, chunk 1">
              <a:extLst>
                <a:ext uri="{FF2B5EF4-FFF2-40B4-BE49-F238E27FC236}">
                  <a16:creationId xmlns:a16="http://schemas.microsoft.com/office/drawing/2014/main" id="{5F8DDDEF-FCE3-F367-5658-E2EE26FFE632}"/>
                </a:ext>
              </a:extLst>
            </p:cNvPr>
            <p:cNvSpPr txBox="1"/>
            <p:nvPr/>
          </p:nvSpPr>
          <p:spPr>
            <a:xfrm>
              <a:off x="8045005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57" name="sai 3 - 9Slide.vn">
            <a:extLst>
              <a:ext uri="{FF2B5EF4-FFF2-40B4-BE49-F238E27FC236}">
                <a16:creationId xmlns:a16="http://schemas.microsoft.com/office/drawing/2014/main" id="{5786DC86-D9A0-7734-F518-280D84B3D72B}"/>
              </a:ext>
            </a:extLst>
          </p:cNvPr>
          <p:cNvGrpSpPr/>
          <p:nvPr/>
        </p:nvGrpSpPr>
        <p:grpSpPr>
          <a:xfrm>
            <a:off x="7101535" y="4993758"/>
            <a:ext cx="3078002" cy="1160930"/>
            <a:chOff x="7183536" y="3482604"/>
            <a:chExt cx="3078002" cy="1160930"/>
          </a:xfrm>
        </p:grpSpPr>
        <p:pic>
          <p:nvPicPr>
            <p:cNvPr id="58" name="Picture 5">
              <a:extLst>
                <a:ext uri="{FF2B5EF4-FFF2-40B4-BE49-F238E27FC236}">
                  <a16:creationId xmlns:a16="http://schemas.microsoft.com/office/drawing/2014/main" id="{21DEEFCD-52EF-CFD6-8F54-B34E4A6C9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183536" y="3753868"/>
              <a:ext cx="2616417" cy="889666"/>
            </a:xfrm>
            <a:prstGeom prst="rect">
              <a:avLst/>
            </a:prstGeom>
          </p:spPr>
        </p:pic>
        <p:pic>
          <p:nvPicPr>
            <p:cNvPr id="59" name="Picture 9">
              <a:extLst>
                <a:ext uri="{FF2B5EF4-FFF2-40B4-BE49-F238E27FC236}">
                  <a16:creationId xmlns:a16="http://schemas.microsoft.com/office/drawing/2014/main" id="{49350264-75DA-41C1-C5FF-5EB205EBD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8020560" y="3482604"/>
              <a:ext cx="999984" cy="518325"/>
            </a:xfrm>
            <a:prstGeom prst="rect">
              <a:avLst/>
            </a:prstGeom>
          </p:spPr>
        </p:pic>
        <p:sp>
          <p:nvSpPr>
            <p:cNvPr id="60" name="TextBox 16, chunk 2, chunk 1">
              <a:extLst>
                <a:ext uri="{FF2B5EF4-FFF2-40B4-BE49-F238E27FC236}">
                  <a16:creationId xmlns:a16="http://schemas.microsoft.com/office/drawing/2014/main" id="{D45AF8B5-3860-3209-2BF1-111C9D42813C}"/>
                </a:ext>
              </a:extLst>
            </p:cNvPr>
            <p:cNvSpPr txBox="1"/>
            <p:nvPr/>
          </p:nvSpPr>
          <p:spPr>
            <a:xfrm>
              <a:off x="7779550" y="4013657"/>
              <a:ext cx="2481988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61" name="TextBox 16, chunk 2, chunk 1">
              <a:extLst>
                <a:ext uri="{FF2B5EF4-FFF2-40B4-BE49-F238E27FC236}">
                  <a16:creationId xmlns:a16="http://schemas.microsoft.com/office/drawing/2014/main" id="{845B7615-88A6-E30E-2C00-9FC5A8AE8A42}"/>
                </a:ext>
              </a:extLst>
            </p:cNvPr>
            <p:cNvSpPr txBox="1"/>
            <p:nvPr/>
          </p:nvSpPr>
          <p:spPr>
            <a:xfrm>
              <a:off x="8319729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D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474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grpId="1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4" dur="100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2" dur="100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8" dur="100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6" grpId="1"/>
          <p:bldP spid="46" grpId="2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00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00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100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6" grpId="1"/>
          <p:bldP spid="46" grpId="2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E63EE44-9929-EDE2-181D-D01D865C98B8}"/>
              </a:ext>
            </a:extLst>
          </p:cNvPr>
          <p:cNvGrpSpPr/>
          <p:nvPr/>
        </p:nvGrpSpPr>
        <p:grpSpPr>
          <a:xfrm>
            <a:off x="1003674" y="609600"/>
            <a:ext cx="10184652" cy="5638800"/>
            <a:chOff x="0" y="0"/>
            <a:chExt cx="4364437" cy="241639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738038E-F070-202C-2BB7-A777508BDFC9}"/>
                </a:ext>
              </a:extLst>
            </p:cNvPr>
            <p:cNvSpPr/>
            <p:nvPr/>
          </p:nvSpPr>
          <p:spPr>
            <a:xfrm>
              <a:off x="0" y="0"/>
              <a:ext cx="4364437" cy="2416399"/>
            </a:xfrm>
            <a:custGeom>
              <a:avLst/>
              <a:gdLst/>
              <a:ahLst/>
              <a:cxnLst/>
              <a:rect l="l" t="t" r="r" b="b"/>
              <a:pathLst>
                <a:path w="4364437" h="2416399">
                  <a:moveTo>
                    <a:pt x="46719" y="0"/>
                  </a:moveTo>
                  <a:lnTo>
                    <a:pt x="4317717" y="0"/>
                  </a:lnTo>
                  <a:cubicBezTo>
                    <a:pt x="4330108" y="0"/>
                    <a:pt x="4341992" y="4922"/>
                    <a:pt x="4350753" y="13684"/>
                  </a:cubicBezTo>
                  <a:cubicBezTo>
                    <a:pt x="4359515" y="22445"/>
                    <a:pt x="4364437" y="34328"/>
                    <a:pt x="4364437" y="46719"/>
                  </a:cubicBezTo>
                  <a:lnTo>
                    <a:pt x="4364437" y="2369680"/>
                  </a:lnTo>
                  <a:cubicBezTo>
                    <a:pt x="4364437" y="2395483"/>
                    <a:pt x="4343520" y="2416399"/>
                    <a:pt x="4317717" y="2416399"/>
                  </a:cubicBezTo>
                  <a:lnTo>
                    <a:pt x="46719" y="2416399"/>
                  </a:lnTo>
                  <a:cubicBezTo>
                    <a:pt x="20917" y="2416399"/>
                    <a:pt x="0" y="2395483"/>
                    <a:pt x="0" y="2369680"/>
                  </a:cubicBezTo>
                  <a:lnTo>
                    <a:pt x="0" y="46719"/>
                  </a:lnTo>
                  <a:cubicBezTo>
                    <a:pt x="0" y="20917"/>
                    <a:pt x="20917" y="0"/>
                    <a:pt x="4671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9EF2970B-6C43-6DD6-F028-6A42394535B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98D7812C-DE10-1809-7ABE-EB53A6D60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9291" y="5174814"/>
            <a:ext cx="3786641" cy="176078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B3B6CC4-AB72-FD82-CCF9-6007F5BBD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84103" y="2858413"/>
            <a:ext cx="2090364" cy="193707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FE2B1DF-D11C-EEAC-9CCC-CA65972053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9752103" y="-2107317"/>
            <a:ext cx="3024000" cy="421463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F44236D-6A36-8DE7-E2AB-52A3AD2EB4BC}"/>
              </a:ext>
            </a:extLst>
          </p:cNvPr>
          <p:cNvGrpSpPr/>
          <p:nvPr/>
        </p:nvGrpSpPr>
        <p:grpSpPr>
          <a:xfrm rot="1420079">
            <a:off x="6087091" y="2261762"/>
            <a:ext cx="3261560" cy="2848000"/>
            <a:chOff x="5751115" y="2978318"/>
            <a:chExt cx="3261560" cy="2848000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42171BD-D503-6971-042E-A4FE0629131A}"/>
                </a:ext>
              </a:extLst>
            </p:cNvPr>
            <p:cNvSpPr/>
            <p:nvPr/>
          </p:nvSpPr>
          <p:spPr>
            <a:xfrm>
              <a:off x="5776515" y="2978318"/>
              <a:ext cx="3236160" cy="2619234"/>
            </a:xfrm>
            <a:custGeom>
              <a:avLst/>
              <a:gdLst>
                <a:gd name="connsiteX0" fmla="*/ 129082 w 3236160"/>
                <a:gd name="connsiteY0" fmla="*/ 478483 h 2619234"/>
                <a:gd name="connsiteX1" fmla="*/ 68122 w 3236160"/>
                <a:gd name="connsiteY1" fmla="*/ 1057603 h 2619234"/>
                <a:gd name="connsiteX2" fmla="*/ 1002842 w 3236160"/>
                <a:gd name="connsiteY2" fmla="*/ 1311603 h 2619234"/>
                <a:gd name="connsiteX3" fmla="*/ 1805482 w 3236160"/>
                <a:gd name="connsiteY3" fmla="*/ 1921203 h 2619234"/>
                <a:gd name="connsiteX4" fmla="*/ 2150922 w 3236160"/>
                <a:gd name="connsiteY4" fmla="*/ 2571443 h 2619234"/>
                <a:gd name="connsiteX5" fmla="*/ 2882442 w 3236160"/>
                <a:gd name="connsiteY5" fmla="*/ 2551123 h 2619234"/>
                <a:gd name="connsiteX6" fmla="*/ 3166922 w 3236160"/>
                <a:gd name="connsiteY6" fmla="*/ 2398723 h 2619234"/>
                <a:gd name="connsiteX7" fmla="*/ 3207562 w 3236160"/>
                <a:gd name="connsiteY7" fmla="*/ 1819603 h 2619234"/>
                <a:gd name="connsiteX8" fmla="*/ 2801162 w 3236160"/>
                <a:gd name="connsiteY8" fmla="*/ 1138883 h 2619234"/>
                <a:gd name="connsiteX9" fmla="*/ 1937562 w 3236160"/>
                <a:gd name="connsiteY9" fmla="*/ 508963 h 2619234"/>
                <a:gd name="connsiteX10" fmla="*/ 1104442 w 3236160"/>
                <a:gd name="connsiteY10" fmla="*/ 122883 h 2619234"/>
                <a:gd name="connsiteX11" fmla="*/ 586282 w 3236160"/>
                <a:gd name="connsiteY11" fmla="*/ 21283 h 2619234"/>
                <a:gd name="connsiteX12" fmla="*/ 129082 w 3236160"/>
                <a:gd name="connsiteY12" fmla="*/ 478483 h 261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36160" h="2619234">
                  <a:moveTo>
                    <a:pt x="129082" y="478483"/>
                  </a:moveTo>
                  <a:cubicBezTo>
                    <a:pt x="42722" y="651203"/>
                    <a:pt x="-77505" y="918750"/>
                    <a:pt x="68122" y="1057603"/>
                  </a:cubicBezTo>
                  <a:cubicBezTo>
                    <a:pt x="213749" y="1196456"/>
                    <a:pt x="713282" y="1167670"/>
                    <a:pt x="1002842" y="1311603"/>
                  </a:cubicBezTo>
                  <a:cubicBezTo>
                    <a:pt x="1292402" y="1455536"/>
                    <a:pt x="1614135" y="1711230"/>
                    <a:pt x="1805482" y="1921203"/>
                  </a:cubicBezTo>
                  <a:cubicBezTo>
                    <a:pt x="1996829" y="2131176"/>
                    <a:pt x="1971429" y="2466456"/>
                    <a:pt x="2150922" y="2571443"/>
                  </a:cubicBezTo>
                  <a:cubicBezTo>
                    <a:pt x="2330415" y="2676430"/>
                    <a:pt x="2713109" y="2579910"/>
                    <a:pt x="2882442" y="2551123"/>
                  </a:cubicBezTo>
                  <a:cubicBezTo>
                    <a:pt x="3051775" y="2522336"/>
                    <a:pt x="3112735" y="2520643"/>
                    <a:pt x="3166922" y="2398723"/>
                  </a:cubicBezTo>
                  <a:cubicBezTo>
                    <a:pt x="3221109" y="2276803"/>
                    <a:pt x="3268522" y="2029576"/>
                    <a:pt x="3207562" y="1819603"/>
                  </a:cubicBezTo>
                  <a:cubicBezTo>
                    <a:pt x="3146602" y="1609630"/>
                    <a:pt x="3012829" y="1357323"/>
                    <a:pt x="2801162" y="1138883"/>
                  </a:cubicBezTo>
                  <a:cubicBezTo>
                    <a:pt x="2589495" y="920443"/>
                    <a:pt x="2220349" y="678296"/>
                    <a:pt x="1937562" y="508963"/>
                  </a:cubicBezTo>
                  <a:cubicBezTo>
                    <a:pt x="1654775" y="339630"/>
                    <a:pt x="1329655" y="204163"/>
                    <a:pt x="1104442" y="122883"/>
                  </a:cubicBezTo>
                  <a:cubicBezTo>
                    <a:pt x="879229" y="41603"/>
                    <a:pt x="748842" y="-39677"/>
                    <a:pt x="586282" y="21283"/>
                  </a:cubicBezTo>
                  <a:cubicBezTo>
                    <a:pt x="423722" y="82243"/>
                    <a:pt x="215442" y="305763"/>
                    <a:pt x="129082" y="478483"/>
                  </a:cubicBezTo>
                  <a:close/>
                </a:path>
              </a:pathLst>
            </a:custGeom>
            <a:solidFill>
              <a:srgbClr val="F2C1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BBF122C-08ED-178C-79FF-FCE1EDB584BB}"/>
                </a:ext>
              </a:extLst>
            </p:cNvPr>
            <p:cNvSpPr/>
            <p:nvPr/>
          </p:nvSpPr>
          <p:spPr>
            <a:xfrm>
              <a:off x="5751115" y="3317558"/>
              <a:ext cx="3140481" cy="2508760"/>
            </a:xfrm>
            <a:custGeom>
              <a:avLst/>
              <a:gdLst>
                <a:gd name="connsiteX0" fmla="*/ 33515 w 3140481"/>
                <a:gd name="connsiteY0" fmla="*/ 2363699 h 2508760"/>
                <a:gd name="connsiteX1" fmla="*/ 28552 w 3140481"/>
                <a:gd name="connsiteY1" fmla="*/ 2362706 h 2508760"/>
                <a:gd name="connsiteX2" fmla="*/ 9694 w 3140481"/>
                <a:gd name="connsiteY2" fmla="*/ 2376616 h 2508760"/>
                <a:gd name="connsiteX3" fmla="*/ 761 w 3140481"/>
                <a:gd name="connsiteY3" fmla="*/ 2433249 h 2508760"/>
                <a:gd name="connsiteX4" fmla="*/ 5723 w 3140481"/>
                <a:gd name="connsiteY4" fmla="*/ 2496838 h 2508760"/>
                <a:gd name="connsiteX5" fmla="*/ 20612 w 3140481"/>
                <a:gd name="connsiteY5" fmla="*/ 2508761 h 2508760"/>
                <a:gd name="connsiteX6" fmla="*/ 36493 w 3140481"/>
                <a:gd name="connsiteY6" fmla="*/ 2492863 h 2508760"/>
                <a:gd name="connsiteX7" fmla="*/ 37485 w 3140481"/>
                <a:gd name="connsiteY7" fmla="*/ 2433249 h 2508760"/>
                <a:gd name="connsiteX8" fmla="*/ 36493 w 3140481"/>
                <a:gd name="connsiteY8" fmla="*/ 2438217 h 2508760"/>
                <a:gd name="connsiteX9" fmla="*/ 47411 w 3140481"/>
                <a:gd name="connsiteY9" fmla="*/ 2387545 h 2508760"/>
                <a:gd name="connsiteX10" fmla="*/ 33515 w 3140481"/>
                <a:gd name="connsiteY10" fmla="*/ 2363699 h 2508760"/>
                <a:gd name="connsiteX11" fmla="*/ 129794 w 3140481"/>
                <a:gd name="connsiteY11" fmla="*/ 2348796 h 2508760"/>
                <a:gd name="connsiteX12" fmla="*/ 115898 w 3140481"/>
                <a:gd name="connsiteY12" fmla="*/ 2354757 h 2508760"/>
                <a:gd name="connsiteX13" fmla="*/ 109942 w 3140481"/>
                <a:gd name="connsiteY13" fmla="*/ 2368667 h 2508760"/>
                <a:gd name="connsiteX14" fmla="*/ 107957 w 3140481"/>
                <a:gd name="connsiteY14" fmla="*/ 2415365 h 2508760"/>
                <a:gd name="connsiteX15" fmla="*/ 111927 w 3140481"/>
                <a:gd name="connsiteY15" fmla="*/ 2459082 h 2508760"/>
                <a:gd name="connsiteX16" fmla="*/ 129794 w 3140481"/>
                <a:gd name="connsiteY16" fmla="*/ 2472992 h 2508760"/>
                <a:gd name="connsiteX17" fmla="*/ 147660 w 3140481"/>
                <a:gd name="connsiteY17" fmla="*/ 2455108 h 2508760"/>
                <a:gd name="connsiteX18" fmla="*/ 148652 w 3140481"/>
                <a:gd name="connsiteY18" fmla="*/ 2369661 h 2508760"/>
                <a:gd name="connsiteX19" fmla="*/ 129794 w 3140481"/>
                <a:gd name="connsiteY19" fmla="*/ 2348796 h 2508760"/>
                <a:gd name="connsiteX20" fmla="*/ 1137242 w 3140481"/>
                <a:gd name="connsiteY20" fmla="*/ 1966272 h 2508760"/>
                <a:gd name="connsiteX21" fmla="*/ 1122354 w 3140481"/>
                <a:gd name="connsiteY21" fmla="*/ 1960311 h 2508760"/>
                <a:gd name="connsiteX22" fmla="*/ 1107465 w 3140481"/>
                <a:gd name="connsiteY22" fmla="*/ 1966272 h 2508760"/>
                <a:gd name="connsiteX23" fmla="*/ 1107465 w 3140481"/>
                <a:gd name="connsiteY23" fmla="*/ 1996079 h 2508760"/>
                <a:gd name="connsiteX24" fmla="*/ 1119376 w 3140481"/>
                <a:gd name="connsiteY24" fmla="*/ 2008996 h 2508760"/>
                <a:gd name="connsiteX25" fmla="*/ 1136250 w 3140481"/>
                <a:gd name="connsiteY25" fmla="*/ 2037809 h 2508760"/>
                <a:gd name="connsiteX26" fmla="*/ 1144190 w 3140481"/>
                <a:gd name="connsiteY26" fmla="*/ 2059667 h 2508760"/>
                <a:gd name="connsiteX27" fmla="*/ 1168012 w 3140481"/>
                <a:gd name="connsiteY27" fmla="*/ 2073577 h 2508760"/>
                <a:gd name="connsiteX28" fmla="*/ 1179922 w 3140481"/>
                <a:gd name="connsiteY28" fmla="*/ 2064635 h 2508760"/>
                <a:gd name="connsiteX29" fmla="*/ 1181907 w 3140481"/>
                <a:gd name="connsiteY29" fmla="*/ 2049732 h 2508760"/>
                <a:gd name="connsiteX30" fmla="*/ 1137242 w 3140481"/>
                <a:gd name="connsiteY30" fmla="*/ 1966272 h 2508760"/>
                <a:gd name="connsiteX31" fmla="*/ 1273223 w 3140481"/>
                <a:gd name="connsiteY31" fmla="*/ 1955343 h 2508760"/>
                <a:gd name="connsiteX32" fmla="*/ 1239476 w 3140481"/>
                <a:gd name="connsiteY32" fmla="*/ 1923549 h 2508760"/>
                <a:gd name="connsiteX33" fmla="*/ 1230543 w 3140481"/>
                <a:gd name="connsiteY33" fmla="*/ 1920568 h 2508760"/>
                <a:gd name="connsiteX34" fmla="*/ 1213669 w 3140481"/>
                <a:gd name="connsiteY34" fmla="*/ 1930504 h 2508760"/>
                <a:gd name="connsiteX35" fmla="*/ 1211684 w 3140481"/>
                <a:gd name="connsiteY35" fmla="*/ 1945407 h 2508760"/>
                <a:gd name="connsiteX36" fmla="*/ 1220617 w 3140481"/>
                <a:gd name="connsiteY36" fmla="*/ 1957330 h 2508760"/>
                <a:gd name="connsiteX37" fmla="*/ 1224587 w 3140481"/>
                <a:gd name="connsiteY37" fmla="*/ 1960311 h 2508760"/>
                <a:gd name="connsiteX38" fmla="*/ 1245431 w 3140481"/>
                <a:gd name="connsiteY38" fmla="*/ 1981176 h 2508760"/>
                <a:gd name="connsiteX39" fmla="*/ 1258334 w 3140481"/>
                <a:gd name="connsiteY39" fmla="*/ 2003034 h 2508760"/>
                <a:gd name="connsiteX40" fmla="*/ 1260320 w 3140481"/>
                <a:gd name="connsiteY40" fmla="*/ 2007008 h 2508760"/>
                <a:gd name="connsiteX41" fmla="*/ 1282156 w 3140481"/>
                <a:gd name="connsiteY41" fmla="*/ 2019925 h 2508760"/>
                <a:gd name="connsiteX42" fmla="*/ 1295059 w 3140481"/>
                <a:gd name="connsiteY42" fmla="*/ 1998066 h 2508760"/>
                <a:gd name="connsiteX43" fmla="*/ 1273223 w 3140481"/>
                <a:gd name="connsiteY43" fmla="*/ 1955343 h 2508760"/>
                <a:gd name="connsiteX44" fmla="*/ 622103 w 3140481"/>
                <a:gd name="connsiteY44" fmla="*/ 138106 h 2508760"/>
                <a:gd name="connsiteX45" fmla="*/ 532773 w 3140481"/>
                <a:gd name="connsiteY45" fmla="*/ 98363 h 2508760"/>
                <a:gd name="connsiteX46" fmla="*/ 529795 w 3140481"/>
                <a:gd name="connsiteY46" fmla="*/ 98363 h 2508760"/>
                <a:gd name="connsiteX47" fmla="*/ 523840 w 3140481"/>
                <a:gd name="connsiteY47" fmla="*/ 99357 h 2508760"/>
                <a:gd name="connsiteX48" fmla="*/ 513914 w 3140481"/>
                <a:gd name="connsiteY48" fmla="*/ 108299 h 2508760"/>
                <a:gd name="connsiteX49" fmla="*/ 512922 w 3140481"/>
                <a:gd name="connsiteY49" fmla="*/ 122209 h 2508760"/>
                <a:gd name="connsiteX50" fmla="*/ 521855 w 3140481"/>
                <a:gd name="connsiteY50" fmla="*/ 132145 h 2508760"/>
                <a:gd name="connsiteX51" fmla="*/ 606222 w 3140481"/>
                <a:gd name="connsiteY51" fmla="*/ 172881 h 2508760"/>
                <a:gd name="connsiteX52" fmla="*/ 631036 w 3140481"/>
                <a:gd name="connsiteY52" fmla="*/ 164932 h 2508760"/>
                <a:gd name="connsiteX53" fmla="*/ 632029 w 3140481"/>
                <a:gd name="connsiteY53" fmla="*/ 151022 h 2508760"/>
                <a:gd name="connsiteX54" fmla="*/ 622103 w 3140481"/>
                <a:gd name="connsiteY54" fmla="*/ 138106 h 2508760"/>
                <a:gd name="connsiteX55" fmla="*/ 657836 w 3140481"/>
                <a:gd name="connsiteY55" fmla="*/ 32788 h 2508760"/>
                <a:gd name="connsiteX56" fmla="*/ 611185 w 3140481"/>
                <a:gd name="connsiteY56" fmla="*/ 3974 h 2508760"/>
                <a:gd name="connsiteX57" fmla="*/ 595304 w 3140481"/>
                <a:gd name="connsiteY57" fmla="*/ 0 h 2508760"/>
                <a:gd name="connsiteX58" fmla="*/ 564535 w 3140481"/>
                <a:gd name="connsiteY58" fmla="*/ 18878 h 2508760"/>
                <a:gd name="connsiteX59" fmla="*/ 579423 w 3140481"/>
                <a:gd name="connsiteY59" fmla="*/ 65576 h 2508760"/>
                <a:gd name="connsiteX60" fmla="*/ 611185 w 3140481"/>
                <a:gd name="connsiteY60" fmla="*/ 82466 h 2508760"/>
                <a:gd name="connsiteX61" fmla="*/ 639970 w 3140481"/>
                <a:gd name="connsiteY61" fmla="*/ 109293 h 2508760"/>
                <a:gd name="connsiteX62" fmla="*/ 679672 w 3140481"/>
                <a:gd name="connsiteY62" fmla="*/ 113267 h 2508760"/>
                <a:gd name="connsiteX63" fmla="*/ 689598 w 3140481"/>
                <a:gd name="connsiteY63" fmla="*/ 67563 h 2508760"/>
                <a:gd name="connsiteX64" fmla="*/ 657836 w 3140481"/>
                <a:gd name="connsiteY64" fmla="*/ 32788 h 2508760"/>
                <a:gd name="connsiteX65" fmla="*/ 3040973 w 3140481"/>
                <a:gd name="connsiteY65" fmla="*/ 1667208 h 2508760"/>
                <a:gd name="connsiteX66" fmla="*/ 2997300 w 3140481"/>
                <a:gd name="connsiteY66" fmla="*/ 1647337 h 2508760"/>
                <a:gd name="connsiteX67" fmla="*/ 2992337 w 3140481"/>
                <a:gd name="connsiteY67" fmla="*/ 1647337 h 2508760"/>
                <a:gd name="connsiteX68" fmla="*/ 2984397 w 3140481"/>
                <a:gd name="connsiteY68" fmla="*/ 1648330 h 2508760"/>
                <a:gd name="connsiteX69" fmla="*/ 2970501 w 3140481"/>
                <a:gd name="connsiteY69" fmla="*/ 1660253 h 2508760"/>
                <a:gd name="connsiteX70" fmla="*/ 2968516 w 3140481"/>
                <a:gd name="connsiteY70" fmla="*/ 1679131 h 2508760"/>
                <a:gd name="connsiteX71" fmla="*/ 2980426 w 3140481"/>
                <a:gd name="connsiteY71" fmla="*/ 1693041 h 2508760"/>
                <a:gd name="connsiteX72" fmla="*/ 3020129 w 3140481"/>
                <a:gd name="connsiteY72" fmla="*/ 1712912 h 2508760"/>
                <a:gd name="connsiteX73" fmla="*/ 3039980 w 3140481"/>
                <a:gd name="connsiteY73" fmla="*/ 1727816 h 2508760"/>
                <a:gd name="connsiteX74" fmla="*/ 3073727 w 3140481"/>
                <a:gd name="connsiteY74" fmla="*/ 1726822 h 2508760"/>
                <a:gd name="connsiteX75" fmla="*/ 3072735 w 3140481"/>
                <a:gd name="connsiteY75" fmla="*/ 1693041 h 2508760"/>
                <a:gd name="connsiteX76" fmla="*/ 3040973 w 3140481"/>
                <a:gd name="connsiteY76" fmla="*/ 1667208 h 2508760"/>
                <a:gd name="connsiteX77" fmla="*/ 3135266 w 3140481"/>
                <a:gd name="connsiteY77" fmla="*/ 1647337 h 2508760"/>
                <a:gd name="connsiteX78" fmla="*/ 3102512 w 3140481"/>
                <a:gd name="connsiteY78" fmla="*/ 1621504 h 2508760"/>
                <a:gd name="connsiteX79" fmla="*/ 3062809 w 3140481"/>
                <a:gd name="connsiteY79" fmla="*/ 1607594 h 2508760"/>
                <a:gd name="connsiteX80" fmla="*/ 3058839 w 3140481"/>
                <a:gd name="connsiteY80" fmla="*/ 1607594 h 2508760"/>
                <a:gd name="connsiteX81" fmla="*/ 3038987 w 3140481"/>
                <a:gd name="connsiteY81" fmla="*/ 1623491 h 2508760"/>
                <a:gd name="connsiteX82" fmla="*/ 3054868 w 3140481"/>
                <a:gd name="connsiteY82" fmla="*/ 1647337 h 2508760"/>
                <a:gd name="connsiteX83" fmla="*/ 3068764 w 3140481"/>
                <a:gd name="connsiteY83" fmla="*/ 1651311 h 2508760"/>
                <a:gd name="connsiteX84" fmla="*/ 3090601 w 3140481"/>
                <a:gd name="connsiteY84" fmla="*/ 1663234 h 2508760"/>
                <a:gd name="connsiteX85" fmla="*/ 3107474 w 3140481"/>
                <a:gd name="connsiteY85" fmla="*/ 1678137 h 2508760"/>
                <a:gd name="connsiteX86" fmla="*/ 3135266 w 3140481"/>
                <a:gd name="connsiteY86" fmla="*/ 1677144 h 2508760"/>
                <a:gd name="connsiteX87" fmla="*/ 3140229 w 3140481"/>
                <a:gd name="connsiteY87" fmla="*/ 1663234 h 2508760"/>
                <a:gd name="connsiteX88" fmla="*/ 3135266 w 3140481"/>
                <a:gd name="connsiteY88" fmla="*/ 1647337 h 250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3140481" h="2508760">
                  <a:moveTo>
                    <a:pt x="33515" y="2363699"/>
                  </a:moveTo>
                  <a:cubicBezTo>
                    <a:pt x="31530" y="2363699"/>
                    <a:pt x="30537" y="2362706"/>
                    <a:pt x="28552" y="2362706"/>
                  </a:cubicBezTo>
                  <a:cubicBezTo>
                    <a:pt x="19619" y="2362706"/>
                    <a:pt x="11679" y="2368667"/>
                    <a:pt x="9694" y="2376616"/>
                  </a:cubicBezTo>
                  <a:cubicBezTo>
                    <a:pt x="4731" y="2395494"/>
                    <a:pt x="1753" y="2414372"/>
                    <a:pt x="761" y="2433249"/>
                  </a:cubicBezTo>
                  <a:cubicBezTo>
                    <a:pt x="-1224" y="2455108"/>
                    <a:pt x="761" y="2475973"/>
                    <a:pt x="5723" y="2496838"/>
                  </a:cubicBezTo>
                  <a:cubicBezTo>
                    <a:pt x="7709" y="2503793"/>
                    <a:pt x="14657" y="2508761"/>
                    <a:pt x="20612" y="2508761"/>
                  </a:cubicBezTo>
                  <a:cubicBezTo>
                    <a:pt x="28552" y="2508761"/>
                    <a:pt x="36493" y="2501805"/>
                    <a:pt x="36493" y="2492863"/>
                  </a:cubicBezTo>
                  <a:cubicBezTo>
                    <a:pt x="35500" y="2472992"/>
                    <a:pt x="35500" y="2453121"/>
                    <a:pt x="37485" y="2433249"/>
                  </a:cubicBezTo>
                  <a:cubicBezTo>
                    <a:pt x="37485" y="2435237"/>
                    <a:pt x="37485" y="2436230"/>
                    <a:pt x="36493" y="2438217"/>
                  </a:cubicBezTo>
                  <a:cubicBezTo>
                    <a:pt x="38478" y="2421326"/>
                    <a:pt x="42448" y="2404436"/>
                    <a:pt x="47411" y="2387545"/>
                  </a:cubicBezTo>
                  <a:cubicBezTo>
                    <a:pt x="50389" y="2377609"/>
                    <a:pt x="43441" y="2366680"/>
                    <a:pt x="33515" y="2363699"/>
                  </a:cubicBezTo>
                  <a:close/>
                  <a:moveTo>
                    <a:pt x="129794" y="2348796"/>
                  </a:moveTo>
                  <a:cubicBezTo>
                    <a:pt x="124831" y="2348796"/>
                    <a:pt x="119868" y="2350783"/>
                    <a:pt x="115898" y="2354757"/>
                  </a:cubicBezTo>
                  <a:cubicBezTo>
                    <a:pt x="111927" y="2358732"/>
                    <a:pt x="110935" y="2362706"/>
                    <a:pt x="109942" y="2368667"/>
                  </a:cubicBezTo>
                  <a:cubicBezTo>
                    <a:pt x="108950" y="2384564"/>
                    <a:pt x="107957" y="2399468"/>
                    <a:pt x="107957" y="2415365"/>
                  </a:cubicBezTo>
                  <a:cubicBezTo>
                    <a:pt x="107957" y="2430269"/>
                    <a:pt x="109942" y="2444179"/>
                    <a:pt x="111927" y="2459082"/>
                  </a:cubicBezTo>
                  <a:cubicBezTo>
                    <a:pt x="112920" y="2467031"/>
                    <a:pt x="121853" y="2472992"/>
                    <a:pt x="129794" y="2472992"/>
                  </a:cubicBezTo>
                  <a:cubicBezTo>
                    <a:pt x="138727" y="2472992"/>
                    <a:pt x="148652" y="2465044"/>
                    <a:pt x="147660" y="2455108"/>
                  </a:cubicBezTo>
                  <a:cubicBezTo>
                    <a:pt x="145675" y="2426294"/>
                    <a:pt x="146667" y="2398474"/>
                    <a:pt x="148652" y="2369661"/>
                  </a:cubicBezTo>
                  <a:cubicBezTo>
                    <a:pt x="149645" y="2357738"/>
                    <a:pt x="138727" y="2348796"/>
                    <a:pt x="129794" y="2348796"/>
                  </a:cubicBezTo>
                  <a:close/>
                  <a:moveTo>
                    <a:pt x="1137242" y="1966272"/>
                  </a:moveTo>
                  <a:cubicBezTo>
                    <a:pt x="1133272" y="1962298"/>
                    <a:pt x="1127317" y="1960311"/>
                    <a:pt x="1122354" y="1960311"/>
                  </a:cubicBezTo>
                  <a:cubicBezTo>
                    <a:pt x="1117391" y="1960311"/>
                    <a:pt x="1111436" y="1962298"/>
                    <a:pt x="1107465" y="1966272"/>
                  </a:cubicBezTo>
                  <a:cubicBezTo>
                    <a:pt x="1099525" y="1974221"/>
                    <a:pt x="1099525" y="1988131"/>
                    <a:pt x="1107465" y="1996079"/>
                  </a:cubicBezTo>
                  <a:cubicBezTo>
                    <a:pt x="1111436" y="2000053"/>
                    <a:pt x="1115406" y="2004028"/>
                    <a:pt x="1119376" y="2008996"/>
                  </a:cubicBezTo>
                  <a:cubicBezTo>
                    <a:pt x="1126324" y="2017938"/>
                    <a:pt x="1131287" y="2027873"/>
                    <a:pt x="1136250" y="2037809"/>
                  </a:cubicBezTo>
                  <a:cubicBezTo>
                    <a:pt x="1139227" y="2044764"/>
                    <a:pt x="1141212" y="2052712"/>
                    <a:pt x="1144190" y="2059667"/>
                  </a:cubicBezTo>
                  <a:cubicBezTo>
                    <a:pt x="1147168" y="2069603"/>
                    <a:pt x="1158086" y="2076558"/>
                    <a:pt x="1168012" y="2073577"/>
                  </a:cubicBezTo>
                  <a:cubicBezTo>
                    <a:pt x="1172974" y="2072584"/>
                    <a:pt x="1176945" y="2068610"/>
                    <a:pt x="1179922" y="2064635"/>
                  </a:cubicBezTo>
                  <a:cubicBezTo>
                    <a:pt x="1182900" y="2059667"/>
                    <a:pt x="1182900" y="2054700"/>
                    <a:pt x="1181907" y="2049732"/>
                  </a:cubicBezTo>
                  <a:cubicBezTo>
                    <a:pt x="1176945" y="2017938"/>
                    <a:pt x="1160071" y="1989124"/>
                    <a:pt x="1137242" y="1966272"/>
                  </a:cubicBezTo>
                  <a:close/>
                  <a:moveTo>
                    <a:pt x="1273223" y="1955343"/>
                  </a:moveTo>
                  <a:cubicBezTo>
                    <a:pt x="1263297" y="1942426"/>
                    <a:pt x="1252379" y="1932491"/>
                    <a:pt x="1239476" y="1923549"/>
                  </a:cubicBezTo>
                  <a:cubicBezTo>
                    <a:pt x="1236498" y="1921561"/>
                    <a:pt x="1233520" y="1920568"/>
                    <a:pt x="1230543" y="1920568"/>
                  </a:cubicBezTo>
                  <a:cubicBezTo>
                    <a:pt x="1223595" y="1920568"/>
                    <a:pt x="1216647" y="1924542"/>
                    <a:pt x="1213669" y="1930504"/>
                  </a:cubicBezTo>
                  <a:cubicBezTo>
                    <a:pt x="1210692" y="1935471"/>
                    <a:pt x="1210692" y="1940439"/>
                    <a:pt x="1211684" y="1945407"/>
                  </a:cubicBezTo>
                  <a:cubicBezTo>
                    <a:pt x="1212677" y="1950375"/>
                    <a:pt x="1216647" y="1954349"/>
                    <a:pt x="1220617" y="1957330"/>
                  </a:cubicBezTo>
                  <a:cubicBezTo>
                    <a:pt x="1221610" y="1958323"/>
                    <a:pt x="1223595" y="1959317"/>
                    <a:pt x="1224587" y="1960311"/>
                  </a:cubicBezTo>
                  <a:cubicBezTo>
                    <a:pt x="1232528" y="1966272"/>
                    <a:pt x="1238483" y="1973227"/>
                    <a:pt x="1245431" y="1981176"/>
                  </a:cubicBezTo>
                  <a:cubicBezTo>
                    <a:pt x="1250394" y="1988131"/>
                    <a:pt x="1254364" y="1995085"/>
                    <a:pt x="1258334" y="2003034"/>
                  </a:cubicBezTo>
                  <a:cubicBezTo>
                    <a:pt x="1259327" y="2004028"/>
                    <a:pt x="1259327" y="2006015"/>
                    <a:pt x="1260320" y="2007008"/>
                  </a:cubicBezTo>
                  <a:cubicBezTo>
                    <a:pt x="1263297" y="2015950"/>
                    <a:pt x="1272230" y="2021912"/>
                    <a:pt x="1282156" y="2019925"/>
                  </a:cubicBezTo>
                  <a:cubicBezTo>
                    <a:pt x="1292082" y="2016944"/>
                    <a:pt x="1297044" y="2007008"/>
                    <a:pt x="1295059" y="1998066"/>
                  </a:cubicBezTo>
                  <a:cubicBezTo>
                    <a:pt x="1289104" y="1982169"/>
                    <a:pt x="1282156" y="1968259"/>
                    <a:pt x="1273223" y="1955343"/>
                  </a:cubicBezTo>
                  <a:close/>
                  <a:moveTo>
                    <a:pt x="622103" y="138106"/>
                  </a:moveTo>
                  <a:cubicBezTo>
                    <a:pt x="594312" y="120222"/>
                    <a:pt x="563542" y="109293"/>
                    <a:pt x="532773" y="98363"/>
                  </a:cubicBezTo>
                  <a:cubicBezTo>
                    <a:pt x="531780" y="98363"/>
                    <a:pt x="530788" y="98363"/>
                    <a:pt x="529795" y="98363"/>
                  </a:cubicBezTo>
                  <a:cubicBezTo>
                    <a:pt x="527810" y="98363"/>
                    <a:pt x="525825" y="98363"/>
                    <a:pt x="523840" y="99357"/>
                  </a:cubicBezTo>
                  <a:cubicBezTo>
                    <a:pt x="519870" y="100350"/>
                    <a:pt x="515900" y="104325"/>
                    <a:pt x="513914" y="108299"/>
                  </a:cubicBezTo>
                  <a:cubicBezTo>
                    <a:pt x="511929" y="112273"/>
                    <a:pt x="510937" y="117241"/>
                    <a:pt x="512922" y="122209"/>
                  </a:cubicBezTo>
                  <a:cubicBezTo>
                    <a:pt x="513914" y="126183"/>
                    <a:pt x="517885" y="131151"/>
                    <a:pt x="521855" y="132145"/>
                  </a:cubicBezTo>
                  <a:cubicBezTo>
                    <a:pt x="551632" y="143074"/>
                    <a:pt x="578431" y="156984"/>
                    <a:pt x="606222" y="172881"/>
                  </a:cubicBezTo>
                  <a:cubicBezTo>
                    <a:pt x="615156" y="177849"/>
                    <a:pt x="627066" y="173874"/>
                    <a:pt x="631036" y="164932"/>
                  </a:cubicBezTo>
                  <a:cubicBezTo>
                    <a:pt x="633022" y="160958"/>
                    <a:pt x="634014" y="155990"/>
                    <a:pt x="632029" y="151022"/>
                  </a:cubicBezTo>
                  <a:cubicBezTo>
                    <a:pt x="630044" y="144067"/>
                    <a:pt x="627066" y="140093"/>
                    <a:pt x="622103" y="138106"/>
                  </a:cubicBezTo>
                  <a:close/>
                  <a:moveTo>
                    <a:pt x="657836" y="32788"/>
                  </a:moveTo>
                  <a:cubicBezTo>
                    <a:pt x="643940" y="20865"/>
                    <a:pt x="628059" y="11923"/>
                    <a:pt x="611185" y="3974"/>
                  </a:cubicBezTo>
                  <a:cubicBezTo>
                    <a:pt x="606222" y="1987"/>
                    <a:pt x="600267" y="0"/>
                    <a:pt x="595304" y="0"/>
                  </a:cubicBezTo>
                  <a:cubicBezTo>
                    <a:pt x="582401" y="0"/>
                    <a:pt x="570490" y="5961"/>
                    <a:pt x="564535" y="18878"/>
                  </a:cubicBezTo>
                  <a:cubicBezTo>
                    <a:pt x="556594" y="34775"/>
                    <a:pt x="562550" y="58621"/>
                    <a:pt x="579423" y="65576"/>
                  </a:cubicBezTo>
                  <a:cubicBezTo>
                    <a:pt x="590342" y="70543"/>
                    <a:pt x="600267" y="75511"/>
                    <a:pt x="611185" y="82466"/>
                  </a:cubicBezTo>
                  <a:cubicBezTo>
                    <a:pt x="622103" y="90415"/>
                    <a:pt x="631036" y="99357"/>
                    <a:pt x="639970" y="109293"/>
                  </a:cubicBezTo>
                  <a:cubicBezTo>
                    <a:pt x="649895" y="120222"/>
                    <a:pt x="668754" y="120222"/>
                    <a:pt x="679672" y="113267"/>
                  </a:cubicBezTo>
                  <a:cubicBezTo>
                    <a:pt x="693568" y="104325"/>
                    <a:pt x="700516" y="82466"/>
                    <a:pt x="689598" y="67563"/>
                  </a:cubicBezTo>
                  <a:cubicBezTo>
                    <a:pt x="679672" y="55640"/>
                    <a:pt x="669746" y="43717"/>
                    <a:pt x="657836" y="32788"/>
                  </a:cubicBezTo>
                  <a:close/>
                  <a:moveTo>
                    <a:pt x="3040973" y="1667208"/>
                  </a:moveTo>
                  <a:cubicBezTo>
                    <a:pt x="3027077" y="1658266"/>
                    <a:pt x="3012188" y="1653298"/>
                    <a:pt x="2997300" y="1647337"/>
                  </a:cubicBezTo>
                  <a:cubicBezTo>
                    <a:pt x="2995315" y="1647337"/>
                    <a:pt x="2994322" y="1647337"/>
                    <a:pt x="2992337" y="1647337"/>
                  </a:cubicBezTo>
                  <a:cubicBezTo>
                    <a:pt x="2989359" y="1647337"/>
                    <a:pt x="2987374" y="1647337"/>
                    <a:pt x="2984397" y="1648330"/>
                  </a:cubicBezTo>
                  <a:cubicBezTo>
                    <a:pt x="2978441" y="1650317"/>
                    <a:pt x="2973479" y="1654292"/>
                    <a:pt x="2970501" y="1660253"/>
                  </a:cubicBezTo>
                  <a:cubicBezTo>
                    <a:pt x="2967523" y="1666214"/>
                    <a:pt x="2966531" y="1673169"/>
                    <a:pt x="2968516" y="1679131"/>
                  </a:cubicBezTo>
                  <a:cubicBezTo>
                    <a:pt x="2970501" y="1685092"/>
                    <a:pt x="2974471" y="1691054"/>
                    <a:pt x="2980426" y="1693041"/>
                  </a:cubicBezTo>
                  <a:cubicBezTo>
                    <a:pt x="2994322" y="1698009"/>
                    <a:pt x="3008218" y="1704964"/>
                    <a:pt x="3020129" y="1712912"/>
                  </a:cubicBezTo>
                  <a:cubicBezTo>
                    <a:pt x="3027077" y="1717880"/>
                    <a:pt x="3033032" y="1722848"/>
                    <a:pt x="3039980" y="1727816"/>
                  </a:cubicBezTo>
                  <a:cubicBezTo>
                    <a:pt x="3049906" y="1735764"/>
                    <a:pt x="3063801" y="1736758"/>
                    <a:pt x="3073727" y="1726822"/>
                  </a:cubicBezTo>
                  <a:cubicBezTo>
                    <a:pt x="3082660" y="1716886"/>
                    <a:pt x="3080675" y="1702976"/>
                    <a:pt x="3072735" y="1693041"/>
                  </a:cubicBezTo>
                  <a:cubicBezTo>
                    <a:pt x="3062809" y="1682111"/>
                    <a:pt x="3051891" y="1674163"/>
                    <a:pt x="3040973" y="1667208"/>
                  </a:cubicBezTo>
                  <a:close/>
                  <a:moveTo>
                    <a:pt x="3135266" y="1647337"/>
                  </a:moveTo>
                  <a:cubicBezTo>
                    <a:pt x="3125340" y="1636407"/>
                    <a:pt x="3114422" y="1628459"/>
                    <a:pt x="3102512" y="1621504"/>
                  </a:cubicBezTo>
                  <a:cubicBezTo>
                    <a:pt x="3090601" y="1614549"/>
                    <a:pt x="3076705" y="1610575"/>
                    <a:pt x="3062809" y="1607594"/>
                  </a:cubicBezTo>
                  <a:cubicBezTo>
                    <a:pt x="3061816" y="1607594"/>
                    <a:pt x="3059831" y="1607594"/>
                    <a:pt x="3058839" y="1607594"/>
                  </a:cubicBezTo>
                  <a:cubicBezTo>
                    <a:pt x="3049906" y="1607594"/>
                    <a:pt x="3040973" y="1614549"/>
                    <a:pt x="3038987" y="1623491"/>
                  </a:cubicBezTo>
                  <a:cubicBezTo>
                    <a:pt x="3037002" y="1634420"/>
                    <a:pt x="3043950" y="1645349"/>
                    <a:pt x="3054868" y="1647337"/>
                  </a:cubicBezTo>
                  <a:cubicBezTo>
                    <a:pt x="3059831" y="1648330"/>
                    <a:pt x="3064794" y="1649324"/>
                    <a:pt x="3068764" y="1651311"/>
                  </a:cubicBezTo>
                  <a:cubicBezTo>
                    <a:pt x="3076705" y="1654292"/>
                    <a:pt x="3083653" y="1658266"/>
                    <a:pt x="3090601" y="1663234"/>
                  </a:cubicBezTo>
                  <a:cubicBezTo>
                    <a:pt x="3096556" y="1668202"/>
                    <a:pt x="3102512" y="1672176"/>
                    <a:pt x="3107474" y="1678137"/>
                  </a:cubicBezTo>
                  <a:cubicBezTo>
                    <a:pt x="3115415" y="1686086"/>
                    <a:pt x="3128318" y="1685092"/>
                    <a:pt x="3135266" y="1677144"/>
                  </a:cubicBezTo>
                  <a:cubicBezTo>
                    <a:pt x="3139236" y="1673169"/>
                    <a:pt x="3140229" y="1668202"/>
                    <a:pt x="3140229" y="1663234"/>
                  </a:cubicBezTo>
                  <a:cubicBezTo>
                    <a:pt x="3141221" y="1656279"/>
                    <a:pt x="3139236" y="1652304"/>
                    <a:pt x="3135266" y="1647337"/>
                  </a:cubicBezTo>
                  <a:close/>
                </a:path>
              </a:pathLst>
            </a:custGeom>
            <a:solidFill>
              <a:srgbClr val="FEFEFE"/>
            </a:solidFill>
            <a:ln w="9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37EE73A-50F4-DFB8-F1A6-4A629365618C}"/>
                </a:ext>
              </a:extLst>
            </p:cNvPr>
            <p:cNvSpPr/>
            <p:nvPr/>
          </p:nvSpPr>
          <p:spPr>
            <a:xfrm>
              <a:off x="6160662" y="3312478"/>
              <a:ext cx="2831693" cy="2035822"/>
            </a:xfrm>
            <a:custGeom>
              <a:avLst/>
              <a:gdLst>
                <a:gd name="connsiteX0" fmla="*/ 2002461 w 2831693"/>
                <a:gd name="connsiteY0" fmla="*/ 1976208 h 2035822"/>
                <a:gd name="connsiteX1" fmla="*/ 2034223 w 2831693"/>
                <a:gd name="connsiteY1" fmla="*/ 2004028 h 2035822"/>
                <a:gd name="connsiteX2" fmla="*/ 2006431 w 2831693"/>
                <a:gd name="connsiteY2" fmla="*/ 2035822 h 2035822"/>
                <a:gd name="connsiteX3" fmla="*/ 1974669 w 2831693"/>
                <a:gd name="connsiteY3" fmla="*/ 2008002 h 2035822"/>
                <a:gd name="connsiteX4" fmla="*/ 2002461 w 2831693"/>
                <a:gd name="connsiteY4" fmla="*/ 1976208 h 2035822"/>
                <a:gd name="connsiteX5" fmla="*/ 2419336 w 2831693"/>
                <a:gd name="connsiteY5" fmla="*/ 1897716 h 2035822"/>
                <a:gd name="connsiteX6" fmla="*/ 2438195 w 2831693"/>
                <a:gd name="connsiteY6" fmla="*/ 1897716 h 2035822"/>
                <a:gd name="connsiteX7" fmla="*/ 2449113 w 2831693"/>
                <a:gd name="connsiteY7" fmla="*/ 1900697 h 2035822"/>
                <a:gd name="connsiteX8" fmla="*/ 2454076 w 2831693"/>
                <a:gd name="connsiteY8" fmla="*/ 1911626 h 2035822"/>
                <a:gd name="connsiteX9" fmla="*/ 2440180 w 2831693"/>
                <a:gd name="connsiteY9" fmla="*/ 1927523 h 2035822"/>
                <a:gd name="connsiteX10" fmla="*/ 2282363 w 2831693"/>
                <a:gd name="connsiteY10" fmla="*/ 1942426 h 2035822"/>
                <a:gd name="connsiteX11" fmla="*/ 2187077 w 2831693"/>
                <a:gd name="connsiteY11" fmla="*/ 1967266 h 2035822"/>
                <a:gd name="connsiteX12" fmla="*/ 2166233 w 2831693"/>
                <a:gd name="connsiteY12" fmla="*/ 1957330 h 2035822"/>
                <a:gd name="connsiteX13" fmla="*/ 2176159 w 2831693"/>
                <a:gd name="connsiteY13" fmla="*/ 1936465 h 2035822"/>
                <a:gd name="connsiteX14" fmla="*/ 2308170 w 2831693"/>
                <a:gd name="connsiteY14" fmla="*/ 1905664 h 2035822"/>
                <a:gd name="connsiteX15" fmla="*/ 2376656 w 2831693"/>
                <a:gd name="connsiteY15" fmla="*/ 1898709 h 2035822"/>
                <a:gd name="connsiteX16" fmla="*/ 2419336 w 2831693"/>
                <a:gd name="connsiteY16" fmla="*/ 1897716 h 2035822"/>
                <a:gd name="connsiteX17" fmla="*/ 2740926 w 2831693"/>
                <a:gd name="connsiteY17" fmla="*/ 1755636 h 2035822"/>
                <a:gd name="connsiteX18" fmla="*/ 2759785 w 2831693"/>
                <a:gd name="connsiteY18" fmla="*/ 1756629 h 2035822"/>
                <a:gd name="connsiteX19" fmla="*/ 2782613 w 2831693"/>
                <a:gd name="connsiteY19" fmla="*/ 1761597 h 2035822"/>
                <a:gd name="connsiteX20" fmla="*/ 2798495 w 2831693"/>
                <a:gd name="connsiteY20" fmla="*/ 1770539 h 2035822"/>
                <a:gd name="connsiteX21" fmla="*/ 2809413 w 2831693"/>
                <a:gd name="connsiteY21" fmla="*/ 1804320 h 2035822"/>
                <a:gd name="connsiteX22" fmla="*/ 2779636 w 2831693"/>
                <a:gd name="connsiteY22" fmla="*/ 1841082 h 2035822"/>
                <a:gd name="connsiteX23" fmla="*/ 2734971 w 2831693"/>
                <a:gd name="connsiteY23" fmla="*/ 1867909 h 2035822"/>
                <a:gd name="connsiteX24" fmla="*/ 2750851 w 2831693"/>
                <a:gd name="connsiteY24" fmla="*/ 1875857 h 2035822"/>
                <a:gd name="connsiteX25" fmla="*/ 2784599 w 2831693"/>
                <a:gd name="connsiteY25" fmla="*/ 1893742 h 2035822"/>
                <a:gd name="connsiteX26" fmla="*/ 2822316 w 2831693"/>
                <a:gd name="connsiteY26" fmla="*/ 1922555 h 2035822"/>
                <a:gd name="connsiteX27" fmla="*/ 2831249 w 2831693"/>
                <a:gd name="connsiteY27" fmla="*/ 1949381 h 2035822"/>
                <a:gd name="connsiteX28" fmla="*/ 2811398 w 2831693"/>
                <a:gd name="connsiteY28" fmla="*/ 1967266 h 2035822"/>
                <a:gd name="connsiteX29" fmla="*/ 2773681 w 2831693"/>
                <a:gd name="connsiteY29" fmla="*/ 1970246 h 2035822"/>
                <a:gd name="connsiteX30" fmla="*/ 2720082 w 2831693"/>
                <a:gd name="connsiteY30" fmla="*/ 1961304 h 2035822"/>
                <a:gd name="connsiteX31" fmla="*/ 2592042 w 2831693"/>
                <a:gd name="connsiteY31" fmla="*/ 1910632 h 2035822"/>
                <a:gd name="connsiteX32" fmla="*/ 2587079 w 2831693"/>
                <a:gd name="connsiteY32" fmla="*/ 1894735 h 2035822"/>
                <a:gd name="connsiteX33" fmla="*/ 2602960 w 2831693"/>
                <a:gd name="connsiteY33" fmla="*/ 1888774 h 2035822"/>
                <a:gd name="connsiteX34" fmla="*/ 2685343 w 2831693"/>
                <a:gd name="connsiteY34" fmla="*/ 1926529 h 2035822"/>
                <a:gd name="connsiteX35" fmla="*/ 2772271 w 2831693"/>
                <a:gd name="connsiteY35" fmla="*/ 1944329 h 2035822"/>
                <a:gd name="connsiteX36" fmla="*/ 2769710 w 2831693"/>
                <a:gd name="connsiteY36" fmla="*/ 1944414 h 2035822"/>
                <a:gd name="connsiteX37" fmla="*/ 2772688 w 2831693"/>
                <a:gd name="connsiteY37" fmla="*/ 1944414 h 2035822"/>
                <a:gd name="connsiteX38" fmla="*/ 2772271 w 2831693"/>
                <a:gd name="connsiteY38" fmla="*/ 1944329 h 2035822"/>
                <a:gd name="connsiteX39" fmla="*/ 2799487 w 2831693"/>
                <a:gd name="connsiteY39" fmla="*/ 1943420 h 2035822"/>
                <a:gd name="connsiteX40" fmla="*/ 2806435 w 2831693"/>
                <a:gd name="connsiteY40" fmla="*/ 1941433 h 2035822"/>
                <a:gd name="connsiteX41" fmla="*/ 2804450 w 2831693"/>
                <a:gd name="connsiteY41" fmla="*/ 1938452 h 2035822"/>
                <a:gd name="connsiteX42" fmla="*/ 2788569 w 2831693"/>
                <a:gd name="connsiteY42" fmla="*/ 1925536 h 2035822"/>
                <a:gd name="connsiteX43" fmla="*/ 2693283 w 2831693"/>
                <a:gd name="connsiteY43" fmla="*/ 1881819 h 2035822"/>
                <a:gd name="connsiteX44" fmla="*/ 2685343 w 2831693"/>
                <a:gd name="connsiteY44" fmla="*/ 1864928 h 2035822"/>
                <a:gd name="connsiteX45" fmla="*/ 2695268 w 2831693"/>
                <a:gd name="connsiteY45" fmla="*/ 1853999 h 2035822"/>
                <a:gd name="connsiteX46" fmla="*/ 2710522 w 2831693"/>
                <a:gd name="connsiteY46" fmla="*/ 1846813 h 2035822"/>
                <a:gd name="connsiteX47" fmla="*/ 2710157 w 2831693"/>
                <a:gd name="connsiteY47" fmla="*/ 1847044 h 2035822"/>
                <a:gd name="connsiteX48" fmla="*/ 2712142 w 2831693"/>
                <a:gd name="connsiteY48" fmla="*/ 1846050 h 2035822"/>
                <a:gd name="connsiteX49" fmla="*/ 2710522 w 2831693"/>
                <a:gd name="connsiteY49" fmla="*/ 1846813 h 2035822"/>
                <a:gd name="connsiteX50" fmla="*/ 2766732 w 2831693"/>
                <a:gd name="connsiteY50" fmla="*/ 1811275 h 2035822"/>
                <a:gd name="connsiteX51" fmla="*/ 2776658 w 2831693"/>
                <a:gd name="connsiteY51" fmla="*/ 1800346 h 2035822"/>
                <a:gd name="connsiteX52" fmla="*/ 2778643 w 2831693"/>
                <a:gd name="connsiteY52" fmla="*/ 1796372 h 2035822"/>
                <a:gd name="connsiteX53" fmla="*/ 2777651 w 2831693"/>
                <a:gd name="connsiteY53" fmla="*/ 1795378 h 2035822"/>
                <a:gd name="connsiteX54" fmla="*/ 2771695 w 2831693"/>
                <a:gd name="connsiteY54" fmla="*/ 1792398 h 2035822"/>
                <a:gd name="connsiteX55" fmla="*/ 2754822 w 2831693"/>
                <a:gd name="connsiteY55" fmla="*/ 1789417 h 2035822"/>
                <a:gd name="connsiteX56" fmla="*/ 2705194 w 2831693"/>
                <a:gd name="connsiteY56" fmla="*/ 1793391 h 2035822"/>
                <a:gd name="connsiteX57" fmla="*/ 2636707 w 2831693"/>
                <a:gd name="connsiteY57" fmla="*/ 1817237 h 2035822"/>
                <a:gd name="connsiteX58" fmla="*/ 2589064 w 2831693"/>
                <a:gd name="connsiteY58" fmla="*/ 1850025 h 2035822"/>
                <a:gd name="connsiteX59" fmla="*/ 2590057 w 2831693"/>
                <a:gd name="connsiteY59" fmla="*/ 1849031 h 2035822"/>
                <a:gd name="connsiteX60" fmla="*/ 2588072 w 2831693"/>
                <a:gd name="connsiteY60" fmla="*/ 1850025 h 2035822"/>
                <a:gd name="connsiteX61" fmla="*/ 2587074 w 2831693"/>
                <a:gd name="connsiteY61" fmla="*/ 1851025 h 2035822"/>
                <a:gd name="connsiteX62" fmla="*/ 2587079 w 2831693"/>
                <a:gd name="connsiteY62" fmla="*/ 1851018 h 2035822"/>
                <a:gd name="connsiteX63" fmla="*/ 2586087 w 2831693"/>
                <a:gd name="connsiteY63" fmla="*/ 1852012 h 2035822"/>
                <a:gd name="connsiteX64" fmla="*/ 2587074 w 2831693"/>
                <a:gd name="connsiteY64" fmla="*/ 1851025 h 2035822"/>
                <a:gd name="connsiteX65" fmla="*/ 2556310 w 2831693"/>
                <a:gd name="connsiteY65" fmla="*/ 1887780 h 2035822"/>
                <a:gd name="connsiteX66" fmla="*/ 2545392 w 2831693"/>
                <a:gd name="connsiteY66" fmla="*/ 1896722 h 2035822"/>
                <a:gd name="connsiteX67" fmla="*/ 2531496 w 2831693"/>
                <a:gd name="connsiteY67" fmla="*/ 1895729 h 2035822"/>
                <a:gd name="connsiteX68" fmla="*/ 2522562 w 2831693"/>
                <a:gd name="connsiteY68" fmla="*/ 1884799 h 2035822"/>
                <a:gd name="connsiteX69" fmla="*/ 2523555 w 2831693"/>
                <a:gd name="connsiteY69" fmla="*/ 1870890 h 2035822"/>
                <a:gd name="connsiteX70" fmla="*/ 2546384 w 2831693"/>
                <a:gd name="connsiteY70" fmla="*/ 1840089 h 2035822"/>
                <a:gd name="connsiteX71" fmla="*/ 2574176 w 2831693"/>
                <a:gd name="connsiteY71" fmla="*/ 1814256 h 2035822"/>
                <a:gd name="connsiteX72" fmla="*/ 2637700 w 2831693"/>
                <a:gd name="connsiteY72" fmla="*/ 1777494 h 2035822"/>
                <a:gd name="connsiteX73" fmla="*/ 2703209 w 2831693"/>
                <a:gd name="connsiteY73" fmla="*/ 1758616 h 2035822"/>
                <a:gd name="connsiteX74" fmla="*/ 2740926 w 2831693"/>
                <a:gd name="connsiteY74" fmla="*/ 1755636 h 2035822"/>
                <a:gd name="connsiteX75" fmla="*/ 2561273 w 2831693"/>
                <a:gd name="connsiteY75" fmla="*/ 1290645 h 2035822"/>
                <a:gd name="connsiteX76" fmla="*/ 2601967 w 2831693"/>
                <a:gd name="connsiteY76" fmla="*/ 1337343 h 2035822"/>
                <a:gd name="connsiteX77" fmla="*/ 2587079 w 2831693"/>
                <a:gd name="connsiteY77" fmla="*/ 1367150 h 2035822"/>
                <a:gd name="connsiteX78" fmla="*/ 2556310 w 2831693"/>
                <a:gd name="connsiteY78" fmla="*/ 1377086 h 2035822"/>
                <a:gd name="connsiteX79" fmla="*/ 2515615 w 2831693"/>
                <a:gd name="connsiteY79" fmla="*/ 1330388 h 2035822"/>
                <a:gd name="connsiteX80" fmla="*/ 2530503 w 2831693"/>
                <a:gd name="connsiteY80" fmla="*/ 1300581 h 2035822"/>
                <a:gd name="connsiteX81" fmla="*/ 2561273 w 2831693"/>
                <a:gd name="connsiteY81" fmla="*/ 1290645 h 2035822"/>
                <a:gd name="connsiteX82" fmla="*/ 2528518 w 2831693"/>
                <a:gd name="connsiteY82" fmla="*/ 1185327 h 2035822"/>
                <a:gd name="connsiteX83" fmla="*/ 2560280 w 2831693"/>
                <a:gd name="connsiteY83" fmla="*/ 1222089 h 2035822"/>
                <a:gd name="connsiteX84" fmla="*/ 2523555 w 2831693"/>
                <a:gd name="connsiteY84" fmla="*/ 1253883 h 2035822"/>
                <a:gd name="connsiteX85" fmla="*/ 2491793 w 2831693"/>
                <a:gd name="connsiteY85" fmla="*/ 1217121 h 2035822"/>
                <a:gd name="connsiteX86" fmla="*/ 2528518 w 2831693"/>
                <a:gd name="connsiteY86" fmla="*/ 1185327 h 2035822"/>
                <a:gd name="connsiteX87" fmla="*/ 2347872 w 2831693"/>
                <a:gd name="connsiteY87" fmla="*/ 1082990 h 2035822"/>
                <a:gd name="connsiteX88" fmla="*/ 2396508 w 2831693"/>
                <a:gd name="connsiteY88" fmla="*/ 1086964 h 2035822"/>
                <a:gd name="connsiteX89" fmla="*/ 2417351 w 2831693"/>
                <a:gd name="connsiteY89" fmla="*/ 1097893 h 2035822"/>
                <a:gd name="connsiteX90" fmla="*/ 2424299 w 2831693"/>
                <a:gd name="connsiteY90" fmla="*/ 1119752 h 2035822"/>
                <a:gd name="connsiteX91" fmla="*/ 2391545 w 2831693"/>
                <a:gd name="connsiteY91" fmla="*/ 1148565 h 2035822"/>
                <a:gd name="connsiteX92" fmla="*/ 2336954 w 2831693"/>
                <a:gd name="connsiteY92" fmla="*/ 1145585 h 2035822"/>
                <a:gd name="connsiteX93" fmla="*/ 2234720 w 2831693"/>
                <a:gd name="connsiteY93" fmla="*/ 1166449 h 2035822"/>
                <a:gd name="connsiteX94" fmla="*/ 2104695 w 2831693"/>
                <a:gd name="connsiteY94" fmla="*/ 1228051 h 2035822"/>
                <a:gd name="connsiteX95" fmla="*/ 2025290 w 2831693"/>
                <a:gd name="connsiteY95" fmla="*/ 1294620 h 2035822"/>
                <a:gd name="connsiteX96" fmla="*/ 1987573 w 2831693"/>
                <a:gd name="connsiteY96" fmla="*/ 1349266 h 2035822"/>
                <a:gd name="connsiteX97" fmla="*/ 1974669 w 2831693"/>
                <a:gd name="connsiteY97" fmla="*/ 1387022 h 2035822"/>
                <a:gd name="connsiteX98" fmla="*/ 1972684 w 2831693"/>
                <a:gd name="connsiteY98" fmla="*/ 1419809 h 2035822"/>
                <a:gd name="connsiteX99" fmla="*/ 1979632 w 2831693"/>
                <a:gd name="connsiteY99" fmla="*/ 1456571 h 2035822"/>
                <a:gd name="connsiteX100" fmla="*/ 1992535 w 2831693"/>
                <a:gd name="connsiteY100" fmla="*/ 1484391 h 2035822"/>
                <a:gd name="connsiteX101" fmla="*/ 2008416 w 2831693"/>
                <a:gd name="connsiteY101" fmla="*/ 1503269 h 2035822"/>
                <a:gd name="connsiteX102" fmla="*/ 2033230 w 2831693"/>
                <a:gd name="connsiteY102" fmla="*/ 1520160 h 2035822"/>
                <a:gd name="connsiteX103" fmla="*/ 2076903 w 2831693"/>
                <a:gd name="connsiteY103" fmla="*/ 1535063 h 2035822"/>
                <a:gd name="connsiteX104" fmla="*/ 2167226 w 2831693"/>
                <a:gd name="connsiteY104" fmla="*/ 1540031 h 2035822"/>
                <a:gd name="connsiteX105" fmla="*/ 2411396 w 2831693"/>
                <a:gd name="connsiteY105" fmla="*/ 1487372 h 2035822"/>
                <a:gd name="connsiteX106" fmla="*/ 2416359 w 2831693"/>
                <a:gd name="connsiteY106" fmla="*/ 1485385 h 2035822"/>
                <a:gd name="connsiteX107" fmla="*/ 2459039 w 2831693"/>
                <a:gd name="connsiteY107" fmla="*/ 1500288 h 2035822"/>
                <a:gd name="connsiteX108" fmla="*/ 2444150 w 2831693"/>
                <a:gd name="connsiteY108" fmla="*/ 1543012 h 2035822"/>
                <a:gd name="connsiteX109" fmla="*/ 2406433 w 2831693"/>
                <a:gd name="connsiteY109" fmla="*/ 1560896 h 2035822"/>
                <a:gd name="connsiteX110" fmla="*/ 2360775 w 2831693"/>
                <a:gd name="connsiteY110" fmla="*/ 1578780 h 2035822"/>
                <a:gd name="connsiteX111" fmla="*/ 2254571 w 2831693"/>
                <a:gd name="connsiteY111" fmla="*/ 1609581 h 2035822"/>
                <a:gd name="connsiteX112" fmla="*/ 2033230 w 2831693"/>
                <a:gd name="connsiteY112" fmla="*/ 1611568 h 2035822"/>
                <a:gd name="connsiteX113" fmla="*/ 1943900 w 2831693"/>
                <a:gd name="connsiteY113" fmla="*/ 1558909 h 2035822"/>
                <a:gd name="connsiteX114" fmla="*/ 1895265 w 2831693"/>
                <a:gd name="connsiteY114" fmla="*/ 1462533 h 2035822"/>
                <a:gd name="connsiteX115" fmla="*/ 1903205 w 2831693"/>
                <a:gd name="connsiteY115" fmla="*/ 1347279 h 2035822"/>
                <a:gd name="connsiteX116" fmla="*/ 1966729 w 2831693"/>
                <a:gd name="connsiteY116" fmla="*/ 1247922 h 2035822"/>
                <a:gd name="connsiteX117" fmla="*/ 2063007 w 2831693"/>
                <a:gd name="connsiteY117" fmla="*/ 1171417 h 2035822"/>
                <a:gd name="connsiteX118" fmla="*/ 2175166 w 2831693"/>
                <a:gd name="connsiteY118" fmla="*/ 1117765 h 2035822"/>
                <a:gd name="connsiteX119" fmla="*/ 2292289 w 2831693"/>
                <a:gd name="connsiteY119" fmla="*/ 1086964 h 2035822"/>
                <a:gd name="connsiteX120" fmla="*/ 2347872 w 2831693"/>
                <a:gd name="connsiteY120" fmla="*/ 1082990 h 2035822"/>
                <a:gd name="connsiteX121" fmla="*/ 668553 w 2831693"/>
                <a:gd name="connsiteY121" fmla="*/ 954435 h 2035822"/>
                <a:gd name="connsiteX122" fmla="*/ 724044 w 2831693"/>
                <a:gd name="connsiteY122" fmla="*/ 971710 h 2035822"/>
                <a:gd name="connsiteX123" fmla="*/ 970198 w 2831693"/>
                <a:gd name="connsiteY123" fmla="*/ 1121739 h 2035822"/>
                <a:gd name="connsiteX124" fmla="*/ 1004838 w 2831693"/>
                <a:gd name="connsiteY124" fmla="*/ 1153475 h 2035822"/>
                <a:gd name="connsiteX125" fmla="*/ 886570 w 2831693"/>
                <a:gd name="connsiteY125" fmla="*/ 1093573 h 2035822"/>
                <a:gd name="connsiteX126" fmla="*/ 673539 w 2831693"/>
                <a:gd name="connsiteY126" fmla="*/ 958574 h 2035822"/>
                <a:gd name="connsiteX127" fmla="*/ 1850599 w 2831693"/>
                <a:gd name="connsiteY127" fmla="*/ 731266 h 2035822"/>
                <a:gd name="connsiteX128" fmla="*/ 1876406 w 2831693"/>
                <a:gd name="connsiteY128" fmla="*/ 739215 h 2035822"/>
                <a:gd name="connsiteX129" fmla="*/ 1889309 w 2831693"/>
                <a:gd name="connsiteY129" fmla="*/ 803797 h 2035822"/>
                <a:gd name="connsiteX130" fmla="*/ 1730500 w 2831693"/>
                <a:gd name="connsiteY130" fmla="*/ 991581 h 2035822"/>
                <a:gd name="connsiteX131" fmla="*/ 1714619 w 2831693"/>
                <a:gd name="connsiteY131" fmla="*/ 1007478 h 2035822"/>
                <a:gd name="connsiteX132" fmla="*/ 1727522 w 2831693"/>
                <a:gd name="connsiteY132" fmla="*/ 1012446 h 2035822"/>
                <a:gd name="connsiteX133" fmla="*/ 1813875 w 2831693"/>
                <a:gd name="connsiteY133" fmla="*/ 1041260 h 2035822"/>
                <a:gd name="connsiteX134" fmla="*/ 1822808 w 2831693"/>
                <a:gd name="connsiteY134" fmla="*/ 1043247 h 2035822"/>
                <a:gd name="connsiteX135" fmla="*/ 1844644 w 2831693"/>
                <a:gd name="connsiteY135" fmla="*/ 1068086 h 2035822"/>
                <a:gd name="connsiteX136" fmla="*/ 1818837 w 2831693"/>
                <a:gd name="connsiteY136" fmla="*/ 1089945 h 2035822"/>
                <a:gd name="connsiteX137" fmla="*/ 1720574 w 2831693"/>
                <a:gd name="connsiteY137" fmla="*/ 1069080 h 2035822"/>
                <a:gd name="connsiteX138" fmla="*/ 1684842 w 2831693"/>
                <a:gd name="connsiteY138" fmla="*/ 1063118 h 2035822"/>
                <a:gd name="connsiteX139" fmla="*/ 1722559 w 2831693"/>
                <a:gd name="connsiteY139" fmla="*/ 1215134 h 2035822"/>
                <a:gd name="connsiteX140" fmla="*/ 1683849 w 2831693"/>
                <a:gd name="connsiteY140" fmla="*/ 1248916 h 2035822"/>
                <a:gd name="connsiteX141" fmla="*/ 1651095 w 2831693"/>
                <a:gd name="connsiteY141" fmla="*/ 1219109 h 2035822"/>
                <a:gd name="connsiteX142" fmla="*/ 1639184 w 2831693"/>
                <a:gd name="connsiteY142" fmla="*/ 1166449 h 2035822"/>
                <a:gd name="connsiteX143" fmla="*/ 1617348 w 2831693"/>
                <a:gd name="connsiteY143" fmla="*/ 1106835 h 2035822"/>
                <a:gd name="connsiteX144" fmla="*/ 1607422 w 2831693"/>
                <a:gd name="connsiteY144" fmla="*/ 1116771 h 2035822"/>
                <a:gd name="connsiteX145" fmla="*/ 1583601 w 2831693"/>
                <a:gd name="connsiteY145" fmla="*/ 1139623 h 2035822"/>
                <a:gd name="connsiteX146" fmla="*/ 1560772 w 2831693"/>
                <a:gd name="connsiteY146" fmla="*/ 1155520 h 2035822"/>
                <a:gd name="connsiteX147" fmla="*/ 1528017 w 2831693"/>
                <a:gd name="connsiteY147" fmla="*/ 1157507 h 2035822"/>
                <a:gd name="connsiteX148" fmla="*/ 1509159 w 2831693"/>
                <a:gd name="connsiteY148" fmla="*/ 1144591 h 2035822"/>
                <a:gd name="connsiteX149" fmla="*/ 1506181 w 2831693"/>
                <a:gd name="connsiteY149" fmla="*/ 1091932 h 2035822"/>
                <a:gd name="connsiteX150" fmla="*/ 1534965 w 2831693"/>
                <a:gd name="connsiteY150" fmla="*/ 1057157 h 2035822"/>
                <a:gd name="connsiteX151" fmla="*/ 1557794 w 2831693"/>
                <a:gd name="connsiteY151" fmla="*/ 1033311 h 2035822"/>
                <a:gd name="connsiteX152" fmla="*/ 1610400 w 2831693"/>
                <a:gd name="connsiteY152" fmla="*/ 979659 h 2035822"/>
                <a:gd name="connsiteX153" fmla="*/ 1711641 w 2831693"/>
                <a:gd name="connsiteY153" fmla="*/ 873347 h 2035822"/>
                <a:gd name="connsiteX154" fmla="*/ 1810897 w 2831693"/>
                <a:gd name="connsiteY154" fmla="*/ 752131 h 2035822"/>
                <a:gd name="connsiteX155" fmla="*/ 1850599 w 2831693"/>
                <a:gd name="connsiteY155" fmla="*/ 731266 h 2035822"/>
                <a:gd name="connsiteX156" fmla="*/ 1398985 w 2831693"/>
                <a:gd name="connsiteY156" fmla="*/ 728286 h 2035822"/>
                <a:gd name="connsiteX157" fmla="*/ 1410895 w 2831693"/>
                <a:gd name="connsiteY157" fmla="*/ 730273 h 2035822"/>
                <a:gd name="connsiteX158" fmla="*/ 1433724 w 2831693"/>
                <a:gd name="connsiteY158" fmla="*/ 777964 h 2035822"/>
                <a:gd name="connsiteX159" fmla="*/ 1404940 w 2831693"/>
                <a:gd name="connsiteY159" fmla="*/ 840559 h 2035822"/>
                <a:gd name="connsiteX160" fmla="*/ 1417843 w 2831693"/>
                <a:gd name="connsiteY160" fmla="*/ 838572 h 2035822"/>
                <a:gd name="connsiteX161" fmla="*/ 1466479 w 2831693"/>
                <a:gd name="connsiteY161" fmla="*/ 839565 h 2035822"/>
                <a:gd name="connsiteX162" fmla="*/ 1505188 w 2831693"/>
                <a:gd name="connsiteY162" fmla="*/ 855462 h 2035822"/>
                <a:gd name="connsiteX163" fmla="*/ 1531988 w 2831693"/>
                <a:gd name="connsiteY163" fmla="*/ 888250 h 2035822"/>
                <a:gd name="connsiteX164" fmla="*/ 1538936 w 2831693"/>
                <a:gd name="connsiteY164" fmla="*/ 929980 h 2035822"/>
                <a:gd name="connsiteX165" fmla="*/ 1491293 w 2831693"/>
                <a:gd name="connsiteY165" fmla="*/ 1039273 h 2035822"/>
                <a:gd name="connsiteX166" fmla="*/ 1453575 w 2831693"/>
                <a:gd name="connsiteY166" fmla="*/ 1046228 h 2035822"/>
                <a:gd name="connsiteX167" fmla="*/ 1446627 w 2831693"/>
                <a:gd name="connsiteY167" fmla="*/ 1008472 h 2035822"/>
                <a:gd name="connsiteX168" fmla="*/ 1471441 w 2831693"/>
                <a:gd name="connsiteY168" fmla="*/ 969723 h 2035822"/>
                <a:gd name="connsiteX169" fmla="*/ 1483352 w 2831693"/>
                <a:gd name="connsiteY169" fmla="*/ 938922 h 2035822"/>
                <a:gd name="connsiteX170" fmla="*/ 1484345 w 2831693"/>
                <a:gd name="connsiteY170" fmla="*/ 923025 h 2035822"/>
                <a:gd name="connsiteX171" fmla="*/ 1483352 w 2831693"/>
                <a:gd name="connsiteY171" fmla="*/ 916070 h 2035822"/>
                <a:gd name="connsiteX172" fmla="*/ 1481367 w 2831693"/>
                <a:gd name="connsiteY172" fmla="*/ 911102 h 2035822"/>
                <a:gd name="connsiteX173" fmla="*/ 1477397 w 2831693"/>
                <a:gd name="connsiteY173" fmla="*/ 907128 h 2035822"/>
                <a:gd name="connsiteX174" fmla="*/ 1472434 w 2831693"/>
                <a:gd name="connsiteY174" fmla="*/ 903154 h 2035822"/>
                <a:gd name="connsiteX175" fmla="*/ 1461516 w 2831693"/>
                <a:gd name="connsiteY175" fmla="*/ 899179 h 2035822"/>
                <a:gd name="connsiteX176" fmla="*/ 1442657 w 2831693"/>
                <a:gd name="connsiteY176" fmla="*/ 898186 h 2035822"/>
                <a:gd name="connsiteX177" fmla="*/ 1408910 w 2831693"/>
                <a:gd name="connsiteY177" fmla="*/ 905141 h 2035822"/>
                <a:gd name="connsiteX178" fmla="*/ 1357297 w 2831693"/>
                <a:gd name="connsiteY178" fmla="*/ 929980 h 2035822"/>
                <a:gd name="connsiteX179" fmla="*/ 1344394 w 2831693"/>
                <a:gd name="connsiteY179" fmla="*/ 939916 h 2035822"/>
                <a:gd name="connsiteX180" fmla="*/ 1303699 w 2831693"/>
                <a:gd name="connsiteY180" fmla="*/ 941903 h 2035822"/>
                <a:gd name="connsiteX181" fmla="*/ 1288810 w 2831693"/>
                <a:gd name="connsiteY181" fmla="*/ 903154 h 2035822"/>
                <a:gd name="connsiteX182" fmla="*/ 1318587 w 2831693"/>
                <a:gd name="connsiteY182" fmla="*/ 842546 h 2035822"/>
                <a:gd name="connsiteX183" fmla="*/ 1348364 w 2831693"/>
                <a:gd name="connsiteY183" fmla="*/ 791874 h 2035822"/>
                <a:gd name="connsiteX184" fmla="*/ 1363252 w 2831693"/>
                <a:gd name="connsiteY184" fmla="*/ 754119 h 2035822"/>
                <a:gd name="connsiteX185" fmla="*/ 1398985 w 2831693"/>
                <a:gd name="connsiteY185" fmla="*/ 728286 h 2035822"/>
                <a:gd name="connsiteX186" fmla="*/ 1122060 w 2831693"/>
                <a:gd name="connsiteY186" fmla="*/ 657742 h 2035822"/>
                <a:gd name="connsiteX187" fmla="*/ 1084343 w 2831693"/>
                <a:gd name="connsiteY187" fmla="*/ 664697 h 2035822"/>
                <a:gd name="connsiteX188" fmla="*/ 1061514 w 2831693"/>
                <a:gd name="connsiteY188" fmla="*/ 675627 h 2035822"/>
                <a:gd name="connsiteX189" fmla="*/ 1048611 w 2831693"/>
                <a:gd name="connsiteY189" fmla="*/ 686556 h 2035822"/>
                <a:gd name="connsiteX190" fmla="*/ 1041663 w 2831693"/>
                <a:gd name="connsiteY190" fmla="*/ 697485 h 2035822"/>
                <a:gd name="connsiteX191" fmla="*/ 1038685 w 2831693"/>
                <a:gd name="connsiteY191" fmla="*/ 707421 h 2035822"/>
                <a:gd name="connsiteX192" fmla="*/ 1039678 w 2831693"/>
                <a:gd name="connsiteY192" fmla="*/ 717356 h 2035822"/>
                <a:gd name="connsiteX193" fmla="*/ 1042655 w 2831693"/>
                <a:gd name="connsiteY193" fmla="*/ 735241 h 2035822"/>
                <a:gd name="connsiteX194" fmla="*/ 1048611 w 2831693"/>
                <a:gd name="connsiteY194" fmla="*/ 749151 h 2035822"/>
                <a:gd name="connsiteX195" fmla="*/ 1054566 w 2831693"/>
                <a:gd name="connsiteY195" fmla="*/ 757099 h 2035822"/>
                <a:gd name="connsiteX196" fmla="*/ 1062507 w 2831693"/>
                <a:gd name="connsiteY196" fmla="*/ 763061 h 2035822"/>
                <a:gd name="connsiteX197" fmla="*/ 1075410 w 2831693"/>
                <a:gd name="connsiteY197" fmla="*/ 767035 h 2035822"/>
                <a:gd name="connsiteX198" fmla="*/ 1099231 w 2831693"/>
                <a:gd name="connsiteY198" fmla="*/ 769022 h 2035822"/>
                <a:gd name="connsiteX199" fmla="*/ 1143896 w 2831693"/>
                <a:gd name="connsiteY199" fmla="*/ 760080 h 2035822"/>
                <a:gd name="connsiteX200" fmla="*/ 1205435 w 2831693"/>
                <a:gd name="connsiteY200" fmla="*/ 731266 h 2035822"/>
                <a:gd name="connsiteX201" fmla="*/ 1226279 w 2831693"/>
                <a:gd name="connsiteY201" fmla="*/ 715369 h 2035822"/>
                <a:gd name="connsiteX202" fmla="*/ 1236205 w 2831693"/>
                <a:gd name="connsiteY202" fmla="*/ 706427 h 2035822"/>
                <a:gd name="connsiteX203" fmla="*/ 1240175 w 2831693"/>
                <a:gd name="connsiteY203" fmla="*/ 703447 h 2035822"/>
                <a:gd name="connsiteX204" fmla="*/ 1227271 w 2831693"/>
                <a:gd name="connsiteY204" fmla="*/ 688543 h 2035822"/>
                <a:gd name="connsiteX205" fmla="*/ 1204443 w 2831693"/>
                <a:gd name="connsiteY205" fmla="*/ 673639 h 2035822"/>
                <a:gd name="connsiteX206" fmla="*/ 1170696 w 2831693"/>
                <a:gd name="connsiteY206" fmla="*/ 661717 h 2035822"/>
                <a:gd name="connsiteX207" fmla="*/ 1122060 w 2831693"/>
                <a:gd name="connsiteY207" fmla="*/ 657742 h 2035822"/>
                <a:gd name="connsiteX208" fmla="*/ 1128015 w 2831693"/>
                <a:gd name="connsiteY208" fmla="*/ 607070 h 2035822"/>
                <a:gd name="connsiteX209" fmla="*/ 1129008 w 2831693"/>
                <a:gd name="connsiteY209" fmla="*/ 607070 h 2035822"/>
                <a:gd name="connsiteX210" fmla="*/ 1290796 w 2831693"/>
                <a:gd name="connsiteY210" fmla="*/ 692517 h 2035822"/>
                <a:gd name="connsiteX211" fmla="*/ 1291788 w 2831693"/>
                <a:gd name="connsiteY211" fmla="*/ 710401 h 2035822"/>
                <a:gd name="connsiteX212" fmla="*/ 1289803 w 2831693"/>
                <a:gd name="connsiteY212" fmla="*/ 742196 h 2035822"/>
                <a:gd name="connsiteX213" fmla="*/ 1282855 w 2831693"/>
                <a:gd name="connsiteY213" fmla="*/ 752131 h 2035822"/>
                <a:gd name="connsiteX214" fmla="*/ 1272929 w 2831693"/>
                <a:gd name="connsiteY214" fmla="*/ 763061 h 2035822"/>
                <a:gd name="connsiteX215" fmla="*/ 1271937 w 2831693"/>
                <a:gd name="connsiteY215" fmla="*/ 764054 h 2035822"/>
                <a:gd name="connsiteX216" fmla="*/ 1253078 w 2831693"/>
                <a:gd name="connsiteY216" fmla="*/ 793861 h 2035822"/>
                <a:gd name="connsiteX217" fmla="*/ 1245138 w 2831693"/>
                <a:gd name="connsiteY217" fmla="*/ 815720 h 2035822"/>
                <a:gd name="connsiteX218" fmla="*/ 1244145 w 2831693"/>
                <a:gd name="connsiteY218" fmla="*/ 827643 h 2035822"/>
                <a:gd name="connsiteX219" fmla="*/ 1246130 w 2831693"/>
                <a:gd name="connsiteY219" fmla="*/ 838572 h 2035822"/>
                <a:gd name="connsiteX220" fmla="*/ 1248115 w 2831693"/>
                <a:gd name="connsiteY220" fmla="*/ 842546 h 2035822"/>
                <a:gd name="connsiteX221" fmla="*/ 1249108 w 2831693"/>
                <a:gd name="connsiteY221" fmla="*/ 843540 h 2035822"/>
                <a:gd name="connsiteX222" fmla="*/ 1254071 w 2831693"/>
                <a:gd name="connsiteY222" fmla="*/ 859437 h 2035822"/>
                <a:gd name="connsiteX223" fmla="*/ 1246130 w 2831693"/>
                <a:gd name="connsiteY223" fmla="*/ 875334 h 2035822"/>
                <a:gd name="connsiteX224" fmla="*/ 1214368 w 2831693"/>
                <a:gd name="connsiteY224" fmla="*/ 872353 h 2035822"/>
                <a:gd name="connsiteX225" fmla="*/ 1201465 w 2831693"/>
                <a:gd name="connsiteY225" fmla="*/ 852482 h 2035822"/>
                <a:gd name="connsiteX226" fmla="*/ 1194517 w 2831693"/>
                <a:gd name="connsiteY226" fmla="*/ 830623 h 2035822"/>
                <a:gd name="connsiteX227" fmla="*/ 1193524 w 2831693"/>
                <a:gd name="connsiteY227" fmla="*/ 810752 h 2035822"/>
                <a:gd name="connsiteX228" fmla="*/ 1103201 w 2831693"/>
                <a:gd name="connsiteY228" fmla="*/ 832610 h 2035822"/>
                <a:gd name="connsiteX229" fmla="*/ 1007916 w 2831693"/>
                <a:gd name="connsiteY229" fmla="*/ 798829 h 2035822"/>
                <a:gd name="connsiteX230" fmla="*/ 982109 w 2831693"/>
                <a:gd name="connsiteY230" fmla="*/ 747163 h 2035822"/>
                <a:gd name="connsiteX231" fmla="*/ 982109 w 2831693"/>
                <a:gd name="connsiteY231" fmla="*/ 703447 h 2035822"/>
                <a:gd name="connsiteX232" fmla="*/ 1001960 w 2831693"/>
                <a:gd name="connsiteY232" fmla="*/ 658736 h 2035822"/>
                <a:gd name="connsiteX233" fmla="*/ 1017841 w 2831693"/>
                <a:gd name="connsiteY233" fmla="*/ 641845 h 2035822"/>
                <a:gd name="connsiteX234" fmla="*/ 1036700 w 2831693"/>
                <a:gd name="connsiteY234" fmla="*/ 628929 h 2035822"/>
                <a:gd name="connsiteX235" fmla="*/ 1128015 w 2831693"/>
                <a:gd name="connsiteY235" fmla="*/ 607070 h 2035822"/>
                <a:gd name="connsiteX236" fmla="*/ 0 w 2831693"/>
                <a:gd name="connsiteY236" fmla="*/ 231390 h 2035822"/>
                <a:gd name="connsiteX237" fmla="*/ 30120 w 2831693"/>
                <a:gd name="connsiteY237" fmla="*/ 273480 h 2035822"/>
                <a:gd name="connsiteX238" fmla="*/ 58125 w 2831693"/>
                <a:gd name="connsiteY238" fmla="*/ 323129 h 2035822"/>
                <a:gd name="connsiteX239" fmla="*/ 40493 w 2831693"/>
                <a:gd name="connsiteY239" fmla="*/ 302081 h 2035822"/>
                <a:gd name="connsiteX240" fmla="*/ 2096 w 2831693"/>
                <a:gd name="connsiteY240" fmla="*/ 239367 h 2035822"/>
                <a:gd name="connsiteX241" fmla="*/ 866972 w 2831693"/>
                <a:gd name="connsiteY241" fmla="*/ 190765 h 2035822"/>
                <a:gd name="connsiteX242" fmla="*/ 879876 w 2831693"/>
                <a:gd name="connsiteY242" fmla="*/ 192752 h 2035822"/>
                <a:gd name="connsiteX243" fmla="*/ 902704 w 2831693"/>
                <a:gd name="connsiteY243" fmla="*/ 213617 h 2035822"/>
                <a:gd name="connsiteX244" fmla="*/ 904690 w 2831693"/>
                <a:gd name="connsiteY244" fmla="*/ 243424 h 2035822"/>
                <a:gd name="connsiteX245" fmla="*/ 825285 w 2831693"/>
                <a:gd name="connsiteY245" fmla="*/ 471945 h 2035822"/>
                <a:gd name="connsiteX246" fmla="*/ 819329 w 2831693"/>
                <a:gd name="connsiteY246" fmla="*/ 485855 h 2035822"/>
                <a:gd name="connsiteX247" fmla="*/ 821314 w 2831693"/>
                <a:gd name="connsiteY247" fmla="*/ 484861 h 2035822"/>
                <a:gd name="connsiteX248" fmla="*/ 866972 w 2831693"/>
                <a:gd name="connsiteY248" fmla="*/ 476913 h 2035822"/>
                <a:gd name="connsiteX249" fmla="*/ 904690 w 2831693"/>
                <a:gd name="connsiteY249" fmla="*/ 482874 h 2035822"/>
                <a:gd name="connsiteX250" fmla="*/ 972184 w 2831693"/>
                <a:gd name="connsiteY250" fmla="*/ 539508 h 2035822"/>
                <a:gd name="connsiteX251" fmla="*/ 984094 w 2831693"/>
                <a:gd name="connsiteY251" fmla="*/ 616012 h 2035822"/>
                <a:gd name="connsiteX252" fmla="*/ 962258 w 2831693"/>
                <a:gd name="connsiteY252" fmla="*/ 693511 h 2035822"/>
                <a:gd name="connsiteX253" fmla="*/ 923548 w 2831693"/>
                <a:gd name="connsiteY253" fmla="*/ 757099 h 2035822"/>
                <a:gd name="connsiteX254" fmla="*/ 886823 w 2831693"/>
                <a:gd name="connsiteY254" fmla="*/ 764054 h 2035822"/>
                <a:gd name="connsiteX255" fmla="*/ 876898 w 2831693"/>
                <a:gd name="connsiteY255" fmla="*/ 734247 h 2035822"/>
                <a:gd name="connsiteX256" fmla="*/ 910645 w 2831693"/>
                <a:gd name="connsiteY256" fmla="*/ 642839 h 2035822"/>
                <a:gd name="connsiteX257" fmla="*/ 914615 w 2831693"/>
                <a:gd name="connsiteY257" fmla="*/ 603096 h 2035822"/>
                <a:gd name="connsiteX258" fmla="*/ 911637 w 2831693"/>
                <a:gd name="connsiteY258" fmla="*/ 587199 h 2035822"/>
                <a:gd name="connsiteX259" fmla="*/ 907667 w 2831693"/>
                <a:gd name="connsiteY259" fmla="*/ 577263 h 2035822"/>
                <a:gd name="connsiteX260" fmla="*/ 902704 w 2831693"/>
                <a:gd name="connsiteY260" fmla="*/ 571302 h 2035822"/>
                <a:gd name="connsiteX261" fmla="*/ 893771 w 2831693"/>
                <a:gd name="connsiteY261" fmla="*/ 565341 h 2035822"/>
                <a:gd name="connsiteX262" fmla="*/ 878883 w 2831693"/>
                <a:gd name="connsiteY262" fmla="*/ 560373 h 2035822"/>
                <a:gd name="connsiteX263" fmla="*/ 865980 w 2831693"/>
                <a:gd name="connsiteY263" fmla="*/ 559379 h 2035822"/>
                <a:gd name="connsiteX264" fmla="*/ 855062 w 2831693"/>
                <a:gd name="connsiteY264" fmla="*/ 561366 h 2035822"/>
                <a:gd name="connsiteX265" fmla="*/ 841166 w 2831693"/>
                <a:gd name="connsiteY265" fmla="*/ 568321 h 2035822"/>
                <a:gd name="connsiteX266" fmla="*/ 814367 w 2831693"/>
                <a:gd name="connsiteY266" fmla="*/ 592167 h 2035822"/>
                <a:gd name="connsiteX267" fmla="*/ 772679 w 2831693"/>
                <a:gd name="connsiteY267" fmla="*/ 649794 h 2035822"/>
                <a:gd name="connsiteX268" fmla="*/ 736947 w 2831693"/>
                <a:gd name="connsiteY268" fmla="*/ 702453 h 2035822"/>
                <a:gd name="connsiteX269" fmla="*/ 709155 w 2831693"/>
                <a:gd name="connsiteY269" fmla="*/ 720337 h 2035822"/>
                <a:gd name="connsiteX270" fmla="*/ 677393 w 2831693"/>
                <a:gd name="connsiteY270" fmla="*/ 713382 h 2035822"/>
                <a:gd name="connsiteX271" fmla="*/ 661512 w 2831693"/>
                <a:gd name="connsiteY271" fmla="*/ 663704 h 2035822"/>
                <a:gd name="connsiteX272" fmla="*/ 829255 w 2831693"/>
                <a:gd name="connsiteY272" fmla="*/ 217592 h 2035822"/>
                <a:gd name="connsiteX273" fmla="*/ 850099 w 2831693"/>
                <a:gd name="connsiteY273" fmla="*/ 194739 h 2035822"/>
                <a:gd name="connsiteX274" fmla="*/ 866972 w 2831693"/>
                <a:gd name="connsiteY274" fmla="*/ 190765 h 2035822"/>
                <a:gd name="connsiteX275" fmla="*/ 519576 w 2831693"/>
                <a:gd name="connsiteY275" fmla="*/ 0 h 2035822"/>
                <a:gd name="connsiteX276" fmla="*/ 692282 w 2831693"/>
                <a:gd name="connsiteY276" fmla="*/ 12916 h 2035822"/>
                <a:gd name="connsiteX277" fmla="*/ 904690 w 2831693"/>
                <a:gd name="connsiteY277" fmla="*/ 66569 h 2035822"/>
                <a:gd name="connsiteX278" fmla="*/ 932481 w 2831693"/>
                <a:gd name="connsiteY278" fmla="*/ 123203 h 2035822"/>
                <a:gd name="connsiteX279" fmla="*/ 875905 w 2831693"/>
                <a:gd name="connsiteY279" fmla="*/ 151022 h 2035822"/>
                <a:gd name="connsiteX280" fmla="*/ 732977 w 2831693"/>
                <a:gd name="connsiteY280" fmla="*/ 116248 h 2035822"/>
                <a:gd name="connsiteX281" fmla="*/ 708163 w 2831693"/>
                <a:gd name="connsiteY281" fmla="*/ 111280 h 2035822"/>
                <a:gd name="connsiteX282" fmla="*/ 622802 w 2831693"/>
                <a:gd name="connsiteY282" fmla="*/ 356691 h 2035822"/>
                <a:gd name="connsiteX283" fmla="*/ 575160 w 2831693"/>
                <a:gd name="connsiteY283" fmla="*/ 489829 h 2035822"/>
                <a:gd name="connsiteX284" fmla="*/ 522554 w 2831693"/>
                <a:gd name="connsiteY284" fmla="*/ 621974 h 2035822"/>
                <a:gd name="connsiteX285" fmla="*/ 499725 w 2831693"/>
                <a:gd name="connsiteY285" fmla="*/ 647807 h 2035822"/>
                <a:gd name="connsiteX286" fmla="*/ 466970 w 2831693"/>
                <a:gd name="connsiteY286" fmla="*/ 649794 h 2035822"/>
                <a:gd name="connsiteX287" fmla="*/ 439179 w 2831693"/>
                <a:gd name="connsiteY287" fmla="*/ 594154 h 2035822"/>
                <a:gd name="connsiteX288" fmla="*/ 482851 w 2831693"/>
                <a:gd name="connsiteY288" fmla="*/ 459029 h 2035822"/>
                <a:gd name="connsiteX289" fmla="*/ 527517 w 2831693"/>
                <a:gd name="connsiteY289" fmla="*/ 324897 h 2035822"/>
                <a:gd name="connsiteX290" fmla="*/ 602951 w 2831693"/>
                <a:gd name="connsiteY290" fmla="*/ 97370 h 2035822"/>
                <a:gd name="connsiteX291" fmla="*/ 461015 w 2831693"/>
                <a:gd name="connsiteY291" fmla="*/ 90415 h 2035822"/>
                <a:gd name="connsiteX292" fmla="*/ 421313 w 2831693"/>
                <a:gd name="connsiteY292" fmla="*/ 41730 h 2035822"/>
                <a:gd name="connsiteX293" fmla="*/ 437194 w 2831693"/>
                <a:gd name="connsiteY293" fmla="*/ 10929 h 2035822"/>
                <a:gd name="connsiteX294" fmla="*/ 468955 w 2831693"/>
                <a:gd name="connsiteY294" fmla="*/ 994 h 2035822"/>
                <a:gd name="connsiteX295" fmla="*/ 519576 w 2831693"/>
                <a:gd name="connsiteY295" fmla="*/ 0 h 203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2831693" h="2035822">
                  <a:moveTo>
                    <a:pt x="2002461" y="1976208"/>
                  </a:moveTo>
                  <a:cubicBezTo>
                    <a:pt x="2018342" y="1976208"/>
                    <a:pt x="2033230" y="1987137"/>
                    <a:pt x="2034223" y="2004028"/>
                  </a:cubicBezTo>
                  <a:cubicBezTo>
                    <a:pt x="2035216" y="2019925"/>
                    <a:pt x="2022312" y="2035822"/>
                    <a:pt x="2006431" y="2035822"/>
                  </a:cubicBezTo>
                  <a:cubicBezTo>
                    <a:pt x="1990550" y="2035822"/>
                    <a:pt x="1975662" y="2024893"/>
                    <a:pt x="1974669" y="2008002"/>
                  </a:cubicBezTo>
                  <a:cubicBezTo>
                    <a:pt x="1973677" y="1992105"/>
                    <a:pt x="1986580" y="1976208"/>
                    <a:pt x="2002461" y="1976208"/>
                  </a:cubicBezTo>
                  <a:close/>
                  <a:moveTo>
                    <a:pt x="2419336" y="1897716"/>
                  </a:moveTo>
                  <a:cubicBezTo>
                    <a:pt x="2425292" y="1897716"/>
                    <a:pt x="2432240" y="1897716"/>
                    <a:pt x="2438195" y="1897716"/>
                  </a:cubicBezTo>
                  <a:cubicBezTo>
                    <a:pt x="2442165" y="1897716"/>
                    <a:pt x="2446136" y="1898709"/>
                    <a:pt x="2449113" y="1900697"/>
                  </a:cubicBezTo>
                  <a:cubicBezTo>
                    <a:pt x="2452091" y="1903677"/>
                    <a:pt x="2454076" y="1907652"/>
                    <a:pt x="2454076" y="1911626"/>
                  </a:cubicBezTo>
                  <a:cubicBezTo>
                    <a:pt x="2455069" y="1919574"/>
                    <a:pt x="2448120" y="1927523"/>
                    <a:pt x="2440180" y="1927523"/>
                  </a:cubicBezTo>
                  <a:cubicBezTo>
                    <a:pt x="2387575" y="1926529"/>
                    <a:pt x="2334969" y="1932491"/>
                    <a:pt x="2282363" y="1942426"/>
                  </a:cubicBezTo>
                  <a:cubicBezTo>
                    <a:pt x="2250601" y="1949381"/>
                    <a:pt x="2218839" y="1957330"/>
                    <a:pt x="2187077" y="1967266"/>
                  </a:cubicBezTo>
                  <a:cubicBezTo>
                    <a:pt x="2178144" y="1970246"/>
                    <a:pt x="2169211" y="1966272"/>
                    <a:pt x="2166233" y="1957330"/>
                  </a:cubicBezTo>
                  <a:cubicBezTo>
                    <a:pt x="2163256" y="1949381"/>
                    <a:pt x="2167226" y="1939446"/>
                    <a:pt x="2176159" y="1936465"/>
                  </a:cubicBezTo>
                  <a:cubicBezTo>
                    <a:pt x="2219832" y="1922555"/>
                    <a:pt x="2263505" y="1912619"/>
                    <a:pt x="2308170" y="1905664"/>
                  </a:cubicBezTo>
                  <a:cubicBezTo>
                    <a:pt x="2330998" y="1902684"/>
                    <a:pt x="2353827" y="1899703"/>
                    <a:pt x="2376656" y="1898709"/>
                  </a:cubicBezTo>
                  <a:cubicBezTo>
                    <a:pt x="2390552" y="1897716"/>
                    <a:pt x="2405440" y="1897716"/>
                    <a:pt x="2419336" y="1897716"/>
                  </a:cubicBezTo>
                  <a:close/>
                  <a:moveTo>
                    <a:pt x="2740926" y="1755636"/>
                  </a:moveTo>
                  <a:cubicBezTo>
                    <a:pt x="2746881" y="1755636"/>
                    <a:pt x="2753829" y="1755636"/>
                    <a:pt x="2759785" y="1756629"/>
                  </a:cubicBezTo>
                  <a:cubicBezTo>
                    <a:pt x="2767725" y="1757623"/>
                    <a:pt x="2775665" y="1758616"/>
                    <a:pt x="2782613" y="1761597"/>
                  </a:cubicBezTo>
                  <a:cubicBezTo>
                    <a:pt x="2787576" y="1763584"/>
                    <a:pt x="2793532" y="1766565"/>
                    <a:pt x="2798495" y="1770539"/>
                  </a:cubicBezTo>
                  <a:cubicBezTo>
                    <a:pt x="2808420" y="1779481"/>
                    <a:pt x="2812390" y="1791404"/>
                    <a:pt x="2809413" y="1804320"/>
                  </a:cubicBezTo>
                  <a:cubicBezTo>
                    <a:pt x="2805442" y="1819224"/>
                    <a:pt x="2792539" y="1832140"/>
                    <a:pt x="2779636" y="1841082"/>
                  </a:cubicBezTo>
                  <a:cubicBezTo>
                    <a:pt x="2765740" y="1852012"/>
                    <a:pt x="2749859" y="1859960"/>
                    <a:pt x="2734971" y="1867909"/>
                  </a:cubicBezTo>
                  <a:cubicBezTo>
                    <a:pt x="2739934" y="1870890"/>
                    <a:pt x="2745889" y="1872877"/>
                    <a:pt x="2750851" y="1875857"/>
                  </a:cubicBezTo>
                  <a:cubicBezTo>
                    <a:pt x="2761770" y="1881819"/>
                    <a:pt x="2773681" y="1886787"/>
                    <a:pt x="2784599" y="1893742"/>
                  </a:cubicBezTo>
                  <a:cubicBezTo>
                    <a:pt x="2797502" y="1901690"/>
                    <a:pt x="2812390" y="1909639"/>
                    <a:pt x="2822316" y="1922555"/>
                  </a:cubicBezTo>
                  <a:cubicBezTo>
                    <a:pt x="2828271" y="1929510"/>
                    <a:pt x="2833234" y="1939446"/>
                    <a:pt x="2831249" y="1949381"/>
                  </a:cubicBezTo>
                  <a:cubicBezTo>
                    <a:pt x="2829264" y="1958324"/>
                    <a:pt x="2820331" y="1964285"/>
                    <a:pt x="2811398" y="1967266"/>
                  </a:cubicBezTo>
                  <a:cubicBezTo>
                    <a:pt x="2799487" y="1970246"/>
                    <a:pt x="2786584" y="1971240"/>
                    <a:pt x="2773681" y="1970246"/>
                  </a:cubicBezTo>
                  <a:cubicBezTo>
                    <a:pt x="2755814" y="1968259"/>
                    <a:pt x="2737948" y="1965279"/>
                    <a:pt x="2720082" y="1961304"/>
                  </a:cubicBezTo>
                  <a:cubicBezTo>
                    <a:pt x="2675417" y="1950375"/>
                    <a:pt x="2631744" y="1933484"/>
                    <a:pt x="2592042" y="1910632"/>
                  </a:cubicBezTo>
                  <a:cubicBezTo>
                    <a:pt x="2587079" y="1907652"/>
                    <a:pt x="2584101" y="1900697"/>
                    <a:pt x="2587079" y="1894735"/>
                  </a:cubicBezTo>
                  <a:cubicBezTo>
                    <a:pt x="2590057" y="1888774"/>
                    <a:pt x="2597004" y="1885793"/>
                    <a:pt x="2602960" y="1888774"/>
                  </a:cubicBezTo>
                  <a:cubicBezTo>
                    <a:pt x="2629759" y="1904671"/>
                    <a:pt x="2656558" y="1916594"/>
                    <a:pt x="2685343" y="1926529"/>
                  </a:cubicBezTo>
                  <a:lnTo>
                    <a:pt x="2772271" y="1944329"/>
                  </a:lnTo>
                  <a:lnTo>
                    <a:pt x="2769710" y="1944414"/>
                  </a:lnTo>
                  <a:cubicBezTo>
                    <a:pt x="2770703" y="1944414"/>
                    <a:pt x="2771695" y="1944414"/>
                    <a:pt x="2772688" y="1944414"/>
                  </a:cubicBezTo>
                  <a:lnTo>
                    <a:pt x="2772271" y="1944329"/>
                  </a:lnTo>
                  <a:lnTo>
                    <a:pt x="2799487" y="1943420"/>
                  </a:lnTo>
                  <a:cubicBezTo>
                    <a:pt x="2801472" y="1943420"/>
                    <a:pt x="2804450" y="1942426"/>
                    <a:pt x="2806435" y="1941433"/>
                  </a:cubicBezTo>
                  <a:cubicBezTo>
                    <a:pt x="2805442" y="1940439"/>
                    <a:pt x="2805442" y="1939446"/>
                    <a:pt x="2804450" y="1938452"/>
                  </a:cubicBezTo>
                  <a:cubicBezTo>
                    <a:pt x="2799487" y="1933484"/>
                    <a:pt x="2794524" y="1929510"/>
                    <a:pt x="2788569" y="1925536"/>
                  </a:cubicBezTo>
                  <a:cubicBezTo>
                    <a:pt x="2758792" y="1906658"/>
                    <a:pt x="2726037" y="1894735"/>
                    <a:pt x="2693283" y="1881819"/>
                  </a:cubicBezTo>
                  <a:cubicBezTo>
                    <a:pt x="2687328" y="1878838"/>
                    <a:pt x="2684350" y="1870890"/>
                    <a:pt x="2685343" y="1864928"/>
                  </a:cubicBezTo>
                  <a:cubicBezTo>
                    <a:pt x="2686335" y="1859960"/>
                    <a:pt x="2690305" y="1855986"/>
                    <a:pt x="2695268" y="1853999"/>
                  </a:cubicBezTo>
                  <a:lnTo>
                    <a:pt x="2710522" y="1846813"/>
                  </a:lnTo>
                  <a:lnTo>
                    <a:pt x="2710157" y="1847044"/>
                  </a:lnTo>
                  <a:cubicBezTo>
                    <a:pt x="2711149" y="1847044"/>
                    <a:pt x="2711149" y="1847044"/>
                    <a:pt x="2712142" y="1846050"/>
                  </a:cubicBezTo>
                  <a:lnTo>
                    <a:pt x="2710522" y="1846813"/>
                  </a:lnTo>
                  <a:lnTo>
                    <a:pt x="2766732" y="1811275"/>
                  </a:lnTo>
                  <a:cubicBezTo>
                    <a:pt x="2770703" y="1808295"/>
                    <a:pt x="2773681" y="1804320"/>
                    <a:pt x="2776658" y="1800346"/>
                  </a:cubicBezTo>
                  <a:cubicBezTo>
                    <a:pt x="2777651" y="1799353"/>
                    <a:pt x="2777651" y="1797365"/>
                    <a:pt x="2778643" y="1796372"/>
                  </a:cubicBezTo>
                  <a:cubicBezTo>
                    <a:pt x="2777651" y="1795378"/>
                    <a:pt x="2777651" y="1795378"/>
                    <a:pt x="2777651" y="1795378"/>
                  </a:cubicBezTo>
                  <a:cubicBezTo>
                    <a:pt x="2775665" y="1794385"/>
                    <a:pt x="2773681" y="1793391"/>
                    <a:pt x="2771695" y="1792398"/>
                  </a:cubicBezTo>
                  <a:cubicBezTo>
                    <a:pt x="2765740" y="1790410"/>
                    <a:pt x="2760777" y="1789417"/>
                    <a:pt x="2754822" y="1789417"/>
                  </a:cubicBezTo>
                  <a:cubicBezTo>
                    <a:pt x="2737948" y="1788423"/>
                    <a:pt x="2721075" y="1790410"/>
                    <a:pt x="2705194" y="1793391"/>
                  </a:cubicBezTo>
                  <a:cubicBezTo>
                    <a:pt x="2681372" y="1798359"/>
                    <a:pt x="2658543" y="1806308"/>
                    <a:pt x="2636707" y="1817237"/>
                  </a:cubicBezTo>
                  <a:cubicBezTo>
                    <a:pt x="2619834" y="1826179"/>
                    <a:pt x="2603953" y="1837108"/>
                    <a:pt x="2589064" y="1850025"/>
                  </a:cubicBezTo>
                  <a:lnTo>
                    <a:pt x="2590057" y="1849031"/>
                  </a:lnTo>
                  <a:cubicBezTo>
                    <a:pt x="2589064" y="1849031"/>
                    <a:pt x="2588072" y="1850025"/>
                    <a:pt x="2588072" y="1850025"/>
                  </a:cubicBezTo>
                  <a:lnTo>
                    <a:pt x="2587074" y="1851025"/>
                  </a:lnTo>
                  <a:lnTo>
                    <a:pt x="2587079" y="1851018"/>
                  </a:lnTo>
                  <a:cubicBezTo>
                    <a:pt x="2587079" y="1851018"/>
                    <a:pt x="2586087" y="1852012"/>
                    <a:pt x="2586087" y="1852012"/>
                  </a:cubicBezTo>
                  <a:lnTo>
                    <a:pt x="2587074" y="1851025"/>
                  </a:lnTo>
                  <a:lnTo>
                    <a:pt x="2556310" y="1887780"/>
                  </a:lnTo>
                  <a:cubicBezTo>
                    <a:pt x="2553332" y="1891754"/>
                    <a:pt x="2550354" y="1894735"/>
                    <a:pt x="2545392" y="1896722"/>
                  </a:cubicBezTo>
                  <a:cubicBezTo>
                    <a:pt x="2541421" y="1897716"/>
                    <a:pt x="2536459" y="1897716"/>
                    <a:pt x="2531496" y="1895729"/>
                  </a:cubicBezTo>
                  <a:cubicBezTo>
                    <a:pt x="2527525" y="1893742"/>
                    <a:pt x="2524548" y="1889767"/>
                    <a:pt x="2522562" y="1884799"/>
                  </a:cubicBezTo>
                  <a:cubicBezTo>
                    <a:pt x="2521570" y="1880825"/>
                    <a:pt x="2520578" y="1874864"/>
                    <a:pt x="2523555" y="1870890"/>
                  </a:cubicBezTo>
                  <a:cubicBezTo>
                    <a:pt x="2530503" y="1859960"/>
                    <a:pt x="2537451" y="1850025"/>
                    <a:pt x="2546384" y="1840089"/>
                  </a:cubicBezTo>
                  <a:cubicBezTo>
                    <a:pt x="2555317" y="1831147"/>
                    <a:pt x="2564250" y="1822205"/>
                    <a:pt x="2574176" y="1814256"/>
                  </a:cubicBezTo>
                  <a:cubicBezTo>
                    <a:pt x="2593034" y="1799353"/>
                    <a:pt x="2614871" y="1787430"/>
                    <a:pt x="2637700" y="1777494"/>
                  </a:cubicBezTo>
                  <a:cubicBezTo>
                    <a:pt x="2658543" y="1768552"/>
                    <a:pt x="2680380" y="1762590"/>
                    <a:pt x="2703209" y="1758616"/>
                  </a:cubicBezTo>
                  <a:cubicBezTo>
                    <a:pt x="2716112" y="1756629"/>
                    <a:pt x="2728023" y="1755636"/>
                    <a:pt x="2740926" y="1755636"/>
                  </a:cubicBezTo>
                  <a:close/>
                  <a:moveTo>
                    <a:pt x="2561273" y="1290645"/>
                  </a:moveTo>
                  <a:cubicBezTo>
                    <a:pt x="2585094" y="1290645"/>
                    <a:pt x="2603953" y="1314491"/>
                    <a:pt x="2601967" y="1337343"/>
                  </a:cubicBezTo>
                  <a:cubicBezTo>
                    <a:pt x="2600975" y="1348272"/>
                    <a:pt x="2596012" y="1359202"/>
                    <a:pt x="2587079" y="1367150"/>
                  </a:cubicBezTo>
                  <a:cubicBezTo>
                    <a:pt x="2578146" y="1375099"/>
                    <a:pt x="2568220" y="1377086"/>
                    <a:pt x="2556310" y="1377086"/>
                  </a:cubicBezTo>
                  <a:cubicBezTo>
                    <a:pt x="2532488" y="1377086"/>
                    <a:pt x="2514622" y="1353240"/>
                    <a:pt x="2515615" y="1330388"/>
                  </a:cubicBezTo>
                  <a:cubicBezTo>
                    <a:pt x="2516607" y="1319459"/>
                    <a:pt x="2521570" y="1308530"/>
                    <a:pt x="2530503" y="1300581"/>
                  </a:cubicBezTo>
                  <a:cubicBezTo>
                    <a:pt x="2539436" y="1292633"/>
                    <a:pt x="2549362" y="1290645"/>
                    <a:pt x="2561273" y="1290645"/>
                  </a:cubicBezTo>
                  <a:close/>
                  <a:moveTo>
                    <a:pt x="2528518" y="1185327"/>
                  </a:moveTo>
                  <a:cubicBezTo>
                    <a:pt x="2547376" y="1185327"/>
                    <a:pt x="2561273" y="1204205"/>
                    <a:pt x="2560280" y="1222089"/>
                  </a:cubicBezTo>
                  <a:cubicBezTo>
                    <a:pt x="2558295" y="1240967"/>
                    <a:pt x="2542414" y="1252890"/>
                    <a:pt x="2523555" y="1253883"/>
                  </a:cubicBezTo>
                  <a:cubicBezTo>
                    <a:pt x="2504697" y="1253883"/>
                    <a:pt x="2490801" y="1235006"/>
                    <a:pt x="2491793" y="1217121"/>
                  </a:cubicBezTo>
                  <a:cubicBezTo>
                    <a:pt x="2493778" y="1197250"/>
                    <a:pt x="2509659" y="1185327"/>
                    <a:pt x="2528518" y="1185327"/>
                  </a:cubicBezTo>
                  <a:close/>
                  <a:moveTo>
                    <a:pt x="2347872" y="1082990"/>
                  </a:moveTo>
                  <a:cubicBezTo>
                    <a:pt x="2364745" y="1082990"/>
                    <a:pt x="2380626" y="1083983"/>
                    <a:pt x="2396508" y="1086964"/>
                  </a:cubicBezTo>
                  <a:cubicBezTo>
                    <a:pt x="2404448" y="1087958"/>
                    <a:pt x="2411396" y="1090938"/>
                    <a:pt x="2417351" y="1097893"/>
                  </a:cubicBezTo>
                  <a:cubicBezTo>
                    <a:pt x="2422314" y="1103855"/>
                    <a:pt x="2424299" y="1111803"/>
                    <a:pt x="2424299" y="1119752"/>
                  </a:cubicBezTo>
                  <a:cubicBezTo>
                    <a:pt x="2423306" y="1135649"/>
                    <a:pt x="2408418" y="1151546"/>
                    <a:pt x="2391545" y="1148565"/>
                  </a:cubicBezTo>
                  <a:cubicBezTo>
                    <a:pt x="2372686" y="1145585"/>
                    <a:pt x="2354820" y="1144591"/>
                    <a:pt x="2336954" y="1145585"/>
                  </a:cubicBezTo>
                  <a:cubicBezTo>
                    <a:pt x="2302214" y="1148565"/>
                    <a:pt x="2268467" y="1156514"/>
                    <a:pt x="2234720" y="1166449"/>
                  </a:cubicBezTo>
                  <a:cubicBezTo>
                    <a:pt x="2189063" y="1181353"/>
                    <a:pt x="2145390" y="1202218"/>
                    <a:pt x="2104695" y="1228051"/>
                  </a:cubicBezTo>
                  <a:cubicBezTo>
                    <a:pt x="2075910" y="1246928"/>
                    <a:pt x="2049111" y="1269781"/>
                    <a:pt x="2025290" y="1294620"/>
                  </a:cubicBezTo>
                  <a:cubicBezTo>
                    <a:pt x="2011394" y="1311510"/>
                    <a:pt x="1998491" y="1329395"/>
                    <a:pt x="1987573" y="1349266"/>
                  </a:cubicBezTo>
                  <a:cubicBezTo>
                    <a:pt x="1981617" y="1362182"/>
                    <a:pt x="1977647" y="1374105"/>
                    <a:pt x="1974669" y="1387022"/>
                  </a:cubicBezTo>
                  <a:cubicBezTo>
                    <a:pt x="1973677" y="1397951"/>
                    <a:pt x="1972684" y="1408880"/>
                    <a:pt x="1972684" y="1419809"/>
                  </a:cubicBezTo>
                  <a:cubicBezTo>
                    <a:pt x="1973677" y="1431732"/>
                    <a:pt x="1975662" y="1444649"/>
                    <a:pt x="1979632" y="1456571"/>
                  </a:cubicBezTo>
                  <a:cubicBezTo>
                    <a:pt x="1982610" y="1466507"/>
                    <a:pt x="1987573" y="1475449"/>
                    <a:pt x="1992535" y="1484391"/>
                  </a:cubicBezTo>
                  <a:cubicBezTo>
                    <a:pt x="1997498" y="1491346"/>
                    <a:pt x="2002461" y="1497308"/>
                    <a:pt x="2008416" y="1503269"/>
                  </a:cubicBezTo>
                  <a:cubicBezTo>
                    <a:pt x="2016357" y="1509230"/>
                    <a:pt x="2024297" y="1515192"/>
                    <a:pt x="2033230" y="1520160"/>
                  </a:cubicBezTo>
                  <a:cubicBezTo>
                    <a:pt x="2047126" y="1527115"/>
                    <a:pt x="2062015" y="1531089"/>
                    <a:pt x="2076903" y="1535063"/>
                  </a:cubicBezTo>
                  <a:cubicBezTo>
                    <a:pt x="2106680" y="1541025"/>
                    <a:pt x="2137449" y="1541025"/>
                    <a:pt x="2167226" y="1540031"/>
                  </a:cubicBezTo>
                  <a:cubicBezTo>
                    <a:pt x="2250601" y="1534070"/>
                    <a:pt x="2331991" y="1511218"/>
                    <a:pt x="2411396" y="1487372"/>
                  </a:cubicBezTo>
                  <a:cubicBezTo>
                    <a:pt x="2413381" y="1486379"/>
                    <a:pt x="2414373" y="1486379"/>
                    <a:pt x="2416359" y="1485385"/>
                  </a:cubicBezTo>
                  <a:cubicBezTo>
                    <a:pt x="2432240" y="1478430"/>
                    <a:pt x="2451098" y="1484391"/>
                    <a:pt x="2459039" y="1500288"/>
                  </a:cubicBezTo>
                  <a:cubicBezTo>
                    <a:pt x="2466979" y="1515192"/>
                    <a:pt x="2460031" y="1536057"/>
                    <a:pt x="2444150" y="1543012"/>
                  </a:cubicBezTo>
                  <a:cubicBezTo>
                    <a:pt x="2431247" y="1547980"/>
                    <a:pt x="2419336" y="1554935"/>
                    <a:pt x="2406433" y="1560896"/>
                  </a:cubicBezTo>
                  <a:cubicBezTo>
                    <a:pt x="2391545" y="1566857"/>
                    <a:pt x="2375664" y="1572819"/>
                    <a:pt x="2360775" y="1578780"/>
                  </a:cubicBezTo>
                  <a:cubicBezTo>
                    <a:pt x="2326036" y="1591697"/>
                    <a:pt x="2290303" y="1601632"/>
                    <a:pt x="2254571" y="1609581"/>
                  </a:cubicBezTo>
                  <a:cubicBezTo>
                    <a:pt x="2183107" y="1624484"/>
                    <a:pt x="2104695" y="1633427"/>
                    <a:pt x="2033230" y="1611568"/>
                  </a:cubicBezTo>
                  <a:cubicBezTo>
                    <a:pt x="1999483" y="1601632"/>
                    <a:pt x="1968714" y="1584742"/>
                    <a:pt x="1943900" y="1558909"/>
                  </a:cubicBezTo>
                  <a:cubicBezTo>
                    <a:pt x="1918093" y="1533076"/>
                    <a:pt x="1902212" y="1498301"/>
                    <a:pt x="1895265" y="1462533"/>
                  </a:cubicBezTo>
                  <a:cubicBezTo>
                    <a:pt x="1888317" y="1423784"/>
                    <a:pt x="1889309" y="1384041"/>
                    <a:pt x="1903205" y="1347279"/>
                  </a:cubicBezTo>
                  <a:cubicBezTo>
                    <a:pt x="1917101" y="1309523"/>
                    <a:pt x="1938937" y="1276736"/>
                    <a:pt x="1966729" y="1247922"/>
                  </a:cubicBezTo>
                  <a:cubicBezTo>
                    <a:pt x="1995513" y="1218115"/>
                    <a:pt x="2028268" y="1193276"/>
                    <a:pt x="2063007" y="1171417"/>
                  </a:cubicBezTo>
                  <a:cubicBezTo>
                    <a:pt x="2098739" y="1149559"/>
                    <a:pt x="2136457" y="1131674"/>
                    <a:pt x="2175166" y="1117765"/>
                  </a:cubicBezTo>
                  <a:cubicBezTo>
                    <a:pt x="2212884" y="1103855"/>
                    <a:pt x="2251594" y="1091932"/>
                    <a:pt x="2292289" y="1086964"/>
                  </a:cubicBezTo>
                  <a:cubicBezTo>
                    <a:pt x="2311147" y="1084977"/>
                    <a:pt x="2329013" y="1082990"/>
                    <a:pt x="2347872" y="1082990"/>
                  </a:cubicBezTo>
                  <a:close/>
                  <a:moveTo>
                    <a:pt x="668553" y="954435"/>
                  </a:moveTo>
                  <a:lnTo>
                    <a:pt x="724044" y="971710"/>
                  </a:lnTo>
                  <a:cubicBezTo>
                    <a:pt x="813374" y="1008472"/>
                    <a:pt x="896749" y="1059144"/>
                    <a:pt x="970198" y="1121739"/>
                  </a:cubicBezTo>
                  <a:lnTo>
                    <a:pt x="1004838" y="1153475"/>
                  </a:lnTo>
                  <a:lnTo>
                    <a:pt x="886570" y="1093573"/>
                  </a:lnTo>
                  <a:cubicBezTo>
                    <a:pt x="809087" y="1051626"/>
                    <a:pt x="736062" y="1007421"/>
                    <a:pt x="673539" y="958574"/>
                  </a:cubicBezTo>
                  <a:close/>
                  <a:moveTo>
                    <a:pt x="1850599" y="731266"/>
                  </a:moveTo>
                  <a:cubicBezTo>
                    <a:pt x="1859532" y="731266"/>
                    <a:pt x="1868465" y="733254"/>
                    <a:pt x="1876406" y="739215"/>
                  </a:cubicBezTo>
                  <a:cubicBezTo>
                    <a:pt x="1897250" y="753125"/>
                    <a:pt x="1904198" y="783926"/>
                    <a:pt x="1889309" y="803797"/>
                  </a:cubicBezTo>
                  <a:cubicBezTo>
                    <a:pt x="1840674" y="870366"/>
                    <a:pt x="1787076" y="931967"/>
                    <a:pt x="1730500" y="991581"/>
                  </a:cubicBezTo>
                  <a:cubicBezTo>
                    <a:pt x="1724544" y="996549"/>
                    <a:pt x="1719581" y="1002511"/>
                    <a:pt x="1714619" y="1007478"/>
                  </a:cubicBezTo>
                  <a:cubicBezTo>
                    <a:pt x="1718589" y="1009466"/>
                    <a:pt x="1723552" y="1010459"/>
                    <a:pt x="1727522" y="1012446"/>
                  </a:cubicBezTo>
                  <a:cubicBezTo>
                    <a:pt x="1756306" y="1023376"/>
                    <a:pt x="1784098" y="1034305"/>
                    <a:pt x="1813875" y="1041260"/>
                  </a:cubicBezTo>
                  <a:cubicBezTo>
                    <a:pt x="1816852" y="1042253"/>
                    <a:pt x="1819830" y="1042253"/>
                    <a:pt x="1822808" y="1043247"/>
                  </a:cubicBezTo>
                  <a:cubicBezTo>
                    <a:pt x="1835711" y="1045234"/>
                    <a:pt x="1845637" y="1054176"/>
                    <a:pt x="1844644" y="1068086"/>
                  </a:cubicBezTo>
                  <a:cubicBezTo>
                    <a:pt x="1843651" y="1080009"/>
                    <a:pt x="1831741" y="1091932"/>
                    <a:pt x="1818837" y="1089945"/>
                  </a:cubicBezTo>
                  <a:cubicBezTo>
                    <a:pt x="1785090" y="1084977"/>
                    <a:pt x="1753328" y="1076035"/>
                    <a:pt x="1720574" y="1069080"/>
                  </a:cubicBezTo>
                  <a:cubicBezTo>
                    <a:pt x="1708663" y="1067093"/>
                    <a:pt x="1696753" y="1064112"/>
                    <a:pt x="1684842" y="1063118"/>
                  </a:cubicBezTo>
                  <a:cubicBezTo>
                    <a:pt x="1701715" y="1112797"/>
                    <a:pt x="1724544" y="1161482"/>
                    <a:pt x="1722559" y="1215134"/>
                  </a:cubicBezTo>
                  <a:cubicBezTo>
                    <a:pt x="1721567" y="1235006"/>
                    <a:pt x="1702708" y="1249909"/>
                    <a:pt x="1683849" y="1248916"/>
                  </a:cubicBezTo>
                  <a:cubicBezTo>
                    <a:pt x="1667968" y="1247922"/>
                    <a:pt x="1653080" y="1235006"/>
                    <a:pt x="1651095" y="1219109"/>
                  </a:cubicBezTo>
                  <a:cubicBezTo>
                    <a:pt x="1648117" y="1201224"/>
                    <a:pt x="1644147" y="1184334"/>
                    <a:pt x="1639184" y="1166449"/>
                  </a:cubicBezTo>
                  <a:cubicBezTo>
                    <a:pt x="1632236" y="1146578"/>
                    <a:pt x="1624296" y="1126707"/>
                    <a:pt x="1617348" y="1106835"/>
                  </a:cubicBezTo>
                  <a:cubicBezTo>
                    <a:pt x="1614370" y="1110810"/>
                    <a:pt x="1610400" y="1113790"/>
                    <a:pt x="1607422" y="1116771"/>
                  </a:cubicBezTo>
                  <a:cubicBezTo>
                    <a:pt x="1599482" y="1124720"/>
                    <a:pt x="1591541" y="1132668"/>
                    <a:pt x="1583601" y="1139623"/>
                  </a:cubicBezTo>
                  <a:cubicBezTo>
                    <a:pt x="1576653" y="1145585"/>
                    <a:pt x="1568712" y="1150552"/>
                    <a:pt x="1560772" y="1155520"/>
                  </a:cubicBezTo>
                  <a:cubicBezTo>
                    <a:pt x="1551839" y="1161482"/>
                    <a:pt x="1537943" y="1160488"/>
                    <a:pt x="1528017" y="1157507"/>
                  </a:cubicBezTo>
                  <a:cubicBezTo>
                    <a:pt x="1521069" y="1154527"/>
                    <a:pt x="1514122" y="1150552"/>
                    <a:pt x="1509159" y="1144591"/>
                  </a:cubicBezTo>
                  <a:cubicBezTo>
                    <a:pt x="1496255" y="1129687"/>
                    <a:pt x="1496255" y="1108823"/>
                    <a:pt x="1506181" y="1091932"/>
                  </a:cubicBezTo>
                  <a:cubicBezTo>
                    <a:pt x="1514122" y="1079015"/>
                    <a:pt x="1525040" y="1068086"/>
                    <a:pt x="1534965" y="1057157"/>
                  </a:cubicBezTo>
                  <a:cubicBezTo>
                    <a:pt x="1541913" y="1049208"/>
                    <a:pt x="1549854" y="1041260"/>
                    <a:pt x="1557794" y="1033311"/>
                  </a:cubicBezTo>
                  <a:cubicBezTo>
                    <a:pt x="1575660" y="1015427"/>
                    <a:pt x="1592534" y="997543"/>
                    <a:pt x="1610400" y="979659"/>
                  </a:cubicBezTo>
                  <a:cubicBezTo>
                    <a:pt x="1645139" y="944884"/>
                    <a:pt x="1678886" y="910109"/>
                    <a:pt x="1711641" y="873347"/>
                  </a:cubicBezTo>
                  <a:cubicBezTo>
                    <a:pt x="1746381" y="834598"/>
                    <a:pt x="1780128" y="793861"/>
                    <a:pt x="1810897" y="752131"/>
                  </a:cubicBezTo>
                  <a:cubicBezTo>
                    <a:pt x="1820823" y="738221"/>
                    <a:pt x="1835711" y="731266"/>
                    <a:pt x="1850599" y="731266"/>
                  </a:cubicBezTo>
                  <a:close/>
                  <a:moveTo>
                    <a:pt x="1398985" y="728286"/>
                  </a:moveTo>
                  <a:cubicBezTo>
                    <a:pt x="1402955" y="728286"/>
                    <a:pt x="1406925" y="729279"/>
                    <a:pt x="1410895" y="730273"/>
                  </a:cubicBezTo>
                  <a:cubicBezTo>
                    <a:pt x="1430746" y="737228"/>
                    <a:pt x="1439680" y="758093"/>
                    <a:pt x="1433724" y="777964"/>
                  </a:cubicBezTo>
                  <a:cubicBezTo>
                    <a:pt x="1426776" y="799823"/>
                    <a:pt x="1416851" y="820688"/>
                    <a:pt x="1404940" y="840559"/>
                  </a:cubicBezTo>
                  <a:cubicBezTo>
                    <a:pt x="1409903" y="839565"/>
                    <a:pt x="1413873" y="838572"/>
                    <a:pt x="1417843" y="838572"/>
                  </a:cubicBezTo>
                  <a:cubicBezTo>
                    <a:pt x="1434717" y="836585"/>
                    <a:pt x="1450597" y="836585"/>
                    <a:pt x="1466479" y="839565"/>
                  </a:cubicBezTo>
                  <a:cubicBezTo>
                    <a:pt x="1479382" y="842546"/>
                    <a:pt x="1494270" y="846520"/>
                    <a:pt x="1505188" y="855462"/>
                  </a:cubicBezTo>
                  <a:cubicBezTo>
                    <a:pt x="1516107" y="863411"/>
                    <a:pt x="1527025" y="874340"/>
                    <a:pt x="1531988" y="888250"/>
                  </a:cubicBezTo>
                  <a:cubicBezTo>
                    <a:pt x="1536950" y="902160"/>
                    <a:pt x="1539928" y="916070"/>
                    <a:pt x="1538936" y="929980"/>
                  </a:cubicBezTo>
                  <a:cubicBezTo>
                    <a:pt x="1535958" y="970716"/>
                    <a:pt x="1514122" y="1006485"/>
                    <a:pt x="1491293" y="1039273"/>
                  </a:cubicBezTo>
                  <a:cubicBezTo>
                    <a:pt x="1483352" y="1051196"/>
                    <a:pt x="1466479" y="1055170"/>
                    <a:pt x="1453575" y="1046228"/>
                  </a:cubicBezTo>
                  <a:cubicBezTo>
                    <a:pt x="1441665" y="1038279"/>
                    <a:pt x="1437694" y="1020395"/>
                    <a:pt x="1446627" y="1008472"/>
                  </a:cubicBezTo>
                  <a:cubicBezTo>
                    <a:pt x="1455560" y="995556"/>
                    <a:pt x="1464494" y="983633"/>
                    <a:pt x="1471441" y="969723"/>
                  </a:cubicBezTo>
                  <a:cubicBezTo>
                    <a:pt x="1476404" y="959787"/>
                    <a:pt x="1480374" y="949851"/>
                    <a:pt x="1483352" y="938922"/>
                  </a:cubicBezTo>
                  <a:cubicBezTo>
                    <a:pt x="1484345" y="933954"/>
                    <a:pt x="1484345" y="928987"/>
                    <a:pt x="1484345" y="923025"/>
                  </a:cubicBezTo>
                  <a:cubicBezTo>
                    <a:pt x="1484345" y="921038"/>
                    <a:pt x="1484345" y="918057"/>
                    <a:pt x="1483352" y="916070"/>
                  </a:cubicBezTo>
                  <a:cubicBezTo>
                    <a:pt x="1483352" y="914083"/>
                    <a:pt x="1482360" y="913089"/>
                    <a:pt x="1481367" y="911102"/>
                  </a:cubicBezTo>
                  <a:cubicBezTo>
                    <a:pt x="1479382" y="910109"/>
                    <a:pt x="1478389" y="908122"/>
                    <a:pt x="1477397" y="907128"/>
                  </a:cubicBezTo>
                  <a:cubicBezTo>
                    <a:pt x="1476404" y="905141"/>
                    <a:pt x="1474419" y="904147"/>
                    <a:pt x="1472434" y="903154"/>
                  </a:cubicBezTo>
                  <a:cubicBezTo>
                    <a:pt x="1468464" y="901167"/>
                    <a:pt x="1465486" y="900173"/>
                    <a:pt x="1461516" y="899179"/>
                  </a:cubicBezTo>
                  <a:cubicBezTo>
                    <a:pt x="1454568" y="898186"/>
                    <a:pt x="1448613" y="898186"/>
                    <a:pt x="1442657" y="898186"/>
                  </a:cubicBezTo>
                  <a:cubicBezTo>
                    <a:pt x="1431739" y="899179"/>
                    <a:pt x="1419828" y="902160"/>
                    <a:pt x="1408910" y="905141"/>
                  </a:cubicBezTo>
                  <a:cubicBezTo>
                    <a:pt x="1391044" y="911102"/>
                    <a:pt x="1374171" y="920044"/>
                    <a:pt x="1357297" y="929980"/>
                  </a:cubicBezTo>
                  <a:cubicBezTo>
                    <a:pt x="1353327" y="932961"/>
                    <a:pt x="1348364" y="935941"/>
                    <a:pt x="1344394" y="939916"/>
                  </a:cubicBezTo>
                  <a:cubicBezTo>
                    <a:pt x="1333476" y="949851"/>
                    <a:pt x="1315610" y="950845"/>
                    <a:pt x="1303699" y="941903"/>
                  </a:cubicBezTo>
                  <a:cubicBezTo>
                    <a:pt x="1290796" y="932961"/>
                    <a:pt x="1285833" y="917064"/>
                    <a:pt x="1288810" y="903154"/>
                  </a:cubicBezTo>
                  <a:cubicBezTo>
                    <a:pt x="1295758" y="881295"/>
                    <a:pt x="1306676" y="861424"/>
                    <a:pt x="1318587" y="842546"/>
                  </a:cubicBezTo>
                  <a:cubicBezTo>
                    <a:pt x="1328513" y="825655"/>
                    <a:pt x="1338438" y="808765"/>
                    <a:pt x="1348364" y="791874"/>
                  </a:cubicBezTo>
                  <a:cubicBezTo>
                    <a:pt x="1354319" y="779951"/>
                    <a:pt x="1359282" y="767035"/>
                    <a:pt x="1363252" y="754119"/>
                  </a:cubicBezTo>
                  <a:cubicBezTo>
                    <a:pt x="1367222" y="738221"/>
                    <a:pt x="1383104" y="728286"/>
                    <a:pt x="1398985" y="728286"/>
                  </a:cubicBezTo>
                  <a:close/>
                  <a:moveTo>
                    <a:pt x="1122060" y="657742"/>
                  </a:moveTo>
                  <a:cubicBezTo>
                    <a:pt x="1109157" y="658736"/>
                    <a:pt x="1096254" y="660723"/>
                    <a:pt x="1084343" y="664697"/>
                  </a:cubicBezTo>
                  <a:cubicBezTo>
                    <a:pt x="1076402" y="667678"/>
                    <a:pt x="1068462" y="671652"/>
                    <a:pt x="1061514" y="675627"/>
                  </a:cubicBezTo>
                  <a:cubicBezTo>
                    <a:pt x="1056551" y="679601"/>
                    <a:pt x="1052581" y="682582"/>
                    <a:pt x="1048611" y="686556"/>
                  </a:cubicBezTo>
                  <a:cubicBezTo>
                    <a:pt x="1046626" y="690530"/>
                    <a:pt x="1043648" y="693511"/>
                    <a:pt x="1041663" y="697485"/>
                  </a:cubicBezTo>
                  <a:cubicBezTo>
                    <a:pt x="1040670" y="701459"/>
                    <a:pt x="1039678" y="704440"/>
                    <a:pt x="1038685" y="707421"/>
                  </a:cubicBezTo>
                  <a:cubicBezTo>
                    <a:pt x="1037693" y="711395"/>
                    <a:pt x="1037693" y="715369"/>
                    <a:pt x="1039678" y="717356"/>
                  </a:cubicBezTo>
                  <a:cubicBezTo>
                    <a:pt x="1039678" y="723318"/>
                    <a:pt x="1040670" y="729279"/>
                    <a:pt x="1042655" y="735241"/>
                  </a:cubicBezTo>
                  <a:cubicBezTo>
                    <a:pt x="1043648" y="740209"/>
                    <a:pt x="1046626" y="745176"/>
                    <a:pt x="1048611" y="749151"/>
                  </a:cubicBezTo>
                  <a:cubicBezTo>
                    <a:pt x="1050596" y="752131"/>
                    <a:pt x="1052581" y="755112"/>
                    <a:pt x="1054566" y="757099"/>
                  </a:cubicBezTo>
                  <a:cubicBezTo>
                    <a:pt x="1056551" y="759086"/>
                    <a:pt x="1059529" y="761073"/>
                    <a:pt x="1062507" y="763061"/>
                  </a:cubicBezTo>
                  <a:cubicBezTo>
                    <a:pt x="1066477" y="764054"/>
                    <a:pt x="1070447" y="766041"/>
                    <a:pt x="1075410" y="767035"/>
                  </a:cubicBezTo>
                  <a:cubicBezTo>
                    <a:pt x="1083350" y="769022"/>
                    <a:pt x="1091291" y="769022"/>
                    <a:pt x="1099231" y="769022"/>
                  </a:cubicBezTo>
                  <a:cubicBezTo>
                    <a:pt x="1114120" y="768028"/>
                    <a:pt x="1129008" y="765048"/>
                    <a:pt x="1143896" y="760080"/>
                  </a:cubicBezTo>
                  <a:cubicBezTo>
                    <a:pt x="1165733" y="753125"/>
                    <a:pt x="1185584" y="743189"/>
                    <a:pt x="1205435" y="731266"/>
                  </a:cubicBezTo>
                  <a:cubicBezTo>
                    <a:pt x="1212383" y="726299"/>
                    <a:pt x="1219331" y="721331"/>
                    <a:pt x="1226279" y="715369"/>
                  </a:cubicBezTo>
                  <a:cubicBezTo>
                    <a:pt x="1229257" y="712389"/>
                    <a:pt x="1233227" y="709408"/>
                    <a:pt x="1236205" y="706427"/>
                  </a:cubicBezTo>
                  <a:cubicBezTo>
                    <a:pt x="1238190" y="705434"/>
                    <a:pt x="1239182" y="704440"/>
                    <a:pt x="1240175" y="703447"/>
                  </a:cubicBezTo>
                  <a:cubicBezTo>
                    <a:pt x="1236205" y="697485"/>
                    <a:pt x="1232234" y="693511"/>
                    <a:pt x="1227271" y="688543"/>
                  </a:cubicBezTo>
                  <a:cubicBezTo>
                    <a:pt x="1220324" y="682582"/>
                    <a:pt x="1212383" y="677614"/>
                    <a:pt x="1204443" y="673639"/>
                  </a:cubicBezTo>
                  <a:cubicBezTo>
                    <a:pt x="1193524" y="668672"/>
                    <a:pt x="1182606" y="664697"/>
                    <a:pt x="1170696" y="661717"/>
                  </a:cubicBezTo>
                  <a:cubicBezTo>
                    <a:pt x="1154815" y="658736"/>
                    <a:pt x="1137941" y="656749"/>
                    <a:pt x="1122060" y="657742"/>
                  </a:cubicBezTo>
                  <a:close/>
                  <a:moveTo>
                    <a:pt x="1128015" y="607070"/>
                  </a:moveTo>
                  <a:lnTo>
                    <a:pt x="1129008" y="607070"/>
                  </a:lnTo>
                  <a:cubicBezTo>
                    <a:pt x="1192532" y="607070"/>
                    <a:pt x="1261019" y="632903"/>
                    <a:pt x="1290796" y="692517"/>
                  </a:cubicBezTo>
                  <a:cubicBezTo>
                    <a:pt x="1292780" y="698479"/>
                    <a:pt x="1293773" y="704440"/>
                    <a:pt x="1291788" y="710401"/>
                  </a:cubicBezTo>
                  <a:cubicBezTo>
                    <a:pt x="1296751" y="720337"/>
                    <a:pt x="1295758" y="732260"/>
                    <a:pt x="1289803" y="742196"/>
                  </a:cubicBezTo>
                  <a:cubicBezTo>
                    <a:pt x="1286825" y="745176"/>
                    <a:pt x="1285833" y="749151"/>
                    <a:pt x="1282855" y="752131"/>
                  </a:cubicBezTo>
                  <a:cubicBezTo>
                    <a:pt x="1279877" y="756106"/>
                    <a:pt x="1276899" y="759086"/>
                    <a:pt x="1272929" y="763061"/>
                  </a:cubicBezTo>
                  <a:cubicBezTo>
                    <a:pt x="1272929" y="763061"/>
                    <a:pt x="1271937" y="764054"/>
                    <a:pt x="1271937" y="764054"/>
                  </a:cubicBezTo>
                  <a:cubicBezTo>
                    <a:pt x="1264989" y="772996"/>
                    <a:pt x="1259033" y="782932"/>
                    <a:pt x="1253078" y="793861"/>
                  </a:cubicBezTo>
                  <a:cubicBezTo>
                    <a:pt x="1250101" y="800816"/>
                    <a:pt x="1247123" y="807771"/>
                    <a:pt x="1245138" y="815720"/>
                  </a:cubicBezTo>
                  <a:cubicBezTo>
                    <a:pt x="1245138" y="819694"/>
                    <a:pt x="1244145" y="823668"/>
                    <a:pt x="1244145" y="827643"/>
                  </a:cubicBezTo>
                  <a:cubicBezTo>
                    <a:pt x="1244145" y="831617"/>
                    <a:pt x="1245138" y="834598"/>
                    <a:pt x="1246130" y="838572"/>
                  </a:cubicBezTo>
                  <a:cubicBezTo>
                    <a:pt x="1247123" y="839565"/>
                    <a:pt x="1247123" y="841552"/>
                    <a:pt x="1248115" y="842546"/>
                  </a:cubicBezTo>
                  <a:cubicBezTo>
                    <a:pt x="1249108" y="842546"/>
                    <a:pt x="1249108" y="843540"/>
                    <a:pt x="1249108" y="843540"/>
                  </a:cubicBezTo>
                  <a:cubicBezTo>
                    <a:pt x="1252085" y="848508"/>
                    <a:pt x="1254071" y="853475"/>
                    <a:pt x="1254071" y="859437"/>
                  </a:cubicBezTo>
                  <a:cubicBezTo>
                    <a:pt x="1254071" y="865398"/>
                    <a:pt x="1251093" y="871360"/>
                    <a:pt x="1246130" y="875334"/>
                  </a:cubicBezTo>
                  <a:cubicBezTo>
                    <a:pt x="1237197" y="882289"/>
                    <a:pt x="1221316" y="882289"/>
                    <a:pt x="1214368" y="872353"/>
                  </a:cubicBezTo>
                  <a:cubicBezTo>
                    <a:pt x="1209405" y="865398"/>
                    <a:pt x="1204443" y="859437"/>
                    <a:pt x="1201465" y="852482"/>
                  </a:cubicBezTo>
                  <a:cubicBezTo>
                    <a:pt x="1198487" y="845527"/>
                    <a:pt x="1195510" y="837578"/>
                    <a:pt x="1194517" y="830623"/>
                  </a:cubicBezTo>
                  <a:cubicBezTo>
                    <a:pt x="1193524" y="823668"/>
                    <a:pt x="1193524" y="817707"/>
                    <a:pt x="1193524" y="810752"/>
                  </a:cubicBezTo>
                  <a:cubicBezTo>
                    <a:pt x="1164740" y="822675"/>
                    <a:pt x="1133971" y="830623"/>
                    <a:pt x="1103201" y="832610"/>
                  </a:cubicBezTo>
                  <a:cubicBezTo>
                    <a:pt x="1068462" y="834598"/>
                    <a:pt x="1031737" y="825655"/>
                    <a:pt x="1007916" y="798829"/>
                  </a:cubicBezTo>
                  <a:cubicBezTo>
                    <a:pt x="995012" y="783926"/>
                    <a:pt x="986079" y="766041"/>
                    <a:pt x="982109" y="747163"/>
                  </a:cubicBezTo>
                  <a:cubicBezTo>
                    <a:pt x="979132" y="732260"/>
                    <a:pt x="978139" y="716363"/>
                    <a:pt x="982109" y="703447"/>
                  </a:cubicBezTo>
                  <a:cubicBezTo>
                    <a:pt x="985087" y="687549"/>
                    <a:pt x="991042" y="671652"/>
                    <a:pt x="1001960" y="658736"/>
                  </a:cubicBezTo>
                  <a:cubicBezTo>
                    <a:pt x="1006923" y="652774"/>
                    <a:pt x="1011886" y="646813"/>
                    <a:pt x="1017841" y="641845"/>
                  </a:cubicBezTo>
                  <a:cubicBezTo>
                    <a:pt x="1023797" y="636877"/>
                    <a:pt x="1029752" y="632903"/>
                    <a:pt x="1036700" y="628929"/>
                  </a:cubicBezTo>
                  <a:cubicBezTo>
                    <a:pt x="1064492" y="613032"/>
                    <a:pt x="1096254" y="607070"/>
                    <a:pt x="1128015" y="607070"/>
                  </a:cubicBezTo>
                  <a:close/>
                  <a:moveTo>
                    <a:pt x="0" y="231390"/>
                  </a:moveTo>
                  <a:lnTo>
                    <a:pt x="30120" y="273480"/>
                  </a:lnTo>
                  <a:lnTo>
                    <a:pt x="58125" y="323129"/>
                  </a:lnTo>
                  <a:lnTo>
                    <a:pt x="40493" y="302081"/>
                  </a:lnTo>
                  <a:cubicBezTo>
                    <a:pt x="22909" y="281077"/>
                    <a:pt x="10636" y="260073"/>
                    <a:pt x="2096" y="239367"/>
                  </a:cubicBezTo>
                  <a:close/>
                  <a:moveTo>
                    <a:pt x="866972" y="190765"/>
                  </a:moveTo>
                  <a:cubicBezTo>
                    <a:pt x="870942" y="190765"/>
                    <a:pt x="875905" y="191759"/>
                    <a:pt x="879876" y="192752"/>
                  </a:cubicBezTo>
                  <a:cubicBezTo>
                    <a:pt x="889801" y="196727"/>
                    <a:pt x="897742" y="203682"/>
                    <a:pt x="902704" y="213617"/>
                  </a:cubicBezTo>
                  <a:cubicBezTo>
                    <a:pt x="907667" y="223553"/>
                    <a:pt x="906675" y="232495"/>
                    <a:pt x="904690" y="243424"/>
                  </a:cubicBezTo>
                  <a:cubicBezTo>
                    <a:pt x="887816" y="322910"/>
                    <a:pt x="857047" y="397427"/>
                    <a:pt x="825285" y="471945"/>
                  </a:cubicBezTo>
                  <a:cubicBezTo>
                    <a:pt x="823300" y="476913"/>
                    <a:pt x="821314" y="480887"/>
                    <a:pt x="819329" y="485855"/>
                  </a:cubicBezTo>
                  <a:cubicBezTo>
                    <a:pt x="820322" y="484861"/>
                    <a:pt x="820322" y="484861"/>
                    <a:pt x="821314" y="484861"/>
                  </a:cubicBezTo>
                  <a:cubicBezTo>
                    <a:pt x="836203" y="479894"/>
                    <a:pt x="851091" y="476913"/>
                    <a:pt x="866972" y="476913"/>
                  </a:cubicBezTo>
                  <a:cubicBezTo>
                    <a:pt x="880868" y="476913"/>
                    <a:pt x="895756" y="478900"/>
                    <a:pt x="904690" y="482874"/>
                  </a:cubicBezTo>
                  <a:cubicBezTo>
                    <a:pt x="932481" y="493804"/>
                    <a:pt x="958288" y="511688"/>
                    <a:pt x="972184" y="539508"/>
                  </a:cubicBezTo>
                  <a:cubicBezTo>
                    <a:pt x="984094" y="563353"/>
                    <a:pt x="987072" y="590180"/>
                    <a:pt x="984094" y="616012"/>
                  </a:cubicBezTo>
                  <a:cubicBezTo>
                    <a:pt x="981117" y="642839"/>
                    <a:pt x="973176" y="668672"/>
                    <a:pt x="962258" y="693511"/>
                  </a:cubicBezTo>
                  <a:cubicBezTo>
                    <a:pt x="951340" y="715369"/>
                    <a:pt x="939429" y="738221"/>
                    <a:pt x="923548" y="757099"/>
                  </a:cubicBezTo>
                  <a:cubicBezTo>
                    <a:pt x="914615" y="768028"/>
                    <a:pt x="899727" y="772996"/>
                    <a:pt x="886823" y="764054"/>
                  </a:cubicBezTo>
                  <a:cubicBezTo>
                    <a:pt x="877890" y="758093"/>
                    <a:pt x="872928" y="745176"/>
                    <a:pt x="876898" y="734247"/>
                  </a:cubicBezTo>
                  <a:cubicBezTo>
                    <a:pt x="889801" y="704440"/>
                    <a:pt x="903697" y="674633"/>
                    <a:pt x="910645" y="642839"/>
                  </a:cubicBezTo>
                  <a:cubicBezTo>
                    <a:pt x="913623" y="629922"/>
                    <a:pt x="914615" y="616012"/>
                    <a:pt x="914615" y="603096"/>
                  </a:cubicBezTo>
                  <a:cubicBezTo>
                    <a:pt x="913623" y="598128"/>
                    <a:pt x="912630" y="592167"/>
                    <a:pt x="911637" y="587199"/>
                  </a:cubicBezTo>
                  <a:cubicBezTo>
                    <a:pt x="910645" y="583225"/>
                    <a:pt x="909652" y="580244"/>
                    <a:pt x="907667" y="577263"/>
                  </a:cubicBezTo>
                  <a:cubicBezTo>
                    <a:pt x="906675" y="575276"/>
                    <a:pt x="904690" y="573289"/>
                    <a:pt x="902704" y="571302"/>
                  </a:cubicBezTo>
                  <a:cubicBezTo>
                    <a:pt x="899727" y="569315"/>
                    <a:pt x="896749" y="567328"/>
                    <a:pt x="893771" y="565341"/>
                  </a:cubicBezTo>
                  <a:cubicBezTo>
                    <a:pt x="888809" y="563353"/>
                    <a:pt x="883846" y="561366"/>
                    <a:pt x="878883" y="560373"/>
                  </a:cubicBezTo>
                  <a:cubicBezTo>
                    <a:pt x="874913" y="559379"/>
                    <a:pt x="869950" y="559379"/>
                    <a:pt x="865980" y="559379"/>
                  </a:cubicBezTo>
                  <a:cubicBezTo>
                    <a:pt x="862009" y="559379"/>
                    <a:pt x="859032" y="560373"/>
                    <a:pt x="855062" y="561366"/>
                  </a:cubicBezTo>
                  <a:cubicBezTo>
                    <a:pt x="850099" y="563353"/>
                    <a:pt x="845136" y="566334"/>
                    <a:pt x="841166" y="568321"/>
                  </a:cubicBezTo>
                  <a:cubicBezTo>
                    <a:pt x="831240" y="575276"/>
                    <a:pt x="822307" y="583225"/>
                    <a:pt x="814367" y="592167"/>
                  </a:cubicBezTo>
                  <a:cubicBezTo>
                    <a:pt x="798486" y="611045"/>
                    <a:pt x="785582" y="629922"/>
                    <a:pt x="772679" y="649794"/>
                  </a:cubicBezTo>
                  <a:cubicBezTo>
                    <a:pt x="761761" y="667678"/>
                    <a:pt x="749850" y="685562"/>
                    <a:pt x="736947" y="702453"/>
                  </a:cubicBezTo>
                  <a:cubicBezTo>
                    <a:pt x="729006" y="711395"/>
                    <a:pt x="721066" y="718350"/>
                    <a:pt x="709155" y="720337"/>
                  </a:cubicBezTo>
                  <a:cubicBezTo>
                    <a:pt x="698237" y="722324"/>
                    <a:pt x="686326" y="719344"/>
                    <a:pt x="677393" y="713382"/>
                  </a:cubicBezTo>
                  <a:cubicBezTo>
                    <a:pt x="661512" y="702453"/>
                    <a:pt x="656550" y="682582"/>
                    <a:pt x="661512" y="663704"/>
                  </a:cubicBezTo>
                  <a:cubicBezTo>
                    <a:pt x="706178" y="510694"/>
                    <a:pt x="795508" y="373582"/>
                    <a:pt x="829255" y="217592"/>
                  </a:cubicBezTo>
                  <a:cubicBezTo>
                    <a:pt x="831240" y="207656"/>
                    <a:pt x="841166" y="198714"/>
                    <a:pt x="850099" y="194739"/>
                  </a:cubicBezTo>
                  <a:cubicBezTo>
                    <a:pt x="855062" y="191759"/>
                    <a:pt x="861017" y="190765"/>
                    <a:pt x="866972" y="190765"/>
                  </a:cubicBezTo>
                  <a:close/>
                  <a:moveTo>
                    <a:pt x="519576" y="0"/>
                  </a:moveTo>
                  <a:cubicBezTo>
                    <a:pt x="577145" y="0"/>
                    <a:pt x="634713" y="3974"/>
                    <a:pt x="692282" y="12916"/>
                  </a:cubicBezTo>
                  <a:cubicBezTo>
                    <a:pt x="764738" y="24839"/>
                    <a:pt x="836203" y="40736"/>
                    <a:pt x="904690" y="66569"/>
                  </a:cubicBezTo>
                  <a:cubicBezTo>
                    <a:pt x="927518" y="74518"/>
                    <a:pt x="940422" y="99357"/>
                    <a:pt x="932481" y="123203"/>
                  </a:cubicBezTo>
                  <a:cubicBezTo>
                    <a:pt x="924541" y="147048"/>
                    <a:pt x="899727" y="156984"/>
                    <a:pt x="875905" y="151022"/>
                  </a:cubicBezTo>
                  <a:cubicBezTo>
                    <a:pt x="828262" y="138106"/>
                    <a:pt x="780620" y="126183"/>
                    <a:pt x="732977" y="116248"/>
                  </a:cubicBezTo>
                  <a:cubicBezTo>
                    <a:pt x="724044" y="114260"/>
                    <a:pt x="716103" y="112273"/>
                    <a:pt x="708163" y="111280"/>
                  </a:cubicBezTo>
                  <a:cubicBezTo>
                    <a:pt x="679378" y="192752"/>
                    <a:pt x="651587" y="275218"/>
                    <a:pt x="622802" y="356691"/>
                  </a:cubicBezTo>
                  <a:cubicBezTo>
                    <a:pt x="606921" y="401402"/>
                    <a:pt x="592033" y="445119"/>
                    <a:pt x="575160" y="489829"/>
                  </a:cubicBezTo>
                  <a:cubicBezTo>
                    <a:pt x="558286" y="534540"/>
                    <a:pt x="542405" y="579250"/>
                    <a:pt x="522554" y="621974"/>
                  </a:cubicBezTo>
                  <a:cubicBezTo>
                    <a:pt x="517591" y="633897"/>
                    <a:pt x="511636" y="642839"/>
                    <a:pt x="499725" y="647807"/>
                  </a:cubicBezTo>
                  <a:cubicBezTo>
                    <a:pt x="489799" y="652774"/>
                    <a:pt x="477889" y="653768"/>
                    <a:pt x="466970" y="649794"/>
                  </a:cubicBezTo>
                  <a:cubicBezTo>
                    <a:pt x="443149" y="641845"/>
                    <a:pt x="432231" y="617006"/>
                    <a:pt x="439179" y="594154"/>
                  </a:cubicBezTo>
                  <a:cubicBezTo>
                    <a:pt x="453075" y="548450"/>
                    <a:pt x="467963" y="503739"/>
                    <a:pt x="482851" y="459029"/>
                  </a:cubicBezTo>
                  <a:cubicBezTo>
                    <a:pt x="497740" y="414318"/>
                    <a:pt x="512628" y="369607"/>
                    <a:pt x="527517" y="324897"/>
                  </a:cubicBezTo>
                  <a:cubicBezTo>
                    <a:pt x="552331" y="249386"/>
                    <a:pt x="577145" y="172881"/>
                    <a:pt x="602951" y="97370"/>
                  </a:cubicBezTo>
                  <a:cubicBezTo>
                    <a:pt x="555308" y="92402"/>
                    <a:pt x="508658" y="89421"/>
                    <a:pt x="461015" y="90415"/>
                  </a:cubicBezTo>
                  <a:cubicBezTo>
                    <a:pt x="437194" y="90415"/>
                    <a:pt x="418335" y="65576"/>
                    <a:pt x="421313" y="41730"/>
                  </a:cubicBezTo>
                  <a:cubicBezTo>
                    <a:pt x="422305" y="29807"/>
                    <a:pt x="428261" y="18878"/>
                    <a:pt x="437194" y="10929"/>
                  </a:cubicBezTo>
                  <a:cubicBezTo>
                    <a:pt x="447119" y="2981"/>
                    <a:pt x="457045" y="994"/>
                    <a:pt x="468955" y="994"/>
                  </a:cubicBezTo>
                  <a:cubicBezTo>
                    <a:pt x="485829" y="0"/>
                    <a:pt x="502703" y="0"/>
                    <a:pt x="519576" y="0"/>
                  </a:cubicBezTo>
                  <a:close/>
                </a:path>
              </a:pathLst>
            </a:custGeom>
            <a:solidFill>
              <a:srgbClr val="BF6B6B"/>
            </a:solidFill>
            <a:ln w="9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" name="TextBox 8">
            <a:extLst>
              <a:ext uri="{FF2B5EF4-FFF2-40B4-BE49-F238E27FC236}">
                <a16:creationId xmlns:a16="http://schemas.microsoft.com/office/drawing/2014/main" id="{9A116AA1-0B53-72A7-A1A3-57E9CA3863D4}"/>
              </a:ext>
            </a:extLst>
          </p:cNvPr>
          <p:cNvSpPr txBox="1"/>
          <p:nvPr/>
        </p:nvSpPr>
        <p:spPr>
          <a:xfrm>
            <a:off x="827414" y="917781"/>
            <a:ext cx="10289959" cy="1615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3"/>
              </a:lnSpc>
            </a:pPr>
            <a:r>
              <a:rPr lang="en-US" sz="13800">
                <a:solidFill>
                  <a:srgbClr val="BF6B6B"/>
                </a:solidFill>
                <a:latin typeface="#9Slide03 IcielPanton Black" panose="00000A00000000000000" pitchFamily="2" charset="0"/>
              </a:rPr>
              <a:t>Tạm biệt</a:t>
            </a:r>
          </a:p>
        </p:txBody>
      </p:sp>
      <p:pic>
        <p:nvPicPr>
          <p:cNvPr id="13" name="Picture 12" descr="Love Taffy Cat">
            <a:extLst>
              <a:ext uri="{FF2B5EF4-FFF2-40B4-BE49-F238E27FC236}">
                <a16:creationId xmlns:a16="http://schemas.microsoft.com/office/drawing/2014/main" id="{035FB911-E905-2C07-E6D8-ACEE00F6B6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755" y="1752538"/>
            <a:ext cx="5638800" cy="5638800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47976763-A6A9-38B1-F630-8D64E4A6D36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6317221">
            <a:off x="9466874" y="4162643"/>
            <a:ext cx="3795424" cy="3710027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994D1A57-8F4A-9960-F94C-84D93B47BD1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6283282">
            <a:off x="-1821651" y="-2227279"/>
            <a:ext cx="4890537" cy="478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6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o O Fox">
            <a:extLst>
              <a:ext uri="{FF2B5EF4-FFF2-40B4-BE49-F238E27FC236}">
                <a16:creationId xmlns:a16="http://schemas.microsoft.com/office/drawing/2014/main" id="{78A1ED68-7232-C205-4DCD-B32F8902F7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378" y="3276600"/>
            <a:ext cx="3657600" cy="3657600"/>
          </a:xfrm>
          <a:prstGeom prst="rect">
            <a:avLst/>
          </a:prstGeom>
        </p:spPr>
      </p:pic>
      <p:pic>
        <p:nvPicPr>
          <p:cNvPr id="5" name="Picture 4" descr="Exhausted O Fox">
            <a:extLst>
              <a:ext uri="{FF2B5EF4-FFF2-40B4-BE49-F238E27FC236}">
                <a16:creationId xmlns:a16="http://schemas.microsoft.com/office/drawing/2014/main" id="{204E45D8-45AE-1B93-2476-4D374750EC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397" y="4168841"/>
            <a:ext cx="2872039" cy="287203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F27372-516D-D64B-6E9B-8843EC93B048}"/>
              </a:ext>
            </a:extLst>
          </p:cNvPr>
          <p:cNvSpPr/>
          <p:nvPr/>
        </p:nvSpPr>
        <p:spPr>
          <a:xfrm>
            <a:off x="2133600" y="925057"/>
            <a:ext cx="1253631" cy="1253631"/>
          </a:xfrm>
          <a:prstGeom prst="roundRect">
            <a:avLst>
              <a:gd name="adj" fmla="val 9057"/>
            </a:avLst>
          </a:prstGeom>
          <a:solidFill>
            <a:srgbClr val="65656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accent3">
                    <a:lumMod val="60000"/>
                    <a:lumOff val="40000"/>
                  </a:schemeClr>
                </a:solidFill>
                <a:latin typeface="#9Slide01 Tieu de ngan" panose="00000800000000000000" pitchFamily="2" charset="0"/>
              </a:rPr>
              <a:t>1</a:t>
            </a:r>
          </a:p>
        </p:txBody>
      </p:sp>
      <p:pic>
        <p:nvPicPr>
          <p:cNvPr id="100" name="Keyb31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16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march">
            <a:hlinkClick r:id="" action="ppaction://media"/>
            <a:extLst>
              <a:ext uri="{FF2B5EF4-FFF2-40B4-BE49-F238E27FC236}">
                <a16:creationId xmlns:a16="http://schemas.microsoft.com/office/drawing/2014/main" id="{2ED353E8-3AF5-42FF-BC29-AF30B445B5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2339" y="5595329"/>
            <a:ext cx="609600" cy="609600"/>
          </a:xfrm>
          <a:prstGeom prst="rect">
            <a:avLst/>
          </a:prstGeom>
        </p:spPr>
      </p:pic>
      <p:sp>
        <p:nvSpPr>
          <p:cNvPr id="7" name="số 1t - 9Slide.vn">
            <a:hlinkClick r:id="rId11" action="ppaction://hlinksldjump"/>
            <a:extLst>
              <a:ext uri="{FF2B5EF4-FFF2-40B4-BE49-F238E27FC236}">
                <a16:creationId xmlns:a16="http://schemas.microsoft.com/office/drawing/2014/main" id="{8E3FDD6B-8F55-CE3A-A719-39B80D4BC74E}"/>
              </a:ext>
            </a:extLst>
          </p:cNvPr>
          <p:cNvSpPr/>
          <p:nvPr/>
        </p:nvSpPr>
        <p:spPr>
          <a:xfrm>
            <a:off x="2133600" y="925057"/>
            <a:ext cx="1253631" cy="1253631"/>
          </a:xfrm>
          <a:prstGeom prst="roundRect">
            <a:avLst>
              <a:gd name="adj" fmla="val 9057"/>
            </a:avLst>
          </a:prstGeom>
          <a:solidFill>
            <a:srgbClr val="BF6B6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  <a:latin typeface="#9Slide01 Tieu de ngan" panose="00000800000000000000" pitchFamily="2" charset="0"/>
              </a:rPr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80CB270-3FF7-4358-9891-343B8CC2E6AC}"/>
              </a:ext>
            </a:extLst>
          </p:cNvPr>
          <p:cNvSpPr/>
          <p:nvPr/>
        </p:nvSpPr>
        <p:spPr>
          <a:xfrm>
            <a:off x="4400625" y="925057"/>
            <a:ext cx="1253631" cy="1253631"/>
          </a:xfrm>
          <a:prstGeom prst="roundRect">
            <a:avLst>
              <a:gd name="adj" fmla="val 9057"/>
            </a:avLst>
          </a:prstGeom>
          <a:solidFill>
            <a:srgbClr val="65656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accent3">
                    <a:lumMod val="60000"/>
                    <a:lumOff val="40000"/>
                  </a:schemeClr>
                </a:solidFill>
                <a:latin typeface="#9Slide01 Tieu de ngan" panose="00000800000000000000" pitchFamily="2" charset="0"/>
              </a:rPr>
              <a:t>2</a:t>
            </a:r>
          </a:p>
        </p:txBody>
      </p:sp>
      <p:sp>
        <p:nvSpPr>
          <p:cNvPr id="19" name="số 1t - 9Slide.vn">
            <a:hlinkClick r:id="rId12" action="ppaction://hlinksldjump"/>
            <a:extLst>
              <a:ext uri="{FF2B5EF4-FFF2-40B4-BE49-F238E27FC236}">
                <a16:creationId xmlns:a16="http://schemas.microsoft.com/office/drawing/2014/main" id="{E5F2A114-DAA4-A0F0-331F-B7155556015F}"/>
              </a:ext>
            </a:extLst>
          </p:cNvPr>
          <p:cNvSpPr/>
          <p:nvPr/>
        </p:nvSpPr>
        <p:spPr>
          <a:xfrm>
            <a:off x="4400625" y="925057"/>
            <a:ext cx="1253631" cy="1253631"/>
          </a:xfrm>
          <a:prstGeom prst="roundRect">
            <a:avLst>
              <a:gd name="adj" fmla="val 9057"/>
            </a:avLst>
          </a:prstGeom>
          <a:solidFill>
            <a:srgbClr val="BF6B6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  <a:latin typeface="#9Slide01 Tieu de ngan" panose="00000800000000000000" pitchFamily="2" charset="0"/>
              </a:rPr>
              <a:t>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11B7FE8-3400-7182-C221-BB6DDFD2CA9C}"/>
              </a:ext>
            </a:extLst>
          </p:cNvPr>
          <p:cNvSpPr/>
          <p:nvPr/>
        </p:nvSpPr>
        <p:spPr>
          <a:xfrm>
            <a:off x="6667650" y="925057"/>
            <a:ext cx="1253631" cy="1253631"/>
          </a:xfrm>
          <a:prstGeom prst="roundRect">
            <a:avLst>
              <a:gd name="adj" fmla="val 9057"/>
            </a:avLst>
          </a:prstGeom>
          <a:solidFill>
            <a:srgbClr val="65656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accent3">
                    <a:lumMod val="60000"/>
                    <a:lumOff val="40000"/>
                  </a:schemeClr>
                </a:solidFill>
                <a:latin typeface="#9Slide01 Tieu de ngan" panose="00000800000000000000" pitchFamily="2" charset="0"/>
              </a:rPr>
              <a:t>3</a:t>
            </a:r>
          </a:p>
        </p:txBody>
      </p:sp>
      <p:sp>
        <p:nvSpPr>
          <p:cNvPr id="21" name="số 1t - 9Slide.vn">
            <a:hlinkClick r:id="rId13" action="ppaction://hlinksldjump"/>
            <a:extLst>
              <a:ext uri="{FF2B5EF4-FFF2-40B4-BE49-F238E27FC236}">
                <a16:creationId xmlns:a16="http://schemas.microsoft.com/office/drawing/2014/main" id="{B9D15691-4D2C-B78B-FA72-7E46AF68C769}"/>
              </a:ext>
            </a:extLst>
          </p:cNvPr>
          <p:cNvSpPr/>
          <p:nvPr/>
        </p:nvSpPr>
        <p:spPr>
          <a:xfrm>
            <a:off x="6667650" y="925057"/>
            <a:ext cx="1253631" cy="1253631"/>
          </a:xfrm>
          <a:prstGeom prst="roundRect">
            <a:avLst>
              <a:gd name="adj" fmla="val 9057"/>
            </a:avLst>
          </a:prstGeom>
          <a:solidFill>
            <a:srgbClr val="BF6B6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  <a:latin typeface="#9Slide01 Tieu de ngan" panose="00000800000000000000" pitchFamily="2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31D2E64-E273-3770-28FD-F815F26B9666}"/>
              </a:ext>
            </a:extLst>
          </p:cNvPr>
          <p:cNvSpPr/>
          <p:nvPr/>
        </p:nvSpPr>
        <p:spPr>
          <a:xfrm>
            <a:off x="8934676" y="925057"/>
            <a:ext cx="1253631" cy="1253631"/>
          </a:xfrm>
          <a:prstGeom prst="roundRect">
            <a:avLst>
              <a:gd name="adj" fmla="val 9057"/>
            </a:avLst>
          </a:prstGeom>
          <a:solidFill>
            <a:srgbClr val="65656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accent3">
                    <a:lumMod val="60000"/>
                    <a:lumOff val="40000"/>
                  </a:schemeClr>
                </a:solidFill>
                <a:latin typeface="#9Slide01 Tieu de ngan" panose="00000800000000000000" pitchFamily="2" charset="0"/>
              </a:rPr>
              <a:t>4</a:t>
            </a:r>
          </a:p>
        </p:txBody>
      </p:sp>
      <p:sp>
        <p:nvSpPr>
          <p:cNvPr id="23" name="số 1t - 9Slide.vn">
            <a:hlinkClick r:id="rId14" action="ppaction://hlinksldjump"/>
            <a:extLst>
              <a:ext uri="{FF2B5EF4-FFF2-40B4-BE49-F238E27FC236}">
                <a16:creationId xmlns:a16="http://schemas.microsoft.com/office/drawing/2014/main" id="{5F5BA7B5-FB57-A365-ED9C-28DA19189D53}"/>
              </a:ext>
            </a:extLst>
          </p:cNvPr>
          <p:cNvSpPr/>
          <p:nvPr/>
        </p:nvSpPr>
        <p:spPr>
          <a:xfrm>
            <a:off x="8934676" y="925057"/>
            <a:ext cx="1253631" cy="1253631"/>
          </a:xfrm>
          <a:prstGeom prst="roundRect">
            <a:avLst>
              <a:gd name="adj" fmla="val 9057"/>
            </a:avLst>
          </a:prstGeom>
          <a:solidFill>
            <a:srgbClr val="BF6B6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  <a:latin typeface="#9Slide01 Tieu de ngan" panose="00000800000000000000" pitchFamily="2" charset="0"/>
              </a:rPr>
              <a:t>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8342160-F56E-2653-322A-97C100106251}"/>
              </a:ext>
            </a:extLst>
          </p:cNvPr>
          <p:cNvSpPr/>
          <p:nvPr/>
        </p:nvSpPr>
        <p:spPr>
          <a:xfrm>
            <a:off x="2133600" y="2802400"/>
            <a:ext cx="1253631" cy="1253631"/>
          </a:xfrm>
          <a:prstGeom prst="roundRect">
            <a:avLst>
              <a:gd name="adj" fmla="val 9057"/>
            </a:avLst>
          </a:prstGeom>
          <a:solidFill>
            <a:srgbClr val="65656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accent3">
                    <a:lumMod val="60000"/>
                    <a:lumOff val="40000"/>
                  </a:schemeClr>
                </a:solidFill>
                <a:latin typeface="#9Slide01 Tieu de ngan" panose="00000800000000000000" pitchFamily="2" charset="0"/>
              </a:rPr>
              <a:t>5</a:t>
            </a:r>
          </a:p>
        </p:txBody>
      </p:sp>
      <p:sp>
        <p:nvSpPr>
          <p:cNvPr id="25" name="số 1t - 9Slide.vn">
            <a:hlinkClick r:id="rId15" action="ppaction://hlinksldjump"/>
            <a:extLst>
              <a:ext uri="{FF2B5EF4-FFF2-40B4-BE49-F238E27FC236}">
                <a16:creationId xmlns:a16="http://schemas.microsoft.com/office/drawing/2014/main" id="{11146F0A-0997-C8EC-0CC0-7C1109702608}"/>
              </a:ext>
            </a:extLst>
          </p:cNvPr>
          <p:cNvSpPr/>
          <p:nvPr/>
        </p:nvSpPr>
        <p:spPr>
          <a:xfrm>
            <a:off x="2133600" y="2802400"/>
            <a:ext cx="1253631" cy="1253631"/>
          </a:xfrm>
          <a:prstGeom prst="roundRect">
            <a:avLst>
              <a:gd name="adj" fmla="val 9057"/>
            </a:avLst>
          </a:prstGeom>
          <a:solidFill>
            <a:srgbClr val="FF8E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  <a:latin typeface="#9Slide01 Tieu de ngan" panose="00000800000000000000" pitchFamily="2" charset="0"/>
              </a:rPr>
              <a:t>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AE4C85B-D139-DA90-4D5B-4B01FC969DCB}"/>
              </a:ext>
            </a:extLst>
          </p:cNvPr>
          <p:cNvSpPr/>
          <p:nvPr/>
        </p:nvSpPr>
        <p:spPr>
          <a:xfrm>
            <a:off x="4400625" y="2802400"/>
            <a:ext cx="1253631" cy="1253631"/>
          </a:xfrm>
          <a:prstGeom prst="roundRect">
            <a:avLst>
              <a:gd name="adj" fmla="val 9057"/>
            </a:avLst>
          </a:prstGeom>
          <a:solidFill>
            <a:srgbClr val="65656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accent3">
                    <a:lumMod val="60000"/>
                    <a:lumOff val="40000"/>
                  </a:schemeClr>
                </a:solidFill>
                <a:latin typeface="#9Slide01 Tieu de ngan" panose="00000800000000000000" pitchFamily="2" charset="0"/>
              </a:rPr>
              <a:t>6</a:t>
            </a:r>
          </a:p>
        </p:txBody>
      </p:sp>
      <p:sp>
        <p:nvSpPr>
          <p:cNvPr id="34" name="số 1t - 9Slide.vn">
            <a:hlinkClick r:id="rId16" action="ppaction://hlinksldjump"/>
            <a:extLst>
              <a:ext uri="{FF2B5EF4-FFF2-40B4-BE49-F238E27FC236}">
                <a16:creationId xmlns:a16="http://schemas.microsoft.com/office/drawing/2014/main" id="{1814D2A2-7FD0-640D-C8DC-647D5D1A041B}"/>
              </a:ext>
            </a:extLst>
          </p:cNvPr>
          <p:cNvSpPr/>
          <p:nvPr/>
        </p:nvSpPr>
        <p:spPr>
          <a:xfrm>
            <a:off x="4400625" y="2802400"/>
            <a:ext cx="1253631" cy="1253631"/>
          </a:xfrm>
          <a:prstGeom prst="roundRect">
            <a:avLst>
              <a:gd name="adj" fmla="val 9057"/>
            </a:avLst>
          </a:prstGeom>
          <a:solidFill>
            <a:srgbClr val="FF8E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  <a:latin typeface="#9Slide01 Tieu de ngan" panose="00000800000000000000" pitchFamily="2" charset="0"/>
              </a:rPr>
              <a:t>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682EAFB-44B0-4543-C38F-5BF6384D2B57}"/>
              </a:ext>
            </a:extLst>
          </p:cNvPr>
          <p:cNvSpPr/>
          <p:nvPr/>
        </p:nvSpPr>
        <p:spPr>
          <a:xfrm>
            <a:off x="6667650" y="2802400"/>
            <a:ext cx="1253631" cy="1253631"/>
          </a:xfrm>
          <a:prstGeom prst="roundRect">
            <a:avLst>
              <a:gd name="adj" fmla="val 9057"/>
            </a:avLst>
          </a:prstGeom>
          <a:solidFill>
            <a:srgbClr val="65656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accent3">
                    <a:lumMod val="60000"/>
                    <a:lumOff val="40000"/>
                  </a:schemeClr>
                </a:solidFill>
                <a:latin typeface="#9Slide01 Tieu de ngan" panose="00000800000000000000" pitchFamily="2" charset="0"/>
              </a:rPr>
              <a:t>7</a:t>
            </a:r>
          </a:p>
        </p:txBody>
      </p:sp>
      <p:sp>
        <p:nvSpPr>
          <p:cNvPr id="36" name="số 1t - 9Slide.vn">
            <a:hlinkClick r:id="rId17" action="ppaction://hlinksldjump"/>
            <a:extLst>
              <a:ext uri="{FF2B5EF4-FFF2-40B4-BE49-F238E27FC236}">
                <a16:creationId xmlns:a16="http://schemas.microsoft.com/office/drawing/2014/main" id="{3E254D27-ED78-4747-4F33-0BC8A00493F5}"/>
              </a:ext>
            </a:extLst>
          </p:cNvPr>
          <p:cNvSpPr/>
          <p:nvPr/>
        </p:nvSpPr>
        <p:spPr>
          <a:xfrm>
            <a:off x="6667650" y="2802400"/>
            <a:ext cx="1253631" cy="1253631"/>
          </a:xfrm>
          <a:prstGeom prst="roundRect">
            <a:avLst>
              <a:gd name="adj" fmla="val 9057"/>
            </a:avLst>
          </a:prstGeom>
          <a:solidFill>
            <a:srgbClr val="FF8E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  <a:latin typeface="#9Slide01 Tieu de ngan" panose="00000800000000000000" pitchFamily="2" charset="0"/>
              </a:rPr>
              <a:t>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0A4B907-6CD3-75A4-003F-226758538AC2}"/>
              </a:ext>
            </a:extLst>
          </p:cNvPr>
          <p:cNvSpPr/>
          <p:nvPr/>
        </p:nvSpPr>
        <p:spPr>
          <a:xfrm>
            <a:off x="8934676" y="2802400"/>
            <a:ext cx="1253631" cy="1253631"/>
          </a:xfrm>
          <a:prstGeom prst="roundRect">
            <a:avLst>
              <a:gd name="adj" fmla="val 9057"/>
            </a:avLst>
          </a:prstGeom>
          <a:solidFill>
            <a:srgbClr val="65656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accent3">
                    <a:lumMod val="60000"/>
                    <a:lumOff val="40000"/>
                  </a:schemeClr>
                </a:solidFill>
                <a:latin typeface="#9Slide01 Tieu de ngan" panose="00000800000000000000" pitchFamily="2" charset="0"/>
              </a:rPr>
              <a:t>8</a:t>
            </a:r>
          </a:p>
        </p:txBody>
      </p:sp>
      <p:sp>
        <p:nvSpPr>
          <p:cNvPr id="38" name="số 1t - 9Slide.vn">
            <a:hlinkClick r:id="rId18" action="ppaction://hlinksldjump"/>
            <a:extLst>
              <a:ext uri="{FF2B5EF4-FFF2-40B4-BE49-F238E27FC236}">
                <a16:creationId xmlns:a16="http://schemas.microsoft.com/office/drawing/2014/main" id="{B0AF1D73-D5F9-319A-BEC9-B216798CB51F}"/>
              </a:ext>
            </a:extLst>
          </p:cNvPr>
          <p:cNvSpPr/>
          <p:nvPr/>
        </p:nvSpPr>
        <p:spPr>
          <a:xfrm>
            <a:off x="8934676" y="2802400"/>
            <a:ext cx="1253631" cy="1253631"/>
          </a:xfrm>
          <a:prstGeom prst="roundRect">
            <a:avLst>
              <a:gd name="adj" fmla="val 9057"/>
            </a:avLst>
          </a:prstGeom>
          <a:solidFill>
            <a:srgbClr val="FF8E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  <a:latin typeface="#9Slide01 Tieu de ngan" panose="00000800000000000000" pitchFamily="2" charset="0"/>
              </a:rPr>
              <a:t>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6FEC385-370F-ADE4-EC20-2026569988EF}"/>
              </a:ext>
            </a:extLst>
          </p:cNvPr>
          <p:cNvSpPr/>
          <p:nvPr/>
        </p:nvSpPr>
        <p:spPr>
          <a:xfrm>
            <a:off x="2133600" y="4679742"/>
            <a:ext cx="1253631" cy="1253631"/>
          </a:xfrm>
          <a:prstGeom prst="roundRect">
            <a:avLst>
              <a:gd name="adj" fmla="val 9057"/>
            </a:avLst>
          </a:prstGeom>
          <a:solidFill>
            <a:srgbClr val="65656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accent3">
                    <a:lumMod val="60000"/>
                    <a:lumOff val="40000"/>
                  </a:schemeClr>
                </a:solidFill>
                <a:latin typeface="#9Slide01 Tieu de ngan" panose="00000800000000000000" pitchFamily="2" charset="0"/>
              </a:rPr>
              <a:t>9</a:t>
            </a:r>
          </a:p>
        </p:txBody>
      </p:sp>
      <p:sp>
        <p:nvSpPr>
          <p:cNvPr id="40" name="số 1t - 9Slide.vn">
            <a:hlinkClick r:id="rId19" action="ppaction://hlinksldjump"/>
            <a:extLst>
              <a:ext uri="{FF2B5EF4-FFF2-40B4-BE49-F238E27FC236}">
                <a16:creationId xmlns:a16="http://schemas.microsoft.com/office/drawing/2014/main" id="{BC23C92D-C474-F515-D9B1-CDFD91719D55}"/>
              </a:ext>
            </a:extLst>
          </p:cNvPr>
          <p:cNvSpPr/>
          <p:nvPr/>
        </p:nvSpPr>
        <p:spPr>
          <a:xfrm>
            <a:off x="2133600" y="4679742"/>
            <a:ext cx="1253631" cy="1253631"/>
          </a:xfrm>
          <a:prstGeom prst="roundRect">
            <a:avLst>
              <a:gd name="adj" fmla="val 9057"/>
            </a:avLst>
          </a:prstGeom>
          <a:solidFill>
            <a:srgbClr val="FF61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  <a:latin typeface="#9Slide01 Tieu de ngan" panose="00000800000000000000" pitchFamily="2" charset="0"/>
              </a:rPr>
              <a:t>9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4F860C4-4FA7-AFFD-E3CE-DD2DAEDBB156}"/>
              </a:ext>
            </a:extLst>
          </p:cNvPr>
          <p:cNvSpPr/>
          <p:nvPr/>
        </p:nvSpPr>
        <p:spPr>
          <a:xfrm>
            <a:off x="4400625" y="4679742"/>
            <a:ext cx="1253631" cy="1253631"/>
          </a:xfrm>
          <a:prstGeom prst="roundRect">
            <a:avLst>
              <a:gd name="adj" fmla="val 9057"/>
            </a:avLst>
          </a:prstGeom>
          <a:solidFill>
            <a:srgbClr val="65656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accent3">
                    <a:lumMod val="60000"/>
                    <a:lumOff val="40000"/>
                  </a:schemeClr>
                </a:solidFill>
                <a:latin typeface="#9Slide01 Tieu de ngan" panose="00000800000000000000" pitchFamily="2" charset="0"/>
              </a:rPr>
              <a:t>10</a:t>
            </a:r>
          </a:p>
        </p:txBody>
      </p:sp>
      <p:sp>
        <p:nvSpPr>
          <p:cNvPr id="42" name="số 1t - 9Slide.vn">
            <a:hlinkClick r:id="rId20" action="ppaction://hlinksldjump"/>
            <a:extLst>
              <a:ext uri="{FF2B5EF4-FFF2-40B4-BE49-F238E27FC236}">
                <a16:creationId xmlns:a16="http://schemas.microsoft.com/office/drawing/2014/main" id="{384ED556-5AC1-CAA4-F8BF-6D5F41C77DBE}"/>
              </a:ext>
            </a:extLst>
          </p:cNvPr>
          <p:cNvSpPr/>
          <p:nvPr/>
        </p:nvSpPr>
        <p:spPr>
          <a:xfrm>
            <a:off x="4400625" y="4679742"/>
            <a:ext cx="1253631" cy="1253631"/>
          </a:xfrm>
          <a:prstGeom prst="roundRect">
            <a:avLst>
              <a:gd name="adj" fmla="val 9057"/>
            </a:avLst>
          </a:prstGeom>
          <a:solidFill>
            <a:srgbClr val="FF61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  <a:latin typeface="#9Slide01 Tieu de ngan" panose="00000800000000000000" pitchFamily="2" charset="0"/>
              </a:rPr>
              <a:t>10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DB515C5-B02C-978E-4744-49FAF60C397B}"/>
              </a:ext>
            </a:extLst>
          </p:cNvPr>
          <p:cNvSpPr/>
          <p:nvPr/>
        </p:nvSpPr>
        <p:spPr>
          <a:xfrm>
            <a:off x="6667650" y="4679742"/>
            <a:ext cx="1253631" cy="1253631"/>
          </a:xfrm>
          <a:prstGeom prst="roundRect">
            <a:avLst>
              <a:gd name="adj" fmla="val 9057"/>
            </a:avLst>
          </a:prstGeom>
          <a:solidFill>
            <a:srgbClr val="65656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accent3">
                    <a:lumMod val="60000"/>
                    <a:lumOff val="40000"/>
                  </a:schemeClr>
                </a:solidFill>
                <a:latin typeface="#9Slide01 Tieu de ngan" panose="00000800000000000000" pitchFamily="2" charset="0"/>
              </a:rPr>
              <a:t>11</a:t>
            </a:r>
          </a:p>
        </p:txBody>
      </p:sp>
      <p:sp>
        <p:nvSpPr>
          <p:cNvPr id="44" name="số 1t - 9Slide.vn">
            <a:hlinkClick r:id="rId21" action="ppaction://hlinksldjump"/>
            <a:extLst>
              <a:ext uri="{FF2B5EF4-FFF2-40B4-BE49-F238E27FC236}">
                <a16:creationId xmlns:a16="http://schemas.microsoft.com/office/drawing/2014/main" id="{B6291EB3-0852-3A89-DF7D-F581FB1B8413}"/>
              </a:ext>
            </a:extLst>
          </p:cNvPr>
          <p:cNvSpPr/>
          <p:nvPr/>
        </p:nvSpPr>
        <p:spPr>
          <a:xfrm>
            <a:off x="6667650" y="4679742"/>
            <a:ext cx="1253631" cy="1253631"/>
          </a:xfrm>
          <a:prstGeom prst="roundRect">
            <a:avLst>
              <a:gd name="adj" fmla="val 9057"/>
            </a:avLst>
          </a:prstGeom>
          <a:solidFill>
            <a:srgbClr val="FF61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  <a:latin typeface="#9Slide01 Tieu de ngan" panose="00000800000000000000" pitchFamily="2" charset="0"/>
              </a:rPr>
              <a:t>11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CEAC27F-F5DE-86DA-F200-BB336C7DC4E9}"/>
              </a:ext>
            </a:extLst>
          </p:cNvPr>
          <p:cNvSpPr/>
          <p:nvPr/>
        </p:nvSpPr>
        <p:spPr>
          <a:xfrm>
            <a:off x="8934676" y="4679742"/>
            <a:ext cx="1253631" cy="1253631"/>
          </a:xfrm>
          <a:prstGeom prst="roundRect">
            <a:avLst>
              <a:gd name="adj" fmla="val 9057"/>
            </a:avLst>
          </a:prstGeom>
          <a:solidFill>
            <a:srgbClr val="65656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accent3">
                    <a:lumMod val="60000"/>
                    <a:lumOff val="40000"/>
                  </a:schemeClr>
                </a:solidFill>
                <a:latin typeface="#9Slide01 Tieu de ngan" panose="00000800000000000000" pitchFamily="2" charset="0"/>
              </a:rPr>
              <a:t>12</a:t>
            </a:r>
          </a:p>
        </p:txBody>
      </p:sp>
      <p:sp>
        <p:nvSpPr>
          <p:cNvPr id="46" name="số 1t - 9Slide.vn">
            <a:hlinkClick r:id="rId22" action="ppaction://hlinksldjump"/>
            <a:extLst>
              <a:ext uri="{FF2B5EF4-FFF2-40B4-BE49-F238E27FC236}">
                <a16:creationId xmlns:a16="http://schemas.microsoft.com/office/drawing/2014/main" id="{D95C1AC0-5F28-AB73-2719-EA0768D11BFB}"/>
              </a:ext>
            </a:extLst>
          </p:cNvPr>
          <p:cNvSpPr/>
          <p:nvPr/>
        </p:nvSpPr>
        <p:spPr>
          <a:xfrm>
            <a:off x="8934676" y="4679742"/>
            <a:ext cx="1253631" cy="1253631"/>
          </a:xfrm>
          <a:prstGeom prst="roundRect">
            <a:avLst>
              <a:gd name="adj" fmla="val 9057"/>
            </a:avLst>
          </a:prstGeom>
          <a:solidFill>
            <a:srgbClr val="FF61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  <a:latin typeface="#9Slide01 Tieu de ngan" panose="00000800000000000000" pitchFamily="2" charset="0"/>
              </a:rPr>
              <a:t>12</a:t>
            </a:r>
          </a:p>
        </p:txBody>
      </p:sp>
      <p:pic>
        <p:nvPicPr>
          <p:cNvPr id="154" name="Keyb3198.wav">
            <a:hlinkClick r:id="" action="ppaction://media"/>
            <a:extLst>
              <a:ext uri="{FF2B5EF4-FFF2-40B4-BE49-F238E27FC236}">
                <a16:creationId xmlns:a16="http://schemas.microsoft.com/office/drawing/2014/main" id="{9CE13AC8-F18A-48C4-0057-B071FB18AC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16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Keyb3198.wav">
            <a:hlinkClick r:id="" action="ppaction://media"/>
            <a:extLst>
              <a:ext uri="{FF2B5EF4-FFF2-40B4-BE49-F238E27FC236}">
                <a16:creationId xmlns:a16="http://schemas.microsoft.com/office/drawing/2014/main" id="{FB732604-9EFD-4738-ABC9-87715F92F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16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Keyb3198.wav">
            <a:hlinkClick r:id="" action="ppaction://media"/>
            <a:extLst>
              <a:ext uri="{FF2B5EF4-FFF2-40B4-BE49-F238E27FC236}">
                <a16:creationId xmlns:a16="http://schemas.microsoft.com/office/drawing/2014/main" id="{B58E5110-064C-51B0-FB59-237EC57FF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16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" name="Keyb3198.wav">
            <a:hlinkClick r:id="" action="ppaction://media"/>
            <a:extLst>
              <a:ext uri="{FF2B5EF4-FFF2-40B4-BE49-F238E27FC236}">
                <a16:creationId xmlns:a16="http://schemas.microsoft.com/office/drawing/2014/main" id="{77FD477C-63B1-2436-0110-849DB1EEFD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16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Keyb3198.wav">
            <a:hlinkClick r:id="" action="ppaction://media"/>
            <a:extLst>
              <a:ext uri="{FF2B5EF4-FFF2-40B4-BE49-F238E27FC236}">
                <a16:creationId xmlns:a16="http://schemas.microsoft.com/office/drawing/2014/main" id="{B8FD73B1-7600-96FD-4F53-BEE525171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16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Keyb3198.wav">
            <a:hlinkClick r:id="" action="ppaction://media"/>
            <a:extLst>
              <a:ext uri="{FF2B5EF4-FFF2-40B4-BE49-F238E27FC236}">
                <a16:creationId xmlns:a16="http://schemas.microsoft.com/office/drawing/2014/main" id="{3AC6BD37-C222-85E2-F1A2-876D99D26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16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Keyb3198.wav">
            <a:hlinkClick r:id="" action="ppaction://media"/>
            <a:extLst>
              <a:ext uri="{FF2B5EF4-FFF2-40B4-BE49-F238E27FC236}">
                <a16:creationId xmlns:a16="http://schemas.microsoft.com/office/drawing/2014/main" id="{A94029B8-4B04-F9E3-ACDA-51259B9EC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16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Keyb3198.wav">
            <a:hlinkClick r:id="" action="ppaction://media"/>
            <a:extLst>
              <a:ext uri="{FF2B5EF4-FFF2-40B4-BE49-F238E27FC236}">
                <a16:creationId xmlns:a16="http://schemas.microsoft.com/office/drawing/2014/main" id="{CAE74B1E-5F32-FCBA-1AB0-B9AA5037BA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16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" name="Keyb3198.wav">
            <a:hlinkClick r:id="" action="ppaction://media"/>
            <a:extLst>
              <a:ext uri="{FF2B5EF4-FFF2-40B4-BE49-F238E27FC236}">
                <a16:creationId xmlns:a16="http://schemas.microsoft.com/office/drawing/2014/main" id="{E5F90805-B115-F28B-0F64-4E35988C9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16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" name="Keyb3198.wav">
            <a:hlinkClick r:id="" action="ppaction://media"/>
            <a:extLst>
              <a:ext uri="{FF2B5EF4-FFF2-40B4-BE49-F238E27FC236}">
                <a16:creationId xmlns:a16="http://schemas.microsoft.com/office/drawing/2014/main" id="{6C29F641-C690-9AB4-651D-0A612ECA63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16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" name="Keyb3198.wav">
            <a:hlinkClick r:id="" action="ppaction://media"/>
            <a:extLst>
              <a:ext uri="{FF2B5EF4-FFF2-40B4-BE49-F238E27FC236}">
                <a16:creationId xmlns:a16="http://schemas.microsoft.com/office/drawing/2014/main" id="{73F589A9-4BE7-DDD5-90EC-09EA2A800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16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" name="Keyb3198.wav">
            <a:hlinkClick r:id="" action="ppaction://media"/>
            <a:extLst>
              <a:ext uri="{FF2B5EF4-FFF2-40B4-BE49-F238E27FC236}">
                <a16:creationId xmlns:a16="http://schemas.microsoft.com/office/drawing/2014/main" id="{4D8D29E9-044D-0644-B3E2-05D1204BF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16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" name="Keyb3198.wav">
            <a:hlinkClick r:id="" action="ppaction://media"/>
            <a:extLst>
              <a:ext uri="{FF2B5EF4-FFF2-40B4-BE49-F238E27FC236}">
                <a16:creationId xmlns:a16="http://schemas.microsoft.com/office/drawing/2014/main" id="{43753A0C-1589-E799-BD30-5E324BF07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16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" name="Keyb3198.wav">
            <a:hlinkClick r:id="" action="ppaction://media"/>
            <a:extLst>
              <a:ext uri="{FF2B5EF4-FFF2-40B4-BE49-F238E27FC236}">
                <a16:creationId xmlns:a16="http://schemas.microsoft.com/office/drawing/2014/main" id="{F0CC41C5-60DB-F4E3-B333-372A281DE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16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" name="Keyb3198.wav">
            <a:hlinkClick r:id="" action="ppaction://media"/>
            <a:extLst>
              <a:ext uri="{FF2B5EF4-FFF2-40B4-BE49-F238E27FC236}">
                <a16:creationId xmlns:a16="http://schemas.microsoft.com/office/drawing/2014/main" id="{881C8A04-7AA3-B543-3FC8-450BBA0F9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16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" name="Keyb3198.wav">
            <a:hlinkClick r:id="" action="ppaction://media"/>
            <a:extLst>
              <a:ext uri="{FF2B5EF4-FFF2-40B4-BE49-F238E27FC236}">
                <a16:creationId xmlns:a16="http://schemas.microsoft.com/office/drawing/2014/main" id="{41ADF977-AE44-E331-ACF9-4AB12C4A8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16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" name="Keyb3198.wav">
            <a:hlinkClick r:id="" action="ppaction://media"/>
            <a:extLst>
              <a:ext uri="{FF2B5EF4-FFF2-40B4-BE49-F238E27FC236}">
                <a16:creationId xmlns:a16="http://schemas.microsoft.com/office/drawing/2014/main" id="{6B052AEB-725F-73A6-585B-DA016DB02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16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" name="Keyb3198.wav">
            <a:hlinkClick r:id="" action="ppaction://media"/>
            <a:extLst>
              <a:ext uri="{FF2B5EF4-FFF2-40B4-BE49-F238E27FC236}">
                <a16:creationId xmlns:a16="http://schemas.microsoft.com/office/drawing/2014/main" id="{18AEC33F-3CDD-0C2F-2483-D72217A607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16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" name="Keyb3198.wav">
            <a:hlinkClick r:id="" action="ppaction://media"/>
            <a:extLst>
              <a:ext uri="{FF2B5EF4-FFF2-40B4-BE49-F238E27FC236}">
                <a16:creationId xmlns:a16="http://schemas.microsoft.com/office/drawing/2014/main" id="{E33E8330-56D2-A76B-2B19-37C02697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16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rId23" action="ppaction://hlinksldjump"/>
            <a:extLst>
              <a:ext uri="{FF2B5EF4-FFF2-40B4-BE49-F238E27FC236}">
                <a16:creationId xmlns:a16="http://schemas.microsoft.com/office/drawing/2014/main" id="{B450C209-ADC9-FDC3-5BDA-D39CB3A250F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92416" y="552041"/>
            <a:ext cx="999831" cy="999831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4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4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4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4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4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4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4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65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4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64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64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4" fill="hold"/>
                                        <p:tgtEl>
                                          <p:spTgt spid="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64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64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64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64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64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164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64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00000">
                <p:cTn id="1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4"/>
                </p:tgtEl>
              </p:cMediaNode>
            </p:audio>
            <p:audio>
              <p:cMediaNode vol="100000">
                <p:cTn id="1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5"/>
                </p:tgtEl>
              </p:cMediaNode>
            </p:audio>
            <p:audio>
              <p:cMediaNode vol="100000">
                <p:cTn id="1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6"/>
                </p:tgtEl>
              </p:cMediaNode>
            </p:audio>
            <p:audio>
              <p:cMediaNode vol="100000">
                <p:cTn id="1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7"/>
                </p:tgtEl>
              </p:cMediaNode>
            </p:audio>
            <p:audio>
              <p:cMediaNode vol="100000">
                <p:cTn id="1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"/>
                </p:tgtEl>
              </p:cMediaNode>
            </p:audio>
            <p:audio>
              <p:cMediaNode vol="100000">
                <p:cTn id="1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9"/>
                </p:tgtEl>
              </p:cMediaNode>
            </p:audio>
            <p:audio>
              <p:cMediaNode vol="100000">
                <p:cTn id="1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0"/>
                </p:tgtEl>
              </p:cMediaNode>
            </p:audio>
            <p:audio>
              <p:cMediaNode vol="100000">
                <p:cTn id="1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1"/>
                </p:tgtEl>
              </p:cMediaNode>
            </p:audio>
            <p:audio>
              <p:cMediaNode vol="100000">
                <p:cTn id="1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audio>
              <p:cMediaNode vol="100000">
                <p:cTn id="1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"/>
                </p:tgtEl>
              </p:cMediaNode>
            </p:audio>
            <p:audio>
              <p:cMediaNode vol="100000">
                <p:cTn id="1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"/>
                </p:tgtEl>
              </p:cMediaNode>
            </p:audio>
            <p:audio>
              <p:cMediaNode vol="100000">
                <p:cTn id="1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5"/>
                </p:tgtEl>
              </p:cMediaNode>
            </p:audio>
            <p:audio>
              <p:cMediaNode vol="100000">
                <p:cTn id="1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6"/>
                </p:tgtEl>
              </p:cMediaNode>
            </p:audio>
            <p:audio>
              <p:cMediaNode vol="100000">
                <p:cTn id="1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7"/>
                </p:tgtEl>
              </p:cMediaNode>
            </p:audio>
            <p:audio>
              <p:cMediaNode vol="100000">
                <p:cTn id="1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8"/>
                </p:tgtEl>
              </p:cMediaNode>
            </p:audio>
            <p:audio>
              <p:cMediaNode vol="100000">
                <p:cTn id="1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9"/>
                </p:tgtEl>
              </p:cMediaNode>
            </p:audio>
            <p:audio>
              <p:cMediaNode vol="100000">
                <p:cTn id="1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0"/>
                </p:tgtEl>
              </p:cMediaNode>
            </p:audio>
            <p:audio>
              <p:cMediaNode vol="100000">
                <p:cTn id="1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1"/>
                </p:tgtEl>
              </p:cMediaNode>
            </p:audio>
            <p:audio>
              <p:cMediaNode vol="100000">
                <p:cTn id="1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2"/>
                </p:tgtEl>
              </p:cMediaNode>
            </p:audio>
          </p:childTnLst>
        </p:cTn>
      </p:par>
    </p:tnLst>
    <p:bldLst>
      <p:bldP spid="7" grpId="0" animBg="1"/>
      <p:bldP spid="19" grpId="0" animBg="1"/>
      <p:bldP spid="21" grpId="0" animBg="1"/>
      <p:bldP spid="23" grpId="0" animBg="1"/>
      <p:bldP spid="25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26450" y="-686153"/>
            <a:ext cx="4418614" cy="56777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37264" y="886250"/>
            <a:ext cx="10379592" cy="6193725"/>
            <a:chOff x="0" y="0"/>
            <a:chExt cx="13616424" cy="812521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552925" cy="8061711"/>
            </a:xfrm>
            <a:custGeom>
              <a:avLst/>
              <a:gdLst/>
              <a:ahLst/>
              <a:cxnLst/>
              <a:rect l="l" t="t" r="r" b="b"/>
              <a:pathLst>
                <a:path w="13552925" h="8061711">
                  <a:moveTo>
                    <a:pt x="13460214" y="8061711"/>
                  </a:moveTo>
                  <a:lnTo>
                    <a:pt x="92710" y="8061711"/>
                  </a:lnTo>
                  <a:cubicBezTo>
                    <a:pt x="41910" y="8061711"/>
                    <a:pt x="0" y="8019801"/>
                    <a:pt x="0" y="796900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458944" y="0"/>
                  </a:lnTo>
                  <a:cubicBezTo>
                    <a:pt x="13509744" y="0"/>
                    <a:pt x="13551653" y="41910"/>
                    <a:pt x="13551653" y="92710"/>
                  </a:cubicBezTo>
                  <a:lnTo>
                    <a:pt x="13551653" y="7967731"/>
                  </a:lnTo>
                  <a:cubicBezTo>
                    <a:pt x="13552925" y="8019801"/>
                    <a:pt x="13511014" y="8061711"/>
                    <a:pt x="13460214" y="806171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3616425" cy="8125212"/>
            </a:xfrm>
            <a:custGeom>
              <a:avLst/>
              <a:gdLst/>
              <a:ahLst/>
              <a:cxnLst/>
              <a:rect l="l" t="t" r="r" b="b"/>
              <a:pathLst>
                <a:path w="13616425" h="8125212">
                  <a:moveTo>
                    <a:pt x="13491964" y="59690"/>
                  </a:moveTo>
                  <a:cubicBezTo>
                    <a:pt x="13527525" y="59690"/>
                    <a:pt x="13556734" y="88900"/>
                    <a:pt x="13556734" y="124460"/>
                  </a:cubicBezTo>
                  <a:lnTo>
                    <a:pt x="13556734" y="8000751"/>
                  </a:lnTo>
                  <a:cubicBezTo>
                    <a:pt x="13556734" y="8036312"/>
                    <a:pt x="13527525" y="8065522"/>
                    <a:pt x="13491964" y="8065522"/>
                  </a:cubicBezTo>
                  <a:lnTo>
                    <a:pt x="124460" y="8065522"/>
                  </a:lnTo>
                  <a:cubicBezTo>
                    <a:pt x="88900" y="8065522"/>
                    <a:pt x="59690" y="8036312"/>
                    <a:pt x="59690" y="800075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491964" y="59690"/>
                  </a:lnTo>
                  <a:moveTo>
                    <a:pt x="1349196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000751"/>
                  </a:lnTo>
                  <a:cubicBezTo>
                    <a:pt x="0" y="8069331"/>
                    <a:pt x="55880" y="8125212"/>
                    <a:pt x="124460" y="8125212"/>
                  </a:cubicBezTo>
                  <a:lnTo>
                    <a:pt x="13491964" y="8125212"/>
                  </a:lnTo>
                  <a:cubicBezTo>
                    <a:pt x="13560544" y="8125212"/>
                    <a:pt x="13616425" y="8069331"/>
                    <a:pt x="13616425" y="8000751"/>
                  </a:cubicBezTo>
                  <a:lnTo>
                    <a:pt x="13616425" y="124460"/>
                  </a:lnTo>
                  <a:cubicBezTo>
                    <a:pt x="13616425" y="55880"/>
                    <a:pt x="13560544" y="0"/>
                    <a:pt x="13491964" y="0"/>
                  </a:cubicBezTo>
                  <a:close/>
                </a:path>
              </a:pathLst>
            </a:custGeom>
            <a:solidFill>
              <a:srgbClr val="403C38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981895">
            <a:off x="-31102" y="5308186"/>
            <a:ext cx="3350815" cy="321069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737264" y="685800"/>
            <a:ext cx="10379592" cy="400900"/>
            <a:chOff x="0" y="0"/>
            <a:chExt cx="59843839" cy="2311400"/>
          </a:xfrm>
          <a:solidFill>
            <a:srgbClr val="F09571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59843839" cy="2311400"/>
            </a:xfrm>
            <a:custGeom>
              <a:avLst/>
              <a:gdLst/>
              <a:ahLst/>
              <a:cxnLst/>
              <a:rect l="l" t="t" r="r" b="b"/>
              <a:pathLst>
                <a:path w="59843839" h="2311400">
                  <a:moveTo>
                    <a:pt x="5953903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59539039" y="2311400"/>
                  </a:lnTo>
                  <a:cubicBezTo>
                    <a:pt x="59707946" y="2311400"/>
                    <a:pt x="59843839" y="2175510"/>
                    <a:pt x="59843839" y="2006600"/>
                  </a:cubicBezTo>
                  <a:lnTo>
                    <a:pt x="59843839" y="304800"/>
                  </a:lnTo>
                  <a:cubicBezTo>
                    <a:pt x="59843839" y="135890"/>
                    <a:pt x="59707946" y="0"/>
                    <a:pt x="59539039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361714">
            <a:off x="5983697" y="-2048074"/>
            <a:ext cx="6543171" cy="62695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21000" y="6096000"/>
            <a:ext cx="5301130" cy="38746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70924" y="788362"/>
            <a:ext cx="484359" cy="48435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399401" y="288518"/>
            <a:ext cx="984203" cy="9842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25586" y="1392878"/>
            <a:ext cx="681209" cy="6812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6028" y="6348688"/>
            <a:ext cx="391237" cy="39123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7724" y="6348688"/>
            <a:ext cx="273161" cy="27316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EBBBF45-74A5-4BC7-F240-3511FFB3F345}"/>
              </a:ext>
            </a:extLst>
          </p:cNvPr>
          <p:cNvGrpSpPr/>
          <p:nvPr/>
        </p:nvGrpSpPr>
        <p:grpSpPr>
          <a:xfrm>
            <a:off x="1457079" y="1637299"/>
            <a:ext cx="5836781" cy="1508669"/>
            <a:chOff x="3514519" y="1483510"/>
            <a:chExt cx="4900468" cy="1508669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FE68BFB-4DED-EC2A-3B86-BA7AD793FB9D}"/>
                </a:ext>
              </a:extLst>
            </p:cNvPr>
            <p:cNvSpPr/>
            <p:nvPr/>
          </p:nvSpPr>
          <p:spPr>
            <a:xfrm>
              <a:off x="3620557" y="1575467"/>
              <a:ext cx="4794430" cy="1416712"/>
            </a:xfrm>
            <a:custGeom>
              <a:avLst/>
              <a:gdLst>
                <a:gd name="connsiteX0" fmla="*/ 113078 w 4794430"/>
                <a:gd name="connsiteY0" fmla="*/ 69600 h 1416712"/>
                <a:gd name="connsiteX1" fmla="*/ 432991 w 4794430"/>
                <a:gd name="connsiteY1" fmla="*/ 2162 h 1416712"/>
                <a:gd name="connsiteX2" fmla="*/ 1437379 w 4794430"/>
                <a:gd name="connsiteY2" fmla="*/ 14513 h 1416712"/>
                <a:gd name="connsiteX3" fmla="*/ 4527214 w 4794430"/>
                <a:gd name="connsiteY3" fmla="*/ 28799 h 1416712"/>
                <a:gd name="connsiteX4" fmla="*/ 4642221 w 4794430"/>
                <a:gd name="connsiteY4" fmla="*/ 43909 h 1416712"/>
                <a:gd name="connsiteX5" fmla="*/ 4715434 w 4794430"/>
                <a:gd name="connsiteY5" fmla="*/ 106200 h 1416712"/>
                <a:gd name="connsiteX6" fmla="*/ 4709571 w 4794430"/>
                <a:gd name="connsiteY6" fmla="*/ 727220 h 1416712"/>
                <a:gd name="connsiteX7" fmla="*/ 4767750 w 4794430"/>
                <a:gd name="connsiteY7" fmla="*/ 1264498 h 1416712"/>
                <a:gd name="connsiteX8" fmla="*/ 4599375 w 4794430"/>
                <a:gd name="connsiteY8" fmla="*/ 1365325 h 1416712"/>
                <a:gd name="connsiteX9" fmla="*/ 4132284 w 4794430"/>
                <a:gd name="connsiteY9" fmla="*/ 1385910 h 1416712"/>
                <a:gd name="connsiteX10" fmla="*/ 2690271 w 4794430"/>
                <a:gd name="connsiteY10" fmla="*/ 1411848 h 1416712"/>
                <a:gd name="connsiteX11" fmla="*/ 262060 w 4794430"/>
                <a:gd name="connsiteY11" fmla="*/ 1377305 h 1416712"/>
                <a:gd name="connsiteX12" fmla="*/ 186893 w 4794430"/>
                <a:gd name="connsiteY12" fmla="*/ 1370800 h 1416712"/>
                <a:gd name="connsiteX13" fmla="*/ 149459 w 4794430"/>
                <a:gd name="connsiteY13" fmla="*/ 1350750 h 1416712"/>
                <a:gd name="connsiteX14" fmla="*/ 71736 w 4794430"/>
                <a:gd name="connsiteY14" fmla="*/ 975767 h 1416712"/>
                <a:gd name="connsiteX15" fmla="*/ 126308 w 4794430"/>
                <a:gd name="connsiteY15" fmla="*/ 65112 h 141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94430" h="1416712">
                  <a:moveTo>
                    <a:pt x="113078" y="69600"/>
                  </a:moveTo>
                  <a:cubicBezTo>
                    <a:pt x="89175" y="28429"/>
                    <a:pt x="281754" y="5620"/>
                    <a:pt x="432991" y="2162"/>
                  </a:cubicBezTo>
                  <a:cubicBezTo>
                    <a:pt x="767486" y="-5413"/>
                    <a:pt x="1102583" y="8914"/>
                    <a:pt x="1437379" y="14513"/>
                  </a:cubicBezTo>
                  <a:cubicBezTo>
                    <a:pt x="2471684" y="32423"/>
                    <a:pt x="3498472" y="-17888"/>
                    <a:pt x="4527214" y="28799"/>
                  </a:cubicBezTo>
                  <a:cubicBezTo>
                    <a:pt x="4556079" y="30076"/>
                    <a:pt x="4616062" y="35304"/>
                    <a:pt x="4642221" y="43909"/>
                  </a:cubicBezTo>
                  <a:cubicBezTo>
                    <a:pt x="4679504" y="56260"/>
                    <a:pt x="4715434" y="70217"/>
                    <a:pt x="4715434" y="106200"/>
                  </a:cubicBezTo>
                  <a:cubicBezTo>
                    <a:pt x="4715434" y="300362"/>
                    <a:pt x="4677399" y="427703"/>
                    <a:pt x="4709571" y="727220"/>
                  </a:cubicBezTo>
                  <a:cubicBezTo>
                    <a:pt x="4725657" y="875434"/>
                    <a:pt x="4847127" y="1117806"/>
                    <a:pt x="4767750" y="1264498"/>
                  </a:cubicBezTo>
                  <a:cubicBezTo>
                    <a:pt x="4747606" y="1302004"/>
                    <a:pt x="4708669" y="1342063"/>
                    <a:pt x="4599375" y="1365325"/>
                  </a:cubicBezTo>
                  <a:cubicBezTo>
                    <a:pt x="4471891" y="1392456"/>
                    <a:pt x="4293444" y="1388133"/>
                    <a:pt x="4132284" y="1385910"/>
                  </a:cubicBezTo>
                  <a:cubicBezTo>
                    <a:pt x="3651212" y="1379117"/>
                    <a:pt x="3171343" y="1402667"/>
                    <a:pt x="2690271" y="1411848"/>
                  </a:cubicBezTo>
                  <a:cubicBezTo>
                    <a:pt x="1880567" y="1427534"/>
                    <a:pt x="1068607" y="1402420"/>
                    <a:pt x="262060" y="1377305"/>
                  </a:cubicBezTo>
                  <a:cubicBezTo>
                    <a:pt x="235300" y="1376482"/>
                    <a:pt x="207037" y="1375494"/>
                    <a:pt x="186893" y="1370800"/>
                  </a:cubicBezTo>
                  <a:cubicBezTo>
                    <a:pt x="166748" y="1366107"/>
                    <a:pt x="156826" y="1358120"/>
                    <a:pt x="149459" y="1350750"/>
                  </a:cubicBezTo>
                  <a:cubicBezTo>
                    <a:pt x="30544" y="1229502"/>
                    <a:pt x="69481" y="1101420"/>
                    <a:pt x="71736" y="975767"/>
                  </a:cubicBezTo>
                  <a:cubicBezTo>
                    <a:pt x="78802" y="671227"/>
                    <a:pt x="-125955" y="361665"/>
                    <a:pt x="126308" y="65112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150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0AF116A-5F3C-ABA0-F6A4-92ADBBE21096}"/>
                </a:ext>
              </a:extLst>
            </p:cNvPr>
            <p:cNvSpPr/>
            <p:nvPr/>
          </p:nvSpPr>
          <p:spPr>
            <a:xfrm>
              <a:off x="3514519" y="1483510"/>
              <a:ext cx="4794648" cy="1416915"/>
            </a:xfrm>
            <a:custGeom>
              <a:avLst/>
              <a:gdLst>
                <a:gd name="connsiteX0" fmla="*/ 113316 w 4794648"/>
                <a:gd name="connsiteY0" fmla="*/ 69620 h 1416915"/>
                <a:gd name="connsiteX1" fmla="*/ 433229 w 4794648"/>
                <a:gd name="connsiteY1" fmla="*/ 2182 h 1416915"/>
                <a:gd name="connsiteX2" fmla="*/ 1437467 w 4794648"/>
                <a:gd name="connsiteY2" fmla="*/ 14533 h 1416915"/>
                <a:gd name="connsiteX3" fmla="*/ 4527453 w 4794648"/>
                <a:gd name="connsiteY3" fmla="*/ 28819 h 1416915"/>
                <a:gd name="connsiteX4" fmla="*/ 4642308 w 4794648"/>
                <a:gd name="connsiteY4" fmla="*/ 43929 h 1416915"/>
                <a:gd name="connsiteX5" fmla="*/ 4715672 w 4794648"/>
                <a:gd name="connsiteY5" fmla="*/ 106220 h 1416915"/>
                <a:gd name="connsiteX6" fmla="*/ 4709809 w 4794648"/>
                <a:gd name="connsiteY6" fmla="*/ 727281 h 1416915"/>
                <a:gd name="connsiteX7" fmla="*/ 4767989 w 4794648"/>
                <a:gd name="connsiteY7" fmla="*/ 1264559 h 1416915"/>
                <a:gd name="connsiteX8" fmla="*/ 4599463 w 4794648"/>
                <a:gd name="connsiteY8" fmla="*/ 1365386 h 1416915"/>
                <a:gd name="connsiteX9" fmla="*/ 4132523 w 4794648"/>
                <a:gd name="connsiteY9" fmla="*/ 1385971 h 1416915"/>
                <a:gd name="connsiteX10" fmla="*/ 2690960 w 4794648"/>
                <a:gd name="connsiteY10" fmla="*/ 1412156 h 1416915"/>
                <a:gd name="connsiteX11" fmla="*/ 262749 w 4794648"/>
                <a:gd name="connsiteY11" fmla="*/ 1377449 h 1416915"/>
                <a:gd name="connsiteX12" fmla="*/ 187582 w 4794648"/>
                <a:gd name="connsiteY12" fmla="*/ 1370903 h 1416915"/>
                <a:gd name="connsiteX13" fmla="*/ 149998 w 4794648"/>
                <a:gd name="connsiteY13" fmla="*/ 1350894 h 1416915"/>
                <a:gd name="connsiteX14" fmla="*/ 71974 w 4794648"/>
                <a:gd name="connsiteY14" fmla="*/ 975746 h 1416915"/>
                <a:gd name="connsiteX15" fmla="*/ 126546 w 4794648"/>
                <a:gd name="connsiteY15" fmla="*/ 65091 h 141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94648" h="1416915">
                  <a:moveTo>
                    <a:pt x="113316" y="69620"/>
                  </a:moveTo>
                  <a:cubicBezTo>
                    <a:pt x="90165" y="28531"/>
                    <a:pt x="281842" y="5599"/>
                    <a:pt x="433229" y="2182"/>
                  </a:cubicBezTo>
                  <a:cubicBezTo>
                    <a:pt x="767574" y="-5435"/>
                    <a:pt x="1102671" y="8893"/>
                    <a:pt x="1437467" y="14533"/>
                  </a:cubicBezTo>
                  <a:cubicBezTo>
                    <a:pt x="2471772" y="32648"/>
                    <a:pt x="3498560" y="-17704"/>
                    <a:pt x="4527453" y="28819"/>
                  </a:cubicBezTo>
                  <a:cubicBezTo>
                    <a:pt x="4556317" y="30137"/>
                    <a:pt x="4616150" y="35324"/>
                    <a:pt x="4642308" y="43929"/>
                  </a:cubicBezTo>
                  <a:cubicBezTo>
                    <a:pt x="4679742" y="56280"/>
                    <a:pt x="4715672" y="70278"/>
                    <a:pt x="4715672" y="106220"/>
                  </a:cubicBezTo>
                  <a:cubicBezTo>
                    <a:pt x="4715672" y="300381"/>
                    <a:pt x="4677487" y="427723"/>
                    <a:pt x="4709809" y="727281"/>
                  </a:cubicBezTo>
                  <a:cubicBezTo>
                    <a:pt x="4725745" y="875495"/>
                    <a:pt x="4847366" y="1117867"/>
                    <a:pt x="4767989" y="1264559"/>
                  </a:cubicBezTo>
                  <a:cubicBezTo>
                    <a:pt x="4747693" y="1302065"/>
                    <a:pt x="4708757" y="1342124"/>
                    <a:pt x="4599463" y="1365386"/>
                  </a:cubicBezTo>
                  <a:cubicBezTo>
                    <a:pt x="4472130" y="1392517"/>
                    <a:pt x="4293682" y="1388153"/>
                    <a:pt x="4132523" y="1385971"/>
                  </a:cubicBezTo>
                  <a:cubicBezTo>
                    <a:pt x="3651000" y="1379219"/>
                    <a:pt x="3172032" y="1402810"/>
                    <a:pt x="2690960" y="1412156"/>
                  </a:cubicBezTo>
                  <a:cubicBezTo>
                    <a:pt x="1881256" y="1427636"/>
                    <a:pt x="1069296" y="1402522"/>
                    <a:pt x="262749" y="1377449"/>
                  </a:cubicBezTo>
                  <a:cubicBezTo>
                    <a:pt x="235990" y="1376625"/>
                    <a:pt x="207576" y="1375596"/>
                    <a:pt x="187582" y="1370903"/>
                  </a:cubicBezTo>
                  <a:cubicBezTo>
                    <a:pt x="167587" y="1366209"/>
                    <a:pt x="157515" y="1358263"/>
                    <a:pt x="149998" y="1350894"/>
                  </a:cubicBezTo>
                  <a:cubicBezTo>
                    <a:pt x="30031" y="1229358"/>
                    <a:pt x="68967" y="1101399"/>
                    <a:pt x="71974" y="975746"/>
                  </a:cubicBezTo>
                  <a:cubicBezTo>
                    <a:pt x="78889" y="671083"/>
                    <a:pt x="-126168" y="361685"/>
                    <a:pt x="126546" y="65091"/>
                  </a:cubicBezTo>
                </a:path>
              </a:pathLst>
            </a:custGeom>
            <a:solidFill>
              <a:srgbClr val="F09571"/>
            </a:solidFill>
            <a:ln w="150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sai1 - 9Slide.vn">
            <a:extLst>
              <a:ext uri="{FF2B5EF4-FFF2-40B4-BE49-F238E27FC236}">
                <a16:creationId xmlns:a16="http://schemas.microsoft.com/office/drawing/2014/main" id="{E59878E4-442F-0625-15BA-6EBA0D441E55}"/>
              </a:ext>
            </a:extLst>
          </p:cNvPr>
          <p:cNvGrpSpPr/>
          <p:nvPr/>
        </p:nvGrpSpPr>
        <p:grpSpPr>
          <a:xfrm>
            <a:off x="1780885" y="3312442"/>
            <a:ext cx="1842495" cy="1160930"/>
            <a:chOff x="7356397" y="3482604"/>
            <a:chExt cx="1842495" cy="1160930"/>
          </a:xfrm>
        </p:grpSpPr>
        <p:pic>
          <p:nvPicPr>
            <p:cNvPr id="25" name="Picture 5">
              <a:extLst>
                <a:ext uri="{FF2B5EF4-FFF2-40B4-BE49-F238E27FC236}">
                  <a16:creationId xmlns:a16="http://schemas.microsoft.com/office/drawing/2014/main" id="{5029D524-607B-A052-180D-CE56EE135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356397" y="3753868"/>
              <a:ext cx="1842495" cy="889666"/>
            </a:xfrm>
            <a:prstGeom prst="rect">
              <a:avLst/>
            </a:prstGeom>
          </p:spPr>
        </p:pic>
        <p:pic>
          <p:nvPicPr>
            <p:cNvPr id="26" name="Picture 9">
              <a:extLst>
                <a:ext uri="{FF2B5EF4-FFF2-40B4-BE49-F238E27FC236}">
                  <a16:creationId xmlns:a16="http://schemas.microsoft.com/office/drawing/2014/main" id="{F0E363CE-1982-761A-C6CE-D6820EFFC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745836" y="3482604"/>
              <a:ext cx="999984" cy="518325"/>
            </a:xfrm>
            <a:prstGeom prst="rect">
              <a:avLst/>
            </a:prstGeom>
          </p:spPr>
        </p:pic>
        <p:sp>
          <p:nvSpPr>
            <p:cNvPr id="27" name="TextBox 16, chunk 2, chunk 1">
              <a:extLst>
                <a:ext uri="{FF2B5EF4-FFF2-40B4-BE49-F238E27FC236}">
                  <a16:creationId xmlns:a16="http://schemas.microsoft.com/office/drawing/2014/main" id="{962F93EC-667B-CE75-D4FE-277906ED761B}"/>
                </a:ext>
              </a:extLst>
            </p:cNvPr>
            <p:cNvSpPr txBox="1"/>
            <p:nvPr/>
          </p:nvSpPr>
          <p:spPr>
            <a:xfrm>
              <a:off x="7577955" y="4014697"/>
              <a:ext cx="16043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3 IcielPanton Black" panose="00000A00000000000000" pitchFamily="2" charset="0"/>
                </a:rPr>
                <a:t>Đáp án</a:t>
              </a:r>
            </a:p>
          </p:txBody>
        </p:sp>
        <p:sp>
          <p:nvSpPr>
            <p:cNvPr id="28" name="TextBox 16, chunk 2, chunk 1">
              <a:extLst>
                <a:ext uri="{FF2B5EF4-FFF2-40B4-BE49-F238E27FC236}">
                  <a16:creationId xmlns:a16="http://schemas.microsoft.com/office/drawing/2014/main" id="{4C6EE063-DB90-9187-CDA3-FE8B719FDD21}"/>
                </a:ext>
              </a:extLst>
            </p:cNvPr>
            <p:cNvSpPr txBox="1"/>
            <p:nvPr/>
          </p:nvSpPr>
          <p:spPr>
            <a:xfrm>
              <a:off x="8045005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29" name="TextBox 19, chunk 1">
            <a:extLst>
              <a:ext uri="{FF2B5EF4-FFF2-40B4-BE49-F238E27FC236}">
                <a16:creationId xmlns:a16="http://schemas.microsoft.com/office/drawing/2014/main" id="{7D255AD3-76E7-67F0-C0B2-54D9FA32986B}"/>
              </a:ext>
            </a:extLst>
          </p:cNvPr>
          <p:cNvSpPr txBox="1"/>
          <p:nvPr/>
        </p:nvSpPr>
        <p:spPr>
          <a:xfrm>
            <a:off x="2124714" y="1931415"/>
            <a:ext cx="4378720" cy="984885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>
            <a:defPPr>
              <a:defRPr lang="en-US"/>
            </a:defPPr>
            <a:lvl1pPr algn="ctr">
              <a:defRPr kumimoji="0" sz="3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IcielPanton Black" panose="00000A00000000000000" pitchFamily="2" charset="0"/>
                <a:ea typeface="#9Slide02 Tieu de dai" panose="02000000000000000000" pitchFamily="2" charset="0"/>
              </a:defRPr>
            </a:lvl1pPr>
          </a:lstStyle>
          <a:p>
            <a:r>
              <a:rPr lang="en-US"/>
              <a:t>Câu hỏi 1: Nội dung câu hỏi?</a:t>
            </a:r>
          </a:p>
        </p:txBody>
      </p:sp>
      <p:grpSp>
        <p:nvGrpSpPr>
          <p:cNvPr id="49" name="đúng - 9Slide.vn">
            <a:extLst>
              <a:ext uri="{FF2B5EF4-FFF2-40B4-BE49-F238E27FC236}">
                <a16:creationId xmlns:a16="http://schemas.microsoft.com/office/drawing/2014/main" id="{4D4686A0-E296-E81D-9555-47F07D876477}"/>
              </a:ext>
            </a:extLst>
          </p:cNvPr>
          <p:cNvGrpSpPr/>
          <p:nvPr/>
        </p:nvGrpSpPr>
        <p:grpSpPr>
          <a:xfrm>
            <a:off x="4306709" y="3312442"/>
            <a:ext cx="2549498" cy="1160930"/>
            <a:chOff x="4306709" y="3312442"/>
            <a:chExt cx="2549498" cy="1160930"/>
          </a:xfrm>
        </p:grpSpPr>
        <p:pic>
          <p:nvPicPr>
            <p:cNvPr id="35" name="Picture 5">
              <a:extLst>
                <a:ext uri="{FF2B5EF4-FFF2-40B4-BE49-F238E27FC236}">
                  <a16:creationId xmlns:a16="http://schemas.microsoft.com/office/drawing/2014/main" id="{D45A2182-04CC-B72D-9ECB-7662BA437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306709" y="3583706"/>
              <a:ext cx="2549498" cy="889666"/>
            </a:xfrm>
            <a:prstGeom prst="rect">
              <a:avLst/>
            </a:prstGeom>
          </p:spPr>
        </p:pic>
        <p:pic>
          <p:nvPicPr>
            <p:cNvPr id="36" name="Picture 91">
              <a:extLst>
                <a:ext uri="{FF2B5EF4-FFF2-40B4-BE49-F238E27FC236}">
                  <a16:creationId xmlns:a16="http://schemas.microsoft.com/office/drawing/2014/main" id="{73523C09-E432-C7DE-D355-C0CD4C7F2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5069047" y="3312442"/>
              <a:ext cx="999984" cy="518325"/>
            </a:xfrm>
            <a:prstGeom prst="rect">
              <a:avLst/>
            </a:prstGeom>
          </p:spPr>
        </p:pic>
        <p:sp>
          <p:nvSpPr>
            <p:cNvPr id="37" name="TextBox 16, chunk 2, chunk 1">
              <a:extLst>
                <a:ext uri="{FF2B5EF4-FFF2-40B4-BE49-F238E27FC236}">
                  <a16:creationId xmlns:a16="http://schemas.microsoft.com/office/drawing/2014/main" id="{D5CC8326-B7A8-0A23-F7DC-02E5A94DE918}"/>
                </a:ext>
              </a:extLst>
            </p:cNvPr>
            <p:cNvSpPr txBox="1"/>
            <p:nvPr/>
          </p:nvSpPr>
          <p:spPr>
            <a:xfrm>
              <a:off x="4496272" y="3848952"/>
              <a:ext cx="2325085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 đúng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38" name="TextBox 16, chunk 2, chunk 12">
              <a:extLst>
                <a:ext uri="{FF2B5EF4-FFF2-40B4-BE49-F238E27FC236}">
                  <a16:creationId xmlns:a16="http://schemas.microsoft.com/office/drawing/2014/main" id="{ACD18054-3F4B-1273-77B8-7014262EE86F}"/>
                </a:ext>
              </a:extLst>
            </p:cNvPr>
            <p:cNvSpPr txBox="1"/>
            <p:nvPr/>
          </p:nvSpPr>
          <p:spPr>
            <a:xfrm>
              <a:off x="5368216" y="3333164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B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9" name="sai 2 - 9Slide.vn">
            <a:extLst>
              <a:ext uri="{FF2B5EF4-FFF2-40B4-BE49-F238E27FC236}">
                <a16:creationId xmlns:a16="http://schemas.microsoft.com/office/drawing/2014/main" id="{5FE702E2-1C47-6B1D-D3D4-F70B9061F440}"/>
              </a:ext>
            </a:extLst>
          </p:cNvPr>
          <p:cNvGrpSpPr/>
          <p:nvPr/>
        </p:nvGrpSpPr>
        <p:grpSpPr>
          <a:xfrm>
            <a:off x="1715277" y="4732445"/>
            <a:ext cx="1996522" cy="1160930"/>
            <a:chOff x="7356397" y="3482604"/>
            <a:chExt cx="1996522" cy="1160930"/>
          </a:xfrm>
        </p:grpSpPr>
        <p:pic>
          <p:nvPicPr>
            <p:cNvPr id="40" name="Picture 5">
              <a:extLst>
                <a:ext uri="{FF2B5EF4-FFF2-40B4-BE49-F238E27FC236}">
                  <a16:creationId xmlns:a16="http://schemas.microsoft.com/office/drawing/2014/main" id="{76DAA474-0DD5-B26B-299A-2F5076815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356397" y="3753868"/>
              <a:ext cx="1842495" cy="889666"/>
            </a:xfrm>
            <a:prstGeom prst="rect">
              <a:avLst/>
            </a:prstGeom>
          </p:spPr>
        </p:pic>
        <p:pic>
          <p:nvPicPr>
            <p:cNvPr id="41" name="Picture 9">
              <a:extLst>
                <a:ext uri="{FF2B5EF4-FFF2-40B4-BE49-F238E27FC236}">
                  <a16:creationId xmlns:a16="http://schemas.microsoft.com/office/drawing/2014/main" id="{20BB51B8-CE7C-5CCD-F082-2DF0310CD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745836" y="3482604"/>
              <a:ext cx="999984" cy="518325"/>
            </a:xfrm>
            <a:prstGeom prst="rect">
              <a:avLst/>
            </a:prstGeom>
          </p:spPr>
        </p:pic>
        <p:sp>
          <p:nvSpPr>
            <p:cNvPr id="42" name="TextBox 16, chunk 2, chunk 1">
              <a:extLst>
                <a:ext uri="{FF2B5EF4-FFF2-40B4-BE49-F238E27FC236}">
                  <a16:creationId xmlns:a16="http://schemas.microsoft.com/office/drawing/2014/main" id="{23FD2E55-AD1B-B1BE-1830-E4E632501727}"/>
                </a:ext>
              </a:extLst>
            </p:cNvPr>
            <p:cNvSpPr txBox="1"/>
            <p:nvPr/>
          </p:nvSpPr>
          <p:spPr>
            <a:xfrm>
              <a:off x="7748526" y="4014697"/>
              <a:ext cx="16043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43" name="TextBox 16, chunk 2, chunk 1">
              <a:extLst>
                <a:ext uri="{FF2B5EF4-FFF2-40B4-BE49-F238E27FC236}">
                  <a16:creationId xmlns:a16="http://schemas.microsoft.com/office/drawing/2014/main" id="{E8BE8F7E-C749-267B-DD2F-41301AE02B4E}"/>
                </a:ext>
              </a:extLst>
            </p:cNvPr>
            <p:cNvSpPr txBox="1"/>
            <p:nvPr/>
          </p:nvSpPr>
          <p:spPr>
            <a:xfrm>
              <a:off x="8045005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C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4" name="sai 3 - 9Slide.vn">
            <a:extLst>
              <a:ext uri="{FF2B5EF4-FFF2-40B4-BE49-F238E27FC236}">
                <a16:creationId xmlns:a16="http://schemas.microsoft.com/office/drawing/2014/main" id="{80C52EA4-4612-444E-085E-91EEE2815534}"/>
              </a:ext>
            </a:extLst>
          </p:cNvPr>
          <p:cNvGrpSpPr/>
          <p:nvPr/>
        </p:nvGrpSpPr>
        <p:grpSpPr>
          <a:xfrm>
            <a:off x="4291414" y="4732445"/>
            <a:ext cx="3078002" cy="1160930"/>
            <a:chOff x="7183536" y="3482604"/>
            <a:chExt cx="3078002" cy="1160930"/>
          </a:xfrm>
        </p:grpSpPr>
        <p:pic>
          <p:nvPicPr>
            <p:cNvPr id="45" name="Picture 5">
              <a:extLst>
                <a:ext uri="{FF2B5EF4-FFF2-40B4-BE49-F238E27FC236}">
                  <a16:creationId xmlns:a16="http://schemas.microsoft.com/office/drawing/2014/main" id="{542376B7-E37E-1623-24A5-A902AF6FC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183536" y="3753868"/>
              <a:ext cx="2616417" cy="889666"/>
            </a:xfrm>
            <a:prstGeom prst="rect">
              <a:avLst/>
            </a:prstGeom>
          </p:spPr>
        </p:pic>
        <p:pic>
          <p:nvPicPr>
            <p:cNvPr id="46" name="Picture 9">
              <a:extLst>
                <a:ext uri="{FF2B5EF4-FFF2-40B4-BE49-F238E27FC236}">
                  <a16:creationId xmlns:a16="http://schemas.microsoft.com/office/drawing/2014/main" id="{6F2CF23D-857C-9E78-1361-D26F7DCB8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020560" y="3482604"/>
              <a:ext cx="999984" cy="518325"/>
            </a:xfrm>
            <a:prstGeom prst="rect">
              <a:avLst/>
            </a:prstGeom>
          </p:spPr>
        </p:pic>
        <p:sp>
          <p:nvSpPr>
            <p:cNvPr id="47" name="TextBox 16, chunk 2, chunk 1">
              <a:extLst>
                <a:ext uri="{FF2B5EF4-FFF2-40B4-BE49-F238E27FC236}">
                  <a16:creationId xmlns:a16="http://schemas.microsoft.com/office/drawing/2014/main" id="{8CAA9E7C-D1BF-8ECD-6E0C-2EDB8CE087F0}"/>
                </a:ext>
              </a:extLst>
            </p:cNvPr>
            <p:cNvSpPr txBox="1"/>
            <p:nvPr/>
          </p:nvSpPr>
          <p:spPr>
            <a:xfrm>
              <a:off x="7779550" y="4013657"/>
              <a:ext cx="2481988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48" name="TextBox 16, chunk 2, chunk 1">
              <a:extLst>
                <a:ext uri="{FF2B5EF4-FFF2-40B4-BE49-F238E27FC236}">
                  <a16:creationId xmlns:a16="http://schemas.microsoft.com/office/drawing/2014/main" id="{5C176DA7-9877-C4C5-E112-B3EBEBE5A737}"/>
                </a:ext>
              </a:extLst>
            </p:cNvPr>
            <p:cNvSpPr txBox="1"/>
            <p:nvPr/>
          </p:nvSpPr>
          <p:spPr>
            <a:xfrm>
              <a:off x="8319729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D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54" name="Picture 53" descr="Love O Fox">
            <a:extLst>
              <a:ext uri="{FF2B5EF4-FFF2-40B4-BE49-F238E27FC236}">
                <a16:creationId xmlns:a16="http://schemas.microsoft.com/office/drawing/2014/main" id="{BBB618B9-AA01-D8F0-500D-C089844AD4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145" y="1003726"/>
            <a:ext cx="6071797" cy="6071797"/>
          </a:xfrm>
          <a:prstGeom prst="rect">
            <a:avLst/>
          </a:prstGeom>
        </p:spPr>
      </p:pic>
      <p:pic>
        <p:nvPicPr>
          <p:cNvPr id="55" name="Picture 181">
            <a:extLst>
              <a:ext uri="{FF2B5EF4-FFF2-40B4-BE49-F238E27FC236}">
                <a16:creationId xmlns:a16="http://schemas.microsoft.com/office/drawing/2014/main" id="{E61D4B80-F60F-9CD6-F4E9-87C2078D944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4265627" flipH="1">
            <a:off x="8605173" y="5294031"/>
            <a:ext cx="3795424" cy="3710027"/>
          </a:xfrm>
          <a:prstGeom prst="rect">
            <a:avLst/>
          </a:prstGeom>
        </p:spPr>
      </p:pic>
      <p:pic>
        <p:nvPicPr>
          <p:cNvPr id="56" name="Picture 55">
            <a:hlinkClick r:id="rId16" action="ppaction://hlinksldjump"/>
            <a:extLst>
              <a:ext uri="{FF2B5EF4-FFF2-40B4-BE49-F238E27FC236}">
                <a16:creationId xmlns:a16="http://schemas.microsoft.com/office/drawing/2014/main" id="{D834B910-CA98-4DFA-F667-134E4A04BC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47992" y="499305"/>
            <a:ext cx="670618" cy="621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grpId="1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4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2" dur="10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0" dur="100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8" dur="100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29" grpId="1"/>
          <p:bldP spid="29" grpId="2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0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100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100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29" grpId="1"/>
          <p:bldP spid="29" grpId="2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90482" y="-1351677"/>
            <a:ext cx="4418614" cy="56777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99719" y="1346910"/>
            <a:ext cx="10970864" cy="5815073"/>
            <a:chOff x="0" y="0"/>
            <a:chExt cx="14392081" cy="7628479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7564979"/>
            </a:xfrm>
            <a:custGeom>
              <a:avLst/>
              <a:gdLst/>
              <a:ahLst/>
              <a:cxnLst/>
              <a:rect l="l" t="t" r="r" b="b"/>
              <a:pathLst>
                <a:path w="14328581" h="7564979">
                  <a:moveTo>
                    <a:pt x="14235872" y="7564979"/>
                  </a:moveTo>
                  <a:lnTo>
                    <a:pt x="92710" y="7564979"/>
                  </a:lnTo>
                  <a:cubicBezTo>
                    <a:pt x="41910" y="7564979"/>
                    <a:pt x="0" y="7523069"/>
                    <a:pt x="0" y="747226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7470999"/>
                  </a:lnTo>
                  <a:cubicBezTo>
                    <a:pt x="14328581" y="7523069"/>
                    <a:pt x="14286672" y="7564979"/>
                    <a:pt x="14235872" y="7564979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B3DBDB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7628479"/>
            </a:xfrm>
            <a:custGeom>
              <a:avLst/>
              <a:gdLst/>
              <a:ahLst/>
              <a:cxnLst/>
              <a:rect l="l" t="t" r="r" b="b"/>
              <a:pathLst>
                <a:path w="14392081" h="7628479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7504019"/>
                  </a:lnTo>
                  <a:cubicBezTo>
                    <a:pt x="14332392" y="7539579"/>
                    <a:pt x="14303181" y="7568789"/>
                    <a:pt x="14267622" y="7568789"/>
                  </a:cubicBezTo>
                  <a:lnTo>
                    <a:pt x="124460" y="7568789"/>
                  </a:lnTo>
                  <a:cubicBezTo>
                    <a:pt x="88900" y="7568789"/>
                    <a:pt x="59690" y="7539579"/>
                    <a:pt x="59690" y="750401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504019"/>
                  </a:lnTo>
                  <a:cubicBezTo>
                    <a:pt x="0" y="7572599"/>
                    <a:pt x="55880" y="7628479"/>
                    <a:pt x="124460" y="7628479"/>
                  </a:cubicBezTo>
                  <a:lnTo>
                    <a:pt x="14267622" y="7628479"/>
                  </a:lnTo>
                  <a:cubicBezTo>
                    <a:pt x="14336201" y="7628479"/>
                    <a:pt x="14392081" y="7572599"/>
                    <a:pt x="14392081" y="7504019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  <a:ln>
              <a:solidFill>
                <a:srgbClr val="B3DBDB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4858" y="1086315"/>
            <a:ext cx="9845725" cy="400900"/>
            <a:chOff x="0" y="0"/>
            <a:chExt cx="56765814" cy="2311400"/>
          </a:xfrm>
          <a:solidFill>
            <a:srgbClr val="BF6B6B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56765813" cy="2311400"/>
            </a:xfrm>
            <a:custGeom>
              <a:avLst/>
              <a:gdLst/>
              <a:ahLst/>
              <a:cxnLst/>
              <a:rect l="l" t="t" r="r" b="b"/>
              <a:pathLst>
                <a:path w="56765813" h="2311400">
                  <a:moveTo>
                    <a:pt x="56461013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56461013" y="2311400"/>
                  </a:lnTo>
                  <a:cubicBezTo>
                    <a:pt x="56629926" y="2311400"/>
                    <a:pt x="56765813" y="2175510"/>
                    <a:pt x="56765813" y="2006600"/>
                  </a:cubicBezTo>
                  <a:lnTo>
                    <a:pt x="56765813" y="304800"/>
                  </a:lnTo>
                  <a:cubicBezTo>
                    <a:pt x="56765813" y="135890"/>
                    <a:pt x="56629926" y="0"/>
                    <a:pt x="5646101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13860" y="-37586"/>
            <a:ext cx="4070821" cy="39005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26411" y="1769944"/>
            <a:ext cx="773325" cy="7592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9720" y="1830957"/>
            <a:ext cx="543373" cy="5433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93087" y="804900"/>
            <a:ext cx="843440" cy="843440"/>
          </a:xfrm>
          <a:prstGeom prst="rect">
            <a:avLst/>
          </a:prstGeom>
        </p:spPr>
      </p:pic>
      <p:pic>
        <p:nvPicPr>
          <p:cNvPr id="19" name="Picture 18" descr="Break Time O Fox">
            <a:extLst>
              <a:ext uri="{FF2B5EF4-FFF2-40B4-BE49-F238E27FC236}">
                <a16:creationId xmlns:a16="http://schemas.microsoft.com/office/drawing/2014/main" id="{CE71DF82-BF53-3BE4-3460-D59FA83CE8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3568" y="1749928"/>
            <a:ext cx="5108072" cy="5108072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8F24DC9D-A7EF-33BD-9F55-C8CD371873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47992" y="499305"/>
            <a:ext cx="670618" cy="62184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F99A798-D516-EF56-DFE2-39FA165EB0E6}"/>
              </a:ext>
            </a:extLst>
          </p:cNvPr>
          <p:cNvGrpSpPr/>
          <p:nvPr/>
        </p:nvGrpSpPr>
        <p:grpSpPr>
          <a:xfrm>
            <a:off x="4002905" y="2104705"/>
            <a:ext cx="5836781" cy="1508669"/>
            <a:chOff x="3514519" y="1483510"/>
            <a:chExt cx="4900468" cy="150866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6968060-EFD4-732B-8471-A48A8489BAC4}"/>
                </a:ext>
              </a:extLst>
            </p:cNvPr>
            <p:cNvSpPr/>
            <p:nvPr/>
          </p:nvSpPr>
          <p:spPr>
            <a:xfrm>
              <a:off x="3620557" y="1575467"/>
              <a:ext cx="4794430" cy="1416712"/>
            </a:xfrm>
            <a:custGeom>
              <a:avLst/>
              <a:gdLst>
                <a:gd name="connsiteX0" fmla="*/ 113078 w 4794430"/>
                <a:gd name="connsiteY0" fmla="*/ 69600 h 1416712"/>
                <a:gd name="connsiteX1" fmla="*/ 432991 w 4794430"/>
                <a:gd name="connsiteY1" fmla="*/ 2162 h 1416712"/>
                <a:gd name="connsiteX2" fmla="*/ 1437379 w 4794430"/>
                <a:gd name="connsiteY2" fmla="*/ 14513 h 1416712"/>
                <a:gd name="connsiteX3" fmla="*/ 4527214 w 4794430"/>
                <a:gd name="connsiteY3" fmla="*/ 28799 h 1416712"/>
                <a:gd name="connsiteX4" fmla="*/ 4642221 w 4794430"/>
                <a:gd name="connsiteY4" fmla="*/ 43909 h 1416712"/>
                <a:gd name="connsiteX5" fmla="*/ 4715434 w 4794430"/>
                <a:gd name="connsiteY5" fmla="*/ 106200 h 1416712"/>
                <a:gd name="connsiteX6" fmla="*/ 4709571 w 4794430"/>
                <a:gd name="connsiteY6" fmla="*/ 727220 h 1416712"/>
                <a:gd name="connsiteX7" fmla="*/ 4767750 w 4794430"/>
                <a:gd name="connsiteY7" fmla="*/ 1264498 h 1416712"/>
                <a:gd name="connsiteX8" fmla="*/ 4599375 w 4794430"/>
                <a:gd name="connsiteY8" fmla="*/ 1365325 h 1416712"/>
                <a:gd name="connsiteX9" fmla="*/ 4132284 w 4794430"/>
                <a:gd name="connsiteY9" fmla="*/ 1385910 h 1416712"/>
                <a:gd name="connsiteX10" fmla="*/ 2690271 w 4794430"/>
                <a:gd name="connsiteY10" fmla="*/ 1411848 h 1416712"/>
                <a:gd name="connsiteX11" fmla="*/ 262060 w 4794430"/>
                <a:gd name="connsiteY11" fmla="*/ 1377305 h 1416712"/>
                <a:gd name="connsiteX12" fmla="*/ 186893 w 4794430"/>
                <a:gd name="connsiteY12" fmla="*/ 1370800 h 1416712"/>
                <a:gd name="connsiteX13" fmla="*/ 149459 w 4794430"/>
                <a:gd name="connsiteY13" fmla="*/ 1350750 h 1416712"/>
                <a:gd name="connsiteX14" fmla="*/ 71736 w 4794430"/>
                <a:gd name="connsiteY14" fmla="*/ 975767 h 1416712"/>
                <a:gd name="connsiteX15" fmla="*/ 126308 w 4794430"/>
                <a:gd name="connsiteY15" fmla="*/ 65112 h 141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94430" h="1416712">
                  <a:moveTo>
                    <a:pt x="113078" y="69600"/>
                  </a:moveTo>
                  <a:cubicBezTo>
                    <a:pt x="89175" y="28429"/>
                    <a:pt x="281754" y="5620"/>
                    <a:pt x="432991" y="2162"/>
                  </a:cubicBezTo>
                  <a:cubicBezTo>
                    <a:pt x="767486" y="-5413"/>
                    <a:pt x="1102583" y="8914"/>
                    <a:pt x="1437379" y="14513"/>
                  </a:cubicBezTo>
                  <a:cubicBezTo>
                    <a:pt x="2471684" y="32423"/>
                    <a:pt x="3498472" y="-17888"/>
                    <a:pt x="4527214" y="28799"/>
                  </a:cubicBezTo>
                  <a:cubicBezTo>
                    <a:pt x="4556079" y="30076"/>
                    <a:pt x="4616062" y="35304"/>
                    <a:pt x="4642221" y="43909"/>
                  </a:cubicBezTo>
                  <a:cubicBezTo>
                    <a:pt x="4679504" y="56260"/>
                    <a:pt x="4715434" y="70217"/>
                    <a:pt x="4715434" y="106200"/>
                  </a:cubicBezTo>
                  <a:cubicBezTo>
                    <a:pt x="4715434" y="300362"/>
                    <a:pt x="4677399" y="427703"/>
                    <a:pt x="4709571" y="727220"/>
                  </a:cubicBezTo>
                  <a:cubicBezTo>
                    <a:pt x="4725657" y="875434"/>
                    <a:pt x="4847127" y="1117806"/>
                    <a:pt x="4767750" y="1264498"/>
                  </a:cubicBezTo>
                  <a:cubicBezTo>
                    <a:pt x="4747606" y="1302004"/>
                    <a:pt x="4708669" y="1342063"/>
                    <a:pt x="4599375" y="1365325"/>
                  </a:cubicBezTo>
                  <a:cubicBezTo>
                    <a:pt x="4471891" y="1392456"/>
                    <a:pt x="4293444" y="1388133"/>
                    <a:pt x="4132284" y="1385910"/>
                  </a:cubicBezTo>
                  <a:cubicBezTo>
                    <a:pt x="3651212" y="1379117"/>
                    <a:pt x="3171343" y="1402667"/>
                    <a:pt x="2690271" y="1411848"/>
                  </a:cubicBezTo>
                  <a:cubicBezTo>
                    <a:pt x="1880567" y="1427534"/>
                    <a:pt x="1068607" y="1402420"/>
                    <a:pt x="262060" y="1377305"/>
                  </a:cubicBezTo>
                  <a:cubicBezTo>
                    <a:pt x="235300" y="1376482"/>
                    <a:pt x="207037" y="1375494"/>
                    <a:pt x="186893" y="1370800"/>
                  </a:cubicBezTo>
                  <a:cubicBezTo>
                    <a:pt x="166748" y="1366107"/>
                    <a:pt x="156826" y="1358120"/>
                    <a:pt x="149459" y="1350750"/>
                  </a:cubicBezTo>
                  <a:cubicBezTo>
                    <a:pt x="30544" y="1229502"/>
                    <a:pt x="69481" y="1101420"/>
                    <a:pt x="71736" y="975767"/>
                  </a:cubicBezTo>
                  <a:cubicBezTo>
                    <a:pt x="78802" y="671227"/>
                    <a:pt x="-125955" y="361665"/>
                    <a:pt x="126308" y="65112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150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E95F8FE-F03A-1B5A-6B21-E1DE1B9AB8A1}"/>
                </a:ext>
              </a:extLst>
            </p:cNvPr>
            <p:cNvSpPr/>
            <p:nvPr/>
          </p:nvSpPr>
          <p:spPr>
            <a:xfrm>
              <a:off x="3514519" y="1483510"/>
              <a:ext cx="4794648" cy="1416915"/>
            </a:xfrm>
            <a:custGeom>
              <a:avLst/>
              <a:gdLst>
                <a:gd name="connsiteX0" fmla="*/ 113316 w 4794648"/>
                <a:gd name="connsiteY0" fmla="*/ 69620 h 1416915"/>
                <a:gd name="connsiteX1" fmla="*/ 433229 w 4794648"/>
                <a:gd name="connsiteY1" fmla="*/ 2182 h 1416915"/>
                <a:gd name="connsiteX2" fmla="*/ 1437467 w 4794648"/>
                <a:gd name="connsiteY2" fmla="*/ 14533 h 1416915"/>
                <a:gd name="connsiteX3" fmla="*/ 4527453 w 4794648"/>
                <a:gd name="connsiteY3" fmla="*/ 28819 h 1416915"/>
                <a:gd name="connsiteX4" fmla="*/ 4642308 w 4794648"/>
                <a:gd name="connsiteY4" fmla="*/ 43929 h 1416915"/>
                <a:gd name="connsiteX5" fmla="*/ 4715672 w 4794648"/>
                <a:gd name="connsiteY5" fmla="*/ 106220 h 1416915"/>
                <a:gd name="connsiteX6" fmla="*/ 4709809 w 4794648"/>
                <a:gd name="connsiteY6" fmla="*/ 727281 h 1416915"/>
                <a:gd name="connsiteX7" fmla="*/ 4767989 w 4794648"/>
                <a:gd name="connsiteY7" fmla="*/ 1264559 h 1416915"/>
                <a:gd name="connsiteX8" fmla="*/ 4599463 w 4794648"/>
                <a:gd name="connsiteY8" fmla="*/ 1365386 h 1416915"/>
                <a:gd name="connsiteX9" fmla="*/ 4132523 w 4794648"/>
                <a:gd name="connsiteY9" fmla="*/ 1385971 h 1416915"/>
                <a:gd name="connsiteX10" fmla="*/ 2690960 w 4794648"/>
                <a:gd name="connsiteY10" fmla="*/ 1412156 h 1416915"/>
                <a:gd name="connsiteX11" fmla="*/ 262749 w 4794648"/>
                <a:gd name="connsiteY11" fmla="*/ 1377449 h 1416915"/>
                <a:gd name="connsiteX12" fmla="*/ 187582 w 4794648"/>
                <a:gd name="connsiteY12" fmla="*/ 1370903 h 1416915"/>
                <a:gd name="connsiteX13" fmla="*/ 149998 w 4794648"/>
                <a:gd name="connsiteY13" fmla="*/ 1350894 h 1416915"/>
                <a:gd name="connsiteX14" fmla="*/ 71974 w 4794648"/>
                <a:gd name="connsiteY14" fmla="*/ 975746 h 1416915"/>
                <a:gd name="connsiteX15" fmla="*/ 126546 w 4794648"/>
                <a:gd name="connsiteY15" fmla="*/ 65091 h 141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94648" h="1416915">
                  <a:moveTo>
                    <a:pt x="113316" y="69620"/>
                  </a:moveTo>
                  <a:cubicBezTo>
                    <a:pt x="90165" y="28531"/>
                    <a:pt x="281842" y="5599"/>
                    <a:pt x="433229" y="2182"/>
                  </a:cubicBezTo>
                  <a:cubicBezTo>
                    <a:pt x="767574" y="-5435"/>
                    <a:pt x="1102671" y="8893"/>
                    <a:pt x="1437467" y="14533"/>
                  </a:cubicBezTo>
                  <a:cubicBezTo>
                    <a:pt x="2471772" y="32648"/>
                    <a:pt x="3498560" y="-17704"/>
                    <a:pt x="4527453" y="28819"/>
                  </a:cubicBezTo>
                  <a:cubicBezTo>
                    <a:pt x="4556317" y="30137"/>
                    <a:pt x="4616150" y="35324"/>
                    <a:pt x="4642308" y="43929"/>
                  </a:cubicBezTo>
                  <a:cubicBezTo>
                    <a:pt x="4679742" y="56280"/>
                    <a:pt x="4715672" y="70278"/>
                    <a:pt x="4715672" y="106220"/>
                  </a:cubicBezTo>
                  <a:cubicBezTo>
                    <a:pt x="4715672" y="300381"/>
                    <a:pt x="4677487" y="427723"/>
                    <a:pt x="4709809" y="727281"/>
                  </a:cubicBezTo>
                  <a:cubicBezTo>
                    <a:pt x="4725745" y="875495"/>
                    <a:pt x="4847366" y="1117867"/>
                    <a:pt x="4767989" y="1264559"/>
                  </a:cubicBezTo>
                  <a:cubicBezTo>
                    <a:pt x="4747693" y="1302065"/>
                    <a:pt x="4708757" y="1342124"/>
                    <a:pt x="4599463" y="1365386"/>
                  </a:cubicBezTo>
                  <a:cubicBezTo>
                    <a:pt x="4472130" y="1392517"/>
                    <a:pt x="4293682" y="1388153"/>
                    <a:pt x="4132523" y="1385971"/>
                  </a:cubicBezTo>
                  <a:cubicBezTo>
                    <a:pt x="3651000" y="1379219"/>
                    <a:pt x="3172032" y="1402810"/>
                    <a:pt x="2690960" y="1412156"/>
                  </a:cubicBezTo>
                  <a:cubicBezTo>
                    <a:pt x="1881256" y="1427636"/>
                    <a:pt x="1069296" y="1402522"/>
                    <a:pt x="262749" y="1377449"/>
                  </a:cubicBezTo>
                  <a:cubicBezTo>
                    <a:pt x="235990" y="1376625"/>
                    <a:pt x="207576" y="1375596"/>
                    <a:pt x="187582" y="1370903"/>
                  </a:cubicBezTo>
                  <a:cubicBezTo>
                    <a:pt x="167587" y="1366209"/>
                    <a:pt x="157515" y="1358263"/>
                    <a:pt x="149998" y="1350894"/>
                  </a:cubicBezTo>
                  <a:cubicBezTo>
                    <a:pt x="30031" y="1229358"/>
                    <a:pt x="68967" y="1101399"/>
                    <a:pt x="71974" y="975746"/>
                  </a:cubicBezTo>
                  <a:cubicBezTo>
                    <a:pt x="78889" y="671083"/>
                    <a:pt x="-126168" y="361685"/>
                    <a:pt x="126546" y="65091"/>
                  </a:cubicBezTo>
                </a:path>
              </a:pathLst>
            </a:custGeom>
            <a:solidFill>
              <a:srgbClr val="F09571"/>
            </a:solidFill>
            <a:ln w="150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" name="sai1 - 9Slide.vn">
            <a:extLst>
              <a:ext uri="{FF2B5EF4-FFF2-40B4-BE49-F238E27FC236}">
                <a16:creationId xmlns:a16="http://schemas.microsoft.com/office/drawing/2014/main" id="{D416AF5F-A9A4-EF9A-B86B-7641B663734C}"/>
              </a:ext>
            </a:extLst>
          </p:cNvPr>
          <p:cNvGrpSpPr/>
          <p:nvPr/>
        </p:nvGrpSpPr>
        <p:grpSpPr>
          <a:xfrm>
            <a:off x="4326711" y="3779848"/>
            <a:ext cx="1842495" cy="1160930"/>
            <a:chOff x="7356397" y="3482604"/>
            <a:chExt cx="1842495" cy="1160930"/>
          </a:xfrm>
        </p:grpSpPr>
        <p:pic>
          <p:nvPicPr>
            <p:cNvPr id="25" name="Picture 5">
              <a:extLst>
                <a:ext uri="{FF2B5EF4-FFF2-40B4-BE49-F238E27FC236}">
                  <a16:creationId xmlns:a16="http://schemas.microsoft.com/office/drawing/2014/main" id="{33AF0D86-492B-3E6F-579C-C5C1A02C8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7356397" y="3753868"/>
              <a:ext cx="1842495" cy="889666"/>
            </a:xfrm>
            <a:prstGeom prst="rect">
              <a:avLst/>
            </a:prstGeom>
          </p:spPr>
        </p:pic>
        <p:pic>
          <p:nvPicPr>
            <p:cNvPr id="26" name="Picture 9">
              <a:extLst>
                <a:ext uri="{FF2B5EF4-FFF2-40B4-BE49-F238E27FC236}">
                  <a16:creationId xmlns:a16="http://schemas.microsoft.com/office/drawing/2014/main" id="{07C3CD64-53B4-04E2-4DB9-F04B94EE2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7745836" y="3482604"/>
              <a:ext cx="999984" cy="518325"/>
            </a:xfrm>
            <a:prstGeom prst="rect">
              <a:avLst/>
            </a:prstGeom>
          </p:spPr>
        </p:pic>
        <p:sp>
          <p:nvSpPr>
            <p:cNvPr id="29" name="TextBox 16, chunk 2, chunk 1">
              <a:extLst>
                <a:ext uri="{FF2B5EF4-FFF2-40B4-BE49-F238E27FC236}">
                  <a16:creationId xmlns:a16="http://schemas.microsoft.com/office/drawing/2014/main" id="{395A367C-7C16-4831-E6C1-40EEBB8940FC}"/>
                </a:ext>
              </a:extLst>
            </p:cNvPr>
            <p:cNvSpPr txBox="1"/>
            <p:nvPr/>
          </p:nvSpPr>
          <p:spPr>
            <a:xfrm>
              <a:off x="7577955" y="4014697"/>
              <a:ext cx="16043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3 IcielPanton Black" panose="00000A00000000000000" pitchFamily="2" charset="0"/>
                </a:rPr>
                <a:t>Đáp án</a:t>
              </a:r>
            </a:p>
          </p:txBody>
        </p:sp>
        <p:sp>
          <p:nvSpPr>
            <p:cNvPr id="30" name="TextBox 16, chunk 2, chunk 1">
              <a:extLst>
                <a:ext uri="{FF2B5EF4-FFF2-40B4-BE49-F238E27FC236}">
                  <a16:creationId xmlns:a16="http://schemas.microsoft.com/office/drawing/2014/main" id="{A8FF6029-6440-294D-CFCA-6BBC48304B3B}"/>
                </a:ext>
              </a:extLst>
            </p:cNvPr>
            <p:cNvSpPr txBox="1"/>
            <p:nvPr/>
          </p:nvSpPr>
          <p:spPr>
            <a:xfrm>
              <a:off x="8045005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32" name="TextBox 19, chunk 1">
            <a:extLst>
              <a:ext uri="{FF2B5EF4-FFF2-40B4-BE49-F238E27FC236}">
                <a16:creationId xmlns:a16="http://schemas.microsoft.com/office/drawing/2014/main" id="{EA2AD13C-81D1-FA41-2291-BBC9DEBE3B0B}"/>
              </a:ext>
            </a:extLst>
          </p:cNvPr>
          <p:cNvSpPr txBox="1"/>
          <p:nvPr/>
        </p:nvSpPr>
        <p:spPr>
          <a:xfrm>
            <a:off x="4670540" y="2398821"/>
            <a:ext cx="4378720" cy="984885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>
            <a:defPPr>
              <a:defRPr lang="en-US"/>
            </a:defPPr>
            <a:lvl1pPr algn="ctr">
              <a:defRPr kumimoji="0" sz="3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IcielPanton Black" panose="00000A00000000000000" pitchFamily="2" charset="0"/>
                <a:ea typeface="#9Slide02 Tieu de dai" panose="02000000000000000000" pitchFamily="2" charset="0"/>
              </a:defRPr>
            </a:lvl1pPr>
          </a:lstStyle>
          <a:p>
            <a:r>
              <a:rPr lang="en-US"/>
              <a:t>Câu hỏi 2: Nội dung câu hỏi?</a:t>
            </a:r>
          </a:p>
        </p:txBody>
      </p:sp>
      <p:grpSp>
        <p:nvGrpSpPr>
          <p:cNvPr id="46" name="đúng - 9Slide.vn">
            <a:extLst>
              <a:ext uri="{FF2B5EF4-FFF2-40B4-BE49-F238E27FC236}">
                <a16:creationId xmlns:a16="http://schemas.microsoft.com/office/drawing/2014/main" id="{140B52E3-84A5-05A8-B19B-A8708265306F}"/>
              </a:ext>
            </a:extLst>
          </p:cNvPr>
          <p:cNvGrpSpPr/>
          <p:nvPr/>
        </p:nvGrpSpPr>
        <p:grpSpPr>
          <a:xfrm>
            <a:off x="6852535" y="5213381"/>
            <a:ext cx="2549498" cy="1160930"/>
            <a:chOff x="4306709" y="3312442"/>
            <a:chExt cx="2549498" cy="1160930"/>
          </a:xfrm>
        </p:grpSpPr>
        <p:pic>
          <p:nvPicPr>
            <p:cNvPr id="47" name="Picture 5">
              <a:extLst>
                <a:ext uri="{FF2B5EF4-FFF2-40B4-BE49-F238E27FC236}">
                  <a16:creationId xmlns:a16="http://schemas.microsoft.com/office/drawing/2014/main" id="{3AD56400-3D3F-50A2-F0BE-460D0287C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4306709" y="3583706"/>
              <a:ext cx="2549498" cy="889666"/>
            </a:xfrm>
            <a:prstGeom prst="rect">
              <a:avLst/>
            </a:prstGeom>
          </p:spPr>
        </p:pic>
        <p:pic>
          <p:nvPicPr>
            <p:cNvPr id="48" name="Picture 91">
              <a:extLst>
                <a:ext uri="{FF2B5EF4-FFF2-40B4-BE49-F238E27FC236}">
                  <a16:creationId xmlns:a16="http://schemas.microsoft.com/office/drawing/2014/main" id="{940E6F3D-9797-9EDD-8435-E88CE2933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5069047" y="3312442"/>
              <a:ext cx="999984" cy="518325"/>
            </a:xfrm>
            <a:prstGeom prst="rect">
              <a:avLst/>
            </a:prstGeom>
          </p:spPr>
        </p:pic>
        <p:sp>
          <p:nvSpPr>
            <p:cNvPr id="49" name="TextBox 16, chunk 2, chunk 1">
              <a:extLst>
                <a:ext uri="{FF2B5EF4-FFF2-40B4-BE49-F238E27FC236}">
                  <a16:creationId xmlns:a16="http://schemas.microsoft.com/office/drawing/2014/main" id="{F80CE507-32E0-10CC-6B1B-BEB33383E327}"/>
                </a:ext>
              </a:extLst>
            </p:cNvPr>
            <p:cNvSpPr txBox="1"/>
            <p:nvPr/>
          </p:nvSpPr>
          <p:spPr>
            <a:xfrm>
              <a:off x="4496272" y="3848952"/>
              <a:ext cx="2325085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 đúng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50" name="TextBox 16, chunk 2, chunk 12">
              <a:extLst>
                <a:ext uri="{FF2B5EF4-FFF2-40B4-BE49-F238E27FC236}">
                  <a16:creationId xmlns:a16="http://schemas.microsoft.com/office/drawing/2014/main" id="{9BCB15D8-EBBA-DB25-7D3A-9A99171FFE86}"/>
                </a:ext>
              </a:extLst>
            </p:cNvPr>
            <p:cNvSpPr txBox="1"/>
            <p:nvPr/>
          </p:nvSpPr>
          <p:spPr>
            <a:xfrm>
              <a:off x="5368216" y="3333164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B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51" name="sai 2 - 9Slide.vn">
            <a:extLst>
              <a:ext uri="{FF2B5EF4-FFF2-40B4-BE49-F238E27FC236}">
                <a16:creationId xmlns:a16="http://schemas.microsoft.com/office/drawing/2014/main" id="{F871D815-BCEC-B346-10D4-3DCC2176D765}"/>
              </a:ext>
            </a:extLst>
          </p:cNvPr>
          <p:cNvGrpSpPr/>
          <p:nvPr/>
        </p:nvGrpSpPr>
        <p:grpSpPr>
          <a:xfrm>
            <a:off x="4261103" y="5199851"/>
            <a:ext cx="1996522" cy="1160930"/>
            <a:chOff x="7356397" y="3482604"/>
            <a:chExt cx="1996522" cy="1160930"/>
          </a:xfrm>
        </p:grpSpPr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8193126E-EC35-2732-4059-CEF3CAD0D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7356397" y="3753868"/>
              <a:ext cx="1842495" cy="889666"/>
            </a:xfrm>
            <a:prstGeom prst="rect">
              <a:avLst/>
            </a:prstGeom>
          </p:spPr>
        </p:pic>
        <p:pic>
          <p:nvPicPr>
            <p:cNvPr id="53" name="Picture 9">
              <a:extLst>
                <a:ext uri="{FF2B5EF4-FFF2-40B4-BE49-F238E27FC236}">
                  <a16:creationId xmlns:a16="http://schemas.microsoft.com/office/drawing/2014/main" id="{C1B35B37-D9D7-E80A-2F1F-707BD21E1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7745836" y="3482604"/>
              <a:ext cx="999984" cy="518325"/>
            </a:xfrm>
            <a:prstGeom prst="rect">
              <a:avLst/>
            </a:prstGeom>
          </p:spPr>
        </p:pic>
        <p:sp>
          <p:nvSpPr>
            <p:cNvPr id="54" name="TextBox 16, chunk 2, chunk 1">
              <a:extLst>
                <a:ext uri="{FF2B5EF4-FFF2-40B4-BE49-F238E27FC236}">
                  <a16:creationId xmlns:a16="http://schemas.microsoft.com/office/drawing/2014/main" id="{00398217-CA77-F035-F308-51500496317E}"/>
                </a:ext>
              </a:extLst>
            </p:cNvPr>
            <p:cNvSpPr txBox="1"/>
            <p:nvPr/>
          </p:nvSpPr>
          <p:spPr>
            <a:xfrm>
              <a:off x="7748526" y="4014697"/>
              <a:ext cx="16043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55" name="TextBox 16, chunk 2, chunk 1">
              <a:extLst>
                <a:ext uri="{FF2B5EF4-FFF2-40B4-BE49-F238E27FC236}">
                  <a16:creationId xmlns:a16="http://schemas.microsoft.com/office/drawing/2014/main" id="{E5FC877A-66A7-EE66-912A-498CA936841F}"/>
                </a:ext>
              </a:extLst>
            </p:cNvPr>
            <p:cNvSpPr txBox="1"/>
            <p:nvPr/>
          </p:nvSpPr>
          <p:spPr>
            <a:xfrm>
              <a:off x="8045005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C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56" name="sai 3 - 9Slide.vn">
            <a:extLst>
              <a:ext uri="{FF2B5EF4-FFF2-40B4-BE49-F238E27FC236}">
                <a16:creationId xmlns:a16="http://schemas.microsoft.com/office/drawing/2014/main" id="{69AD0C41-9EBC-AC99-F866-AD39CE443100}"/>
              </a:ext>
            </a:extLst>
          </p:cNvPr>
          <p:cNvGrpSpPr/>
          <p:nvPr/>
        </p:nvGrpSpPr>
        <p:grpSpPr>
          <a:xfrm>
            <a:off x="6758074" y="3781446"/>
            <a:ext cx="3078002" cy="1160930"/>
            <a:chOff x="7183536" y="3482604"/>
            <a:chExt cx="3078002" cy="1160930"/>
          </a:xfrm>
        </p:grpSpPr>
        <p:pic>
          <p:nvPicPr>
            <p:cNvPr id="57" name="Picture 5">
              <a:extLst>
                <a:ext uri="{FF2B5EF4-FFF2-40B4-BE49-F238E27FC236}">
                  <a16:creationId xmlns:a16="http://schemas.microsoft.com/office/drawing/2014/main" id="{E479F651-3542-D622-D0C5-8E9F6628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7183536" y="3753868"/>
              <a:ext cx="2616417" cy="889666"/>
            </a:xfrm>
            <a:prstGeom prst="rect">
              <a:avLst/>
            </a:prstGeom>
          </p:spPr>
        </p:pic>
        <p:pic>
          <p:nvPicPr>
            <p:cNvPr id="58" name="Picture 9">
              <a:extLst>
                <a:ext uri="{FF2B5EF4-FFF2-40B4-BE49-F238E27FC236}">
                  <a16:creationId xmlns:a16="http://schemas.microsoft.com/office/drawing/2014/main" id="{C19DC6C6-0FAE-230D-814A-54FBD5508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020560" y="3482604"/>
              <a:ext cx="999984" cy="518325"/>
            </a:xfrm>
            <a:prstGeom prst="rect">
              <a:avLst/>
            </a:prstGeom>
          </p:spPr>
        </p:pic>
        <p:sp>
          <p:nvSpPr>
            <p:cNvPr id="59" name="TextBox 16, chunk 2, chunk 1">
              <a:extLst>
                <a:ext uri="{FF2B5EF4-FFF2-40B4-BE49-F238E27FC236}">
                  <a16:creationId xmlns:a16="http://schemas.microsoft.com/office/drawing/2014/main" id="{97823880-A9DA-765C-4EF8-FAE875F1B8AF}"/>
                </a:ext>
              </a:extLst>
            </p:cNvPr>
            <p:cNvSpPr txBox="1"/>
            <p:nvPr/>
          </p:nvSpPr>
          <p:spPr>
            <a:xfrm>
              <a:off x="7779550" y="4013657"/>
              <a:ext cx="2481988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60" name="TextBox 16, chunk 2, chunk 1">
              <a:extLst>
                <a:ext uri="{FF2B5EF4-FFF2-40B4-BE49-F238E27FC236}">
                  <a16:creationId xmlns:a16="http://schemas.microsoft.com/office/drawing/2014/main" id="{A92DC9D1-7029-9AC8-7EF8-80ACE859A2DE}"/>
                </a:ext>
              </a:extLst>
            </p:cNvPr>
            <p:cNvSpPr txBox="1"/>
            <p:nvPr/>
          </p:nvSpPr>
          <p:spPr>
            <a:xfrm>
              <a:off x="8319729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D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grpId="1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4" dur="1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2" dur="1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0" dur="100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8" dur="100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32" grpId="1"/>
          <p:bldP spid="32" grpId="2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100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100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32" grpId="1"/>
          <p:bldP spid="32" grpId="2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26450" y="-686153"/>
            <a:ext cx="4418614" cy="56777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37264" y="886250"/>
            <a:ext cx="10379592" cy="6193725"/>
            <a:chOff x="0" y="0"/>
            <a:chExt cx="13616424" cy="812521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552925" cy="8061711"/>
            </a:xfrm>
            <a:custGeom>
              <a:avLst/>
              <a:gdLst/>
              <a:ahLst/>
              <a:cxnLst/>
              <a:rect l="l" t="t" r="r" b="b"/>
              <a:pathLst>
                <a:path w="13552925" h="8061711">
                  <a:moveTo>
                    <a:pt x="13460214" y="8061711"/>
                  </a:moveTo>
                  <a:lnTo>
                    <a:pt x="92710" y="8061711"/>
                  </a:lnTo>
                  <a:cubicBezTo>
                    <a:pt x="41910" y="8061711"/>
                    <a:pt x="0" y="8019801"/>
                    <a:pt x="0" y="796900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458944" y="0"/>
                  </a:lnTo>
                  <a:cubicBezTo>
                    <a:pt x="13509744" y="0"/>
                    <a:pt x="13551653" y="41910"/>
                    <a:pt x="13551653" y="92710"/>
                  </a:cubicBezTo>
                  <a:lnTo>
                    <a:pt x="13551653" y="7967731"/>
                  </a:lnTo>
                  <a:cubicBezTo>
                    <a:pt x="13552925" y="8019801"/>
                    <a:pt x="13511014" y="8061711"/>
                    <a:pt x="13460214" y="806171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3616425" cy="8125212"/>
            </a:xfrm>
            <a:custGeom>
              <a:avLst/>
              <a:gdLst/>
              <a:ahLst/>
              <a:cxnLst/>
              <a:rect l="l" t="t" r="r" b="b"/>
              <a:pathLst>
                <a:path w="13616425" h="8125212">
                  <a:moveTo>
                    <a:pt x="13491964" y="59690"/>
                  </a:moveTo>
                  <a:cubicBezTo>
                    <a:pt x="13527525" y="59690"/>
                    <a:pt x="13556734" y="88900"/>
                    <a:pt x="13556734" y="124460"/>
                  </a:cubicBezTo>
                  <a:lnTo>
                    <a:pt x="13556734" y="8000751"/>
                  </a:lnTo>
                  <a:cubicBezTo>
                    <a:pt x="13556734" y="8036312"/>
                    <a:pt x="13527525" y="8065522"/>
                    <a:pt x="13491964" y="8065522"/>
                  </a:cubicBezTo>
                  <a:lnTo>
                    <a:pt x="124460" y="8065522"/>
                  </a:lnTo>
                  <a:cubicBezTo>
                    <a:pt x="88900" y="8065522"/>
                    <a:pt x="59690" y="8036312"/>
                    <a:pt x="59690" y="800075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491964" y="59690"/>
                  </a:lnTo>
                  <a:moveTo>
                    <a:pt x="1349196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000751"/>
                  </a:lnTo>
                  <a:cubicBezTo>
                    <a:pt x="0" y="8069331"/>
                    <a:pt x="55880" y="8125212"/>
                    <a:pt x="124460" y="8125212"/>
                  </a:cubicBezTo>
                  <a:lnTo>
                    <a:pt x="13491964" y="8125212"/>
                  </a:lnTo>
                  <a:cubicBezTo>
                    <a:pt x="13560544" y="8125212"/>
                    <a:pt x="13616425" y="8069331"/>
                    <a:pt x="13616425" y="8000751"/>
                  </a:cubicBezTo>
                  <a:lnTo>
                    <a:pt x="13616425" y="124460"/>
                  </a:lnTo>
                  <a:cubicBezTo>
                    <a:pt x="13616425" y="55880"/>
                    <a:pt x="13560544" y="0"/>
                    <a:pt x="13491964" y="0"/>
                  </a:cubicBezTo>
                  <a:close/>
                </a:path>
              </a:pathLst>
            </a:custGeom>
            <a:solidFill>
              <a:srgbClr val="403C38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37264" y="685800"/>
            <a:ext cx="10379592" cy="400900"/>
            <a:chOff x="0" y="0"/>
            <a:chExt cx="59843839" cy="2311400"/>
          </a:xfrm>
          <a:solidFill>
            <a:srgbClr val="F09571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59843839" cy="2311400"/>
            </a:xfrm>
            <a:custGeom>
              <a:avLst/>
              <a:gdLst/>
              <a:ahLst/>
              <a:cxnLst/>
              <a:rect l="l" t="t" r="r" b="b"/>
              <a:pathLst>
                <a:path w="59843839" h="2311400">
                  <a:moveTo>
                    <a:pt x="5953903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59539039" y="2311400"/>
                  </a:lnTo>
                  <a:cubicBezTo>
                    <a:pt x="59707946" y="2311400"/>
                    <a:pt x="59843839" y="2175510"/>
                    <a:pt x="59843839" y="2006600"/>
                  </a:cubicBezTo>
                  <a:lnTo>
                    <a:pt x="59843839" y="304800"/>
                  </a:lnTo>
                  <a:cubicBezTo>
                    <a:pt x="59843839" y="135890"/>
                    <a:pt x="59707946" y="0"/>
                    <a:pt x="59539039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361714">
            <a:off x="5983697" y="-2048074"/>
            <a:ext cx="6543171" cy="62695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AA7B7E-43D4-88EE-5A26-AA488A38E6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2144" y="854015"/>
            <a:ext cx="6133760" cy="61337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981895">
            <a:off x="-31102" y="5308186"/>
            <a:ext cx="3350815" cy="32106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770924" y="788362"/>
            <a:ext cx="484359" cy="48435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399401" y="288518"/>
            <a:ext cx="984203" cy="9842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25586" y="1392878"/>
            <a:ext cx="681209" cy="6812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46028" y="6348688"/>
            <a:ext cx="391237" cy="3912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6B2BD-8119-5BB5-19C1-4ED5C4C9A38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8276962" flipV="1">
            <a:off x="-1646678" y="-935855"/>
            <a:ext cx="6048000" cy="27631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08C887C-3937-4DB4-5A11-3FEDA1AB6380}"/>
              </a:ext>
            </a:extLst>
          </p:cNvPr>
          <p:cNvGrpSpPr/>
          <p:nvPr/>
        </p:nvGrpSpPr>
        <p:grpSpPr>
          <a:xfrm>
            <a:off x="1457079" y="1637299"/>
            <a:ext cx="5836781" cy="1508669"/>
            <a:chOff x="3514519" y="1483510"/>
            <a:chExt cx="4900468" cy="1508669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6BB91E6-ECD2-1F3E-E8B5-69B9471F1AFF}"/>
                </a:ext>
              </a:extLst>
            </p:cNvPr>
            <p:cNvSpPr/>
            <p:nvPr/>
          </p:nvSpPr>
          <p:spPr>
            <a:xfrm>
              <a:off x="3620557" y="1575467"/>
              <a:ext cx="4794430" cy="1416712"/>
            </a:xfrm>
            <a:custGeom>
              <a:avLst/>
              <a:gdLst>
                <a:gd name="connsiteX0" fmla="*/ 113078 w 4794430"/>
                <a:gd name="connsiteY0" fmla="*/ 69600 h 1416712"/>
                <a:gd name="connsiteX1" fmla="*/ 432991 w 4794430"/>
                <a:gd name="connsiteY1" fmla="*/ 2162 h 1416712"/>
                <a:gd name="connsiteX2" fmla="*/ 1437379 w 4794430"/>
                <a:gd name="connsiteY2" fmla="*/ 14513 h 1416712"/>
                <a:gd name="connsiteX3" fmla="*/ 4527214 w 4794430"/>
                <a:gd name="connsiteY3" fmla="*/ 28799 h 1416712"/>
                <a:gd name="connsiteX4" fmla="*/ 4642221 w 4794430"/>
                <a:gd name="connsiteY4" fmla="*/ 43909 h 1416712"/>
                <a:gd name="connsiteX5" fmla="*/ 4715434 w 4794430"/>
                <a:gd name="connsiteY5" fmla="*/ 106200 h 1416712"/>
                <a:gd name="connsiteX6" fmla="*/ 4709571 w 4794430"/>
                <a:gd name="connsiteY6" fmla="*/ 727220 h 1416712"/>
                <a:gd name="connsiteX7" fmla="*/ 4767750 w 4794430"/>
                <a:gd name="connsiteY7" fmla="*/ 1264498 h 1416712"/>
                <a:gd name="connsiteX8" fmla="*/ 4599375 w 4794430"/>
                <a:gd name="connsiteY8" fmla="*/ 1365325 h 1416712"/>
                <a:gd name="connsiteX9" fmla="*/ 4132284 w 4794430"/>
                <a:gd name="connsiteY9" fmla="*/ 1385910 h 1416712"/>
                <a:gd name="connsiteX10" fmla="*/ 2690271 w 4794430"/>
                <a:gd name="connsiteY10" fmla="*/ 1411848 h 1416712"/>
                <a:gd name="connsiteX11" fmla="*/ 262060 w 4794430"/>
                <a:gd name="connsiteY11" fmla="*/ 1377305 h 1416712"/>
                <a:gd name="connsiteX12" fmla="*/ 186893 w 4794430"/>
                <a:gd name="connsiteY12" fmla="*/ 1370800 h 1416712"/>
                <a:gd name="connsiteX13" fmla="*/ 149459 w 4794430"/>
                <a:gd name="connsiteY13" fmla="*/ 1350750 h 1416712"/>
                <a:gd name="connsiteX14" fmla="*/ 71736 w 4794430"/>
                <a:gd name="connsiteY14" fmla="*/ 975767 h 1416712"/>
                <a:gd name="connsiteX15" fmla="*/ 126308 w 4794430"/>
                <a:gd name="connsiteY15" fmla="*/ 65112 h 141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94430" h="1416712">
                  <a:moveTo>
                    <a:pt x="113078" y="69600"/>
                  </a:moveTo>
                  <a:cubicBezTo>
                    <a:pt x="89175" y="28429"/>
                    <a:pt x="281754" y="5620"/>
                    <a:pt x="432991" y="2162"/>
                  </a:cubicBezTo>
                  <a:cubicBezTo>
                    <a:pt x="767486" y="-5413"/>
                    <a:pt x="1102583" y="8914"/>
                    <a:pt x="1437379" y="14513"/>
                  </a:cubicBezTo>
                  <a:cubicBezTo>
                    <a:pt x="2471684" y="32423"/>
                    <a:pt x="3498472" y="-17888"/>
                    <a:pt x="4527214" y="28799"/>
                  </a:cubicBezTo>
                  <a:cubicBezTo>
                    <a:pt x="4556079" y="30076"/>
                    <a:pt x="4616062" y="35304"/>
                    <a:pt x="4642221" y="43909"/>
                  </a:cubicBezTo>
                  <a:cubicBezTo>
                    <a:pt x="4679504" y="56260"/>
                    <a:pt x="4715434" y="70217"/>
                    <a:pt x="4715434" y="106200"/>
                  </a:cubicBezTo>
                  <a:cubicBezTo>
                    <a:pt x="4715434" y="300362"/>
                    <a:pt x="4677399" y="427703"/>
                    <a:pt x="4709571" y="727220"/>
                  </a:cubicBezTo>
                  <a:cubicBezTo>
                    <a:pt x="4725657" y="875434"/>
                    <a:pt x="4847127" y="1117806"/>
                    <a:pt x="4767750" y="1264498"/>
                  </a:cubicBezTo>
                  <a:cubicBezTo>
                    <a:pt x="4747606" y="1302004"/>
                    <a:pt x="4708669" y="1342063"/>
                    <a:pt x="4599375" y="1365325"/>
                  </a:cubicBezTo>
                  <a:cubicBezTo>
                    <a:pt x="4471891" y="1392456"/>
                    <a:pt x="4293444" y="1388133"/>
                    <a:pt x="4132284" y="1385910"/>
                  </a:cubicBezTo>
                  <a:cubicBezTo>
                    <a:pt x="3651212" y="1379117"/>
                    <a:pt x="3171343" y="1402667"/>
                    <a:pt x="2690271" y="1411848"/>
                  </a:cubicBezTo>
                  <a:cubicBezTo>
                    <a:pt x="1880567" y="1427534"/>
                    <a:pt x="1068607" y="1402420"/>
                    <a:pt x="262060" y="1377305"/>
                  </a:cubicBezTo>
                  <a:cubicBezTo>
                    <a:pt x="235300" y="1376482"/>
                    <a:pt x="207037" y="1375494"/>
                    <a:pt x="186893" y="1370800"/>
                  </a:cubicBezTo>
                  <a:cubicBezTo>
                    <a:pt x="166748" y="1366107"/>
                    <a:pt x="156826" y="1358120"/>
                    <a:pt x="149459" y="1350750"/>
                  </a:cubicBezTo>
                  <a:cubicBezTo>
                    <a:pt x="30544" y="1229502"/>
                    <a:pt x="69481" y="1101420"/>
                    <a:pt x="71736" y="975767"/>
                  </a:cubicBezTo>
                  <a:cubicBezTo>
                    <a:pt x="78802" y="671227"/>
                    <a:pt x="-125955" y="361665"/>
                    <a:pt x="126308" y="65112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150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A920FD5-279C-1083-FA1B-46EDFFB89080}"/>
                </a:ext>
              </a:extLst>
            </p:cNvPr>
            <p:cNvSpPr/>
            <p:nvPr/>
          </p:nvSpPr>
          <p:spPr>
            <a:xfrm>
              <a:off x="3514519" y="1483510"/>
              <a:ext cx="4794648" cy="1416915"/>
            </a:xfrm>
            <a:custGeom>
              <a:avLst/>
              <a:gdLst>
                <a:gd name="connsiteX0" fmla="*/ 113316 w 4794648"/>
                <a:gd name="connsiteY0" fmla="*/ 69620 h 1416915"/>
                <a:gd name="connsiteX1" fmla="*/ 433229 w 4794648"/>
                <a:gd name="connsiteY1" fmla="*/ 2182 h 1416915"/>
                <a:gd name="connsiteX2" fmla="*/ 1437467 w 4794648"/>
                <a:gd name="connsiteY2" fmla="*/ 14533 h 1416915"/>
                <a:gd name="connsiteX3" fmla="*/ 4527453 w 4794648"/>
                <a:gd name="connsiteY3" fmla="*/ 28819 h 1416915"/>
                <a:gd name="connsiteX4" fmla="*/ 4642308 w 4794648"/>
                <a:gd name="connsiteY4" fmla="*/ 43929 h 1416915"/>
                <a:gd name="connsiteX5" fmla="*/ 4715672 w 4794648"/>
                <a:gd name="connsiteY5" fmla="*/ 106220 h 1416915"/>
                <a:gd name="connsiteX6" fmla="*/ 4709809 w 4794648"/>
                <a:gd name="connsiteY6" fmla="*/ 727281 h 1416915"/>
                <a:gd name="connsiteX7" fmla="*/ 4767989 w 4794648"/>
                <a:gd name="connsiteY7" fmla="*/ 1264559 h 1416915"/>
                <a:gd name="connsiteX8" fmla="*/ 4599463 w 4794648"/>
                <a:gd name="connsiteY8" fmla="*/ 1365386 h 1416915"/>
                <a:gd name="connsiteX9" fmla="*/ 4132523 w 4794648"/>
                <a:gd name="connsiteY9" fmla="*/ 1385971 h 1416915"/>
                <a:gd name="connsiteX10" fmla="*/ 2690960 w 4794648"/>
                <a:gd name="connsiteY10" fmla="*/ 1412156 h 1416915"/>
                <a:gd name="connsiteX11" fmla="*/ 262749 w 4794648"/>
                <a:gd name="connsiteY11" fmla="*/ 1377449 h 1416915"/>
                <a:gd name="connsiteX12" fmla="*/ 187582 w 4794648"/>
                <a:gd name="connsiteY12" fmla="*/ 1370903 h 1416915"/>
                <a:gd name="connsiteX13" fmla="*/ 149998 w 4794648"/>
                <a:gd name="connsiteY13" fmla="*/ 1350894 h 1416915"/>
                <a:gd name="connsiteX14" fmla="*/ 71974 w 4794648"/>
                <a:gd name="connsiteY14" fmla="*/ 975746 h 1416915"/>
                <a:gd name="connsiteX15" fmla="*/ 126546 w 4794648"/>
                <a:gd name="connsiteY15" fmla="*/ 65091 h 141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94648" h="1416915">
                  <a:moveTo>
                    <a:pt x="113316" y="69620"/>
                  </a:moveTo>
                  <a:cubicBezTo>
                    <a:pt x="90165" y="28531"/>
                    <a:pt x="281842" y="5599"/>
                    <a:pt x="433229" y="2182"/>
                  </a:cubicBezTo>
                  <a:cubicBezTo>
                    <a:pt x="767574" y="-5435"/>
                    <a:pt x="1102671" y="8893"/>
                    <a:pt x="1437467" y="14533"/>
                  </a:cubicBezTo>
                  <a:cubicBezTo>
                    <a:pt x="2471772" y="32648"/>
                    <a:pt x="3498560" y="-17704"/>
                    <a:pt x="4527453" y="28819"/>
                  </a:cubicBezTo>
                  <a:cubicBezTo>
                    <a:pt x="4556317" y="30137"/>
                    <a:pt x="4616150" y="35324"/>
                    <a:pt x="4642308" y="43929"/>
                  </a:cubicBezTo>
                  <a:cubicBezTo>
                    <a:pt x="4679742" y="56280"/>
                    <a:pt x="4715672" y="70278"/>
                    <a:pt x="4715672" y="106220"/>
                  </a:cubicBezTo>
                  <a:cubicBezTo>
                    <a:pt x="4715672" y="300381"/>
                    <a:pt x="4677487" y="427723"/>
                    <a:pt x="4709809" y="727281"/>
                  </a:cubicBezTo>
                  <a:cubicBezTo>
                    <a:pt x="4725745" y="875495"/>
                    <a:pt x="4847366" y="1117867"/>
                    <a:pt x="4767989" y="1264559"/>
                  </a:cubicBezTo>
                  <a:cubicBezTo>
                    <a:pt x="4747693" y="1302065"/>
                    <a:pt x="4708757" y="1342124"/>
                    <a:pt x="4599463" y="1365386"/>
                  </a:cubicBezTo>
                  <a:cubicBezTo>
                    <a:pt x="4472130" y="1392517"/>
                    <a:pt x="4293682" y="1388153"/>
                    <a:pt x="4132523" y="1385971"/>
                  </a:cubicBezTo>
                  <a:cubicBezTo>
                    <a:pt x="3651000" y="1379219"/>
                    <a:pt x="3172032" y="1402810"/>
                    <a:pt x="2690960" y="1412156"/>
                  </a:cubicBezTo>
                  <a:cubicBezTo>
                    <a:pt x="1881256" y="1427636"/>
                    <a:pt x="1069296" y="1402522"/>
                    <a:pt x="262749" y="1377449"/>
                  </a:cubicBezTo>
                  <a:cubicBezTo>
                    <a:pt x="235990" y="1376625"/>
                    <a:pt x="207576" y="1375596"/>
                    <a:pt x="187582" y="1370903"/>
                  </a:cubicBezTo>
                  <a:cubicBezTo>
                    <a:pt x="167587" y="1366209"/>
                    <a:pt x="157515" y="1358263"/>
                    <a:pt x="149998" y="1350894"/>
                  </a:cubicBezTo>
                  <a:cubicBezTo>
                    <a:pt x="30031" y="1229358"/>
                    <a:pt x="68967" y="1101399"/>
                    <a:pt x="71974" y="975746"/>
                  </a:cubicBezTo>
                  <a:cubicBezTo>
                    <a:pt x="78889" y="671083"/>
                    <a:pt x="-126168" y="361685"/>
                    <a:pt x="126546" y="65091"/>
                  </a:cubicBezTo>
                </a:path>
              </a:pathLst>
            </a:custGeom>
            <a:solidFill>
              <a:srgbClr val="F09571"/>
            </a:solidFill>
            <a:ln w="150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1" name="sai1 - 9Slide.vn">
            <a:extLst>
              <a:ext uri="{FF2B5EF4-FFF2-40B4-BE49-F238E27FC236}">
                <a16:creationId xmlns:a16="http://schemas.microsoft.com/office/drawing/2014/main" id="{79023073-3156-DD84-0D09-177E1529D4FE}"/>
              </a:ext>
            </a:extLst>
          </p:cNvPr>
          <p:cNvGrpSpPr/>
          <p:nvPr/>
        </p:nvGrpSpPr>
        <p:grpSpPr>
          <a:xfrm>
            <a:off x="1780885" y="3312442"/>
            <a:ext cx="1842495" cy="1160930"/>
            <a:chOff x="7356397" y="3482604"/>
            <a:chExt cx="1842495" cy="1160930"/>
          </a:xfrm>
        </p:grpSpPr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0A082C5E-22DB-81D4-BEFD-40C6BA3FA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356397" y="3753868"/>
              <a:ext cx="1842495" cy="889666"/>
            </a:xfrm>
            <a:prstGeom prst="rect">
              <a:avLst/>
            </a:prstGeom>
          </p:spPr>
        </p:pic>
        <p:pic>
          <p:nvPicPr>
            <p:cNvPr id="53" name="Picture 9">
              <a:extLst>
                <a:ext uri="{FF2B5EF4-FFF2-40B4-BE49-F238E27FC236}">
                  <a16:creationId xmlns:a16="http://schemas.microsoft.com/office/drawing/2014/main" id="{92F1B0F3-B67E-1BF1-0A31-22FC6D5DC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745836" y="3482604"/>
              <a:ext cx="999984" cy="518325"/>
            </a:xfrm>
            <a:prstGeom prst="rect">
              <a:avLst/>
            </a:prstGeom>
          </p:spPr>
        </p:pic>
        <p:sp>
          <p:nvSpPr>
            <p:cNvPr id="54" name="TextBox 16, chunk 2, chunk 1">
              <a:extLst>
                <a:ext uri="{FF2B5EF4-FFF2-40B4-BE49-F238E27FC236}">
                  <a16:creationId xmlns:a16="http://schemas.microsoft.com/office/drawing/2014/main" id="{A46F370D-93E8-F58F-43E7-D0F8CFAA5ECF}"/>
                </a:ext>
              </a:extLst>
            </p:cNvPr>
            <p:cNvSpPr txBox="1"/>
            <p:nvPr/>
          </p:nvSpPr>
          <p:spPr>
            <a:xfrm>
              <a:off x="7577955" y="4014697"/>
              <a:ext cx="16043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3 IcielPanton Black" panose="00000A00000000000000" pitchFamily="2" charset="0"/>
                </a:rPr>
                <a:t>Đáp án</a:t>
              </a:r>
            </a:p>
          </p:txBody>
        </p:sp>
        <p:sp>
          <p:nvSpPr>
            <p:cNvPr id="55" name="TextBox 16, chunk 2, chunk 1">
              <a:extLst>
                <a:ext uri="{FF2B5EF4-FFF2-40B4-BE49-F238E27FC236}">
                  <a16:creationId xmlns:a16="http://schemas.microsoft.com/office/drawing/2014/main" id="{16BDA361-8BAB-DFB1-31D2-DD9048F54C32}"/>
                </a:ext>
              </a:extLst>
            </p:cNvPr>
            <p:cNvSpPr txBox="1"/>
            <p:nvPr/>
          </p:nvSpPr>
          <p:spPr>
            <a:xfrm>
              <a:off x="8045005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56" name="TextBox 19, chunk 1">
            <a:extLst>
              <a:ext uri="{FF2B5EF4-FFF2-40B4-BE49-F238E27FC236}">
                <a16:creationId xmlns:a16="http://schemas.microsoft.com/office/drawing/2014/main" id="{80D19EC9-05B2-BD48-9FF3-1C932BFFA744}"/>
              </a:ext>
            </a:extLst>
          </p:cNvPr>
          <p:cNvSpPr txBox="1"/>
          <p:nvPr/>
        </p:nvSpPr>
        <p:spPr>
          <a:xfrm>
            <a:off x="2124714" y="1931415"/>
            <a:ext cx="4378720" cy="984885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>
            <a:defPPr>
              <a:defRPr lang="en-US"/>
            </a:defPPr>
            <a:lvl1pPr algn="ctr">
              <a:defRPr kumimoji="0" sz="3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IcielPanton Black" panose="00000A00000000000000" pitchFamily="2" charset="0"/>
                <a:ea typeface="#9Slide02 Tieu de dai" panose="02000000000000000000" pitchFamily="2" charset="0"/>
              </a:defRPr>
            </a:lvl1pPr>
          </a:lstStyle>
          <a:p>
            <a:r>
              <a:rPr lang="en-US"/>
              <a:t>Câu hỏi 3: Nội dung câu hỏi?</a:t>
            </a:r>
          </a:p>
        </p:txBody>
      </p:sp>
      <p:grpSp>
        <p:nvGrpSpPr>
          <p:cNvPr id="57" name="đúng - 9Slide.vn">
            <a:extLst>
              <a:ext uri="{FF2B5EF4-FFF2-40B4-BE49-F238E27FC236}">
                <a16:creationId xmlns:a16="http://schemas.microsoft.com/office/drawing/2014/main" id="{AEF4DDA9-37C2-C96D-7109-A52393597921}"/>
              </a:ext>
            </a:extLst>
          </p:cNvPr>
          <p:cNvGrpSpPr/>
          <p:nvPr/>
        </p:nvGrpSpPr>
        <p:grpSpPr>
          <a:xfrm>
            <a:off x="4306709" y="3312442"/>
            <a:ext cx="2549498" cy="1160930"/>
            <a:chOff x="4306709" y="3312442"/>
            <a:chExt cx="2549498" cy="1160930"/>
          </a:xfrm>
        </p:grpSpPr>
        <p:pic>
          <p:nvPicPr>
            <p:cNvPr id="58" name="Picture 5">
              <a:extLst>
                <a:ext uri="{FF2B5EF4-FFF2-40B4-BE49-F238E27FC236}">
                  <a16:creationId xmlns:a16="http://schemas.microsoft.com/office/drawing/2014/main" id="{DCF1078F-BE3B-4B34-9E36-912A2721E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306709" y="3583706"/>
              <a:ext cx="2549498" cy="889666"/>
            </a:xfrm>
            <a:prstGeom prst="rect">
              <a:avLst/>
            </a:prstGeom>
          </p:spPr>
        </p:pic>
        <p:pic>
          <p:nvPicPr>
            <p:cNvPr id="59" name="Picture 91">
              <a:extLst>
                <a:ext uri="{FF2B5EF4-FFF2-40B4-BE49-F238E27FC236}">
                  <a16:creationId xmlns:a16="http://schemas.microsoft.com/office/drawing/2014/main" id="{6FC53B79-167E-0978-F985-5F034AE23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5069047" y="3312442"/>
              <a:ext cx="999984" cy="518325"/>
            </a:xfrm>
            <a:prstGeom prst="rect">
              <a:avLst/>
            </a:prstGeom>
          </p:spPr>
        </p:pic>
        <p:sp>
          <p:nvSpPr>
            <p:cNvPr id="60" name="TextBox 16, chunk 2, chunk 1">
              <a:extLst>
                <a:ext uri="{FF2B5EF4-FFF2-40B4-BE49-F238E27FC236}">
                  <a16:creationId xmlns:a16="http://schemas.microsoft.com/office/drawing/2014/main" id="{2CAA5481-E1C3-8CDD-97C0-5E93D3A414DC}"/>
                </a:ext>
              </a:extLst>
            </p:cNvPr>
            <p:cNvSpPr txBox="1"/>
            <p:nvPr/>
          </p:nvSpPr>
          <p:spPr>
            <a:xfrm>
              <a:off x="4496272" y="3848952"/>
              <a:ext cx="2325085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 đúng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61" name="TextBox 16, chunk 2, chunk 12">
              <a:extLst>
                <a:ext uri="{FF2B5EF4-FFF2-40B4-BE49-F238E27FC236}">
                  <a16:creationId xmlns:a16="http://schemas.microsoft.com/office/drawing/2014/main" id="{3BA1FCA2-A806-53B8-4240-876A0F0F962F}"/>
                </a:ext>
              </a:extLst>
            </p:cNvPr>
            <p:cNvSpPr txBox="1"/>
            <p:nvPr/>
          </p:nvSpPr>
          <p:spPr>
            <a:xfrm>
              <a:off x="5368216" y="3333164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B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62" name="sai 2 - 9Slide.vn">
            <a:extLst>
              <a:ext uri="{FF2B5EF4-FFF2-40B4-BE49-F238E27FC236}">
                <a16:creationId xmlns:a16="http://schemas.microsoft.com/office/drawing/2014/main" id="{AA66D4D5-6FB6-45FD-2350-6FB1E4E97478}"/>
              </a:ext>
            </a:extLst>
          </p:cNvPr>
          <p:cNvGrpSpPr/>
          <p:nvPr/>
        </p:nvGrpSpPr>
        <p:grpSpPr>
          <a:xfrm>
            <a:off x="1715277" y="4732445"/>
            <a:ext cx="1996522" cy="1160930"/>
            <a:chOff x="7356397" y="3482604"/>
            <a:chExt cx="1996522" cy="1160930"/>
          </a:xfrm>
        </p:grpSpPr>
        <p:pic>
          <p:nvPicPr>
            <p:cNvPr id="63" name="Picture 5">
              <a:extLst>
                <a:ext uri="{FF2B5EF4-FFF2-40B4-BE49-F238E27FC236}">
                  <a16:creationId xmlns:a16="http://schemas.microsoft.com/office/drawing/2014/main" id="{77C6BF99-47CD-206C-AE75-EAD8238AC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356397" y="3753868"/>
              <a:ext cx="1842495" cy="889666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5E8B6628-5A37-AC4C-88D5-444E0932B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745836" y="3482604"/>
              <a:ext cx="999984" cy="518325"/>
            </a:xfrm>
            <a:prstGeom prst="rect">
              <a:avLst/>
            </a:prstGeom>
          </p:spPr>
        </p:pic>
        <p:sp>
          <p:nvSpPr>
            <p:cNvPr id="65" name="TextBox 16, chunk 2, chunk 1">
              <a:extLst>
                <a:ext uri="{FF2B5EF4-FFF2-40B4-BE49-F238E27FC236}">
                  <a16:creationId xmlns:a16="http://schemas.microsoft.com/office/drawing/2014/main" id="{7C91D5E4-0C22-5CCA-D48C-26250CA647E5}"/>
                </a:ext>
              </a:extLst>
            </p:cNvPr>
            <p:cNvSpPr txBox="1"/>
            <p:nvPr/>
          </p:nvSpPr>
          <p:spPr>
            <a:xfrm>
              <a:off x="7748526" y="4014697"/>
              <a:ext cx="16043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66" name="TextBox 16, chunk 2, chunk 1">
              <a:extLst>
                <a:ext uri="{FF2B5EF4-FFF2-40B4-BE49-F238E27FC236}">
                  <a16:creationId xmlns:a16="http://schemas.microsoft.com/office/drawing/2014/main" id="{5A924804-8D3F-3080-0108-1AE99AFAF2B9}"/>
                </a:ext>
              </a:extLst>
            </p:cNvPr>
            <p:cNvSpPr txBox="1"/>
            <p:nvPr/>
          </p:nvSpPr>
          <p:spPr>
            <a:xfrm>
              <a:off x="8045005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C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67" name="sai 3 - 9Slide.vn">
            <a:extLst>
              <a:ext uri="{FF2B5EF4-FFF2-40B4-BE49-F238E27FC236}">
                <a16:creationId xmlns:a16="http://schemas.microsoft.com/office/drawing/2014/main" id="{18E3C6AF-0316-E4D5-F379-BA2ADDACB63A}"/>
              </a:ext>
            </a:extLst>
          </p:cNvPr>
          <p:cNvGrpSpPr/>
          <p:nvPr/>
        </p:nvGrpSpPr>
        <p:grpSpPr>
          <a:xfrm>
            <a:off x="4291414" y="4732445"/>
            <a:ext cx="3078002" cy="1160930"/>
            <a:chOff x="7183536" y="3482604"/>
            <a:chExt cx="3078002" cy="1160930"/>
          </a:xfrm>
        </p:grpSpPr>
        <p:pic>
          <p:nvPicPr>
            <p:cNvPr id="68" name="Picture 5">
              <a:extLst>
                <a:ext uri="{FF2B5EF4-FFF2-40B4-BE49-F238E27FC236}">
                  <a16:creationId xmlns:a16="http://schemas.microsoft.com/office/drawing/2014/main" id="{02237750-00F9-8C41-AB93-8E450349F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183536" y="3753868"/>
              <a:ext cx="2616417" cy="889666"/>
            </a:xfrm>
            <a:prstGeom prst="rect">
              <a:avLst/>
            </a:prstGeom>
          </p:spPr>
        </p:pic>
        <p:pic>
          <p:nvPicPr>
            <p:cNvPr id="69" name="Picture 9">
              <a:extLst>
                <a:ext uri="{FF2B5EF4-FFF2-40B4-BE49-F238E27FC236}">
                  <a16:creationId xmlns:a16="http://schemas.microsoft.com/office/drawing/2014/main" id="{D29B0C1F-05C1-5676-06CE-D1110ED60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020560" y="3482604"/>
              <a:ext cx="999984" cy="518325"/>
            </a:xfrm>
            <a:prstGeom prst="rect">
              <a:avLst/>
            </a:prstGeom>
          </p:spPr>
        </p:pic>
        <p:sp>
          <p:nvSpPr>
            <p:cNvPr id="70" name="TextBox 16, chunk 2, chunk 1">
              <a:extLst>
                <a:ext uri="{FF2B5EF4-FFF2-40B4-BE49-F238E27FC236}">
                  <a16:creationId xmlns:a16="http://schemas.microsoft.com/office/drawing/2014/main" id="{969DB0BC-7DE2-198D-D8F0-DF32546CEA4D}"/>
                </a:ext>
              </a:extLst>
            </p:cNvPr>
            <p:cNvSpPr txBox="1"/>
            <p:nvPr/>
          </p:nvSpPr>
          <p:spPr>
            <a:xfrm>
              <a:off x="7779550" y="4013657"/>
              <a:ext cx="2481988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71" name="TextBox 16, chunk 2, chunk 1">
              <a:extLst>
                <a:ext uri="{FF2B5EF4-FFF2-40B4-BE49-F238E27FC236}">
                  <a16:creationId xmlns:a16="http://schemas.microsoft.com/office/drawing/2014/main" id="{FBD22875-B963-7071-CE7E-1237F1D4E7CF}"/>
                </a:ext>
              </a:extLst>
            </p:cNvPr>
            <p:cNvSpPr txBox="1"/>
            <p:nvPr/>
          </p:nvSpPr>
          <p:spPr>
            <a:xfrm>
              <a:off x="8319729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D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00F7D265-E7F6-F96D-7B8F-F057FD08FA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47992" y="499305"/>
            <a:ext cx="670618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6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6" dur="1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grpId="1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4" dur="100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2" dur="1000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0" dur="1000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8" dur="100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</p:childTnLst>
            </p:cTn>
          </p:par>
        </p:tnLst>
        <p:bldLst>
          <p:bldP spid="56" grpId="0"/>
          <p:bldP spid="56" grpId="1"/>
          <p:bldP spid="56" grpId="2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00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000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1000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100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</p:childTnLst>
            </p:cTn>
          </p:par>
        </p:tnLst>
        <p:bldLst>
          <p:bldP spid="56" grpId="0"/>
          <p:bldP spid="56" grpId="1"/>
          <p:bldP spid="56" grpId="2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90482" y="-1351677"/>
            <a:ext cx="4418614" cy="56777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99719" y="1346910"/>
            <a:ext cx="10970864" cy="5815073"/>
            <a:chOff x="0" y="0"/>
            <a:chExt cx="14392081" cy="7628479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7564979"/>
            </a:xfrm>
            <a:custGeom>
              <a:avLst/>
              <a:gdLst/>
              <a:ahLst/>
              <a:cxnLst/>
              <a:rect l="l" t="t" r="r" b="b"/>
              <a:pathLst>
                <a:path w="14328581" h="7564979">
                  <a:moveTo>
                    <a:pt x="14235872" y="7564979"/>
                  </a:moveTo>
                  <a:lnTo>
                    <a:pt x="92710" y="7564979"/>
                  </a:lnTo>
                  <a:cubicBezTo>
                    <a:pt x="41910" y="7564979"/>
                    <a:pt x="0" y="7523069"/>
                    <a:pt x="0" y="747226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7470999"/>
                  </a:lnTo>
                  <a:cubicBezTo>
                    <a:pt x="14328581" y="7523069"/>
                    <a:pt x="14286672" y="7564979"/>
                    <a:pt x="14235872" y="7564979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B3DBDB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7628479"/>
            </a:xfrm>
            <a:custGeom>
              <a:avLst/>
              <a:gdLst/>
              <a:ahLst/>
              <a:cxnLst/>
              <a:rect l="l" t="t" r="r" b="b"/>
              <a:pathLst>
                <a:path w="14392081" h="7628479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7504019"/>
                  </a:lnTo>
                  <a:cubicBezTo>
                    <a:pt x="14332392" y="7539579"/>
                    <a:pt x="14303181" y="7568789"/>
                    <a:pt x="14267622" y="7568789"/>
                  </a:cubicBezTo>
                  <a:lnTo>
                    <a:pt x="124460" y="7568789"/>
                  </a:lnTo>
                  <a:cubicBezTo>
                    <a:pt x="88900" y="7568789"/>
                    <a:pt x="59690" y="7539579"/>
                    <a:pt x="59690" y="750401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504019"/>
                  </a:lnTo>
                  <a:cubicBezTo>
                    <a:pt x="0" y="7572599"/>
                    <a:pt x="55880" y="7628479"/>
                    <a:pt x="124460" y="7628479"/>
                  </a:cubicBezTo>
                  <a:lnTo>
                    <a:pt x="14267622" y="7628479"/>
                  </a:lnTo>
                  <a:cubicBezTo>
                    <a:pt x="14336201" y="7628479"/>
                    <a:pt x="14392081" y="7572599"/>
                    <a:pt x="14392081" y="7504019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  <a:ln>
              <a:solidFill>
                <a:srgbClr val="B3DBDB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4858" y="1086315"/>
            <a:ext cx="9845725" cy="400900"/>
            <a:chOff x="0" y="0"/>
            <a:chExt cx="56765814" cy="2311400"/>
          </a:xfrm>
          <a:solidFill>
            <a:srgbClr val="BF6B6B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56765813" cy="2311400"/>
            </a:xfrm>
            <a:custGeom>
              <a:avLst/>
              <a:gdLst/>
              <a:ahLst/>
              <a:cxnLst/>
              <a:rect l="l" t="t" r="r" b="b"/>
              <a:pathLst>
                <a:path w="56765813" h="2311400">
                  <a:moveTo>
                    <a:pt x="56461013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56461013" y="2311400"/>
                  </a:lnTo>
                  <a:cubicBezTo>
                    <a:pt x="56629926" y="2311400"/>
                    <a:pt x="56765813" y="2175510"/>
                    <a:pt x="56765813" y="2006600"/>
                  </a:cubicBezTo>
                  <a:lnTo>
                    <a:pt x="56765813" y="304800"/>
                  </a:lnTo>
                  <a:cubicBezTo>
                    <a:pt x="56765813" y="135890"/>
                    <a:pt x="56629926" y="0"/>
                    <a:pt x="5646101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13860" y="-37586"/>
            <a:ext cx="4070821" cy="39005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26411" y="1769944"/>
            <a:ext cx="773325" cy="7592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9720" y="1830957"/>
            <a:ext cx="543373" cy="5433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93087" y="804900"/>
            <a:ext cx="843440" cy="843440"/>
          </a:xfrm>
          <a:prstGeom prst="rect">
            <a:avLst/>
          </a:prstGeom>
        </p:spPr>
      </p:pic>
      <p:pic>
        <p:nvPicPr>
          <p:cNvPr id="16" name="Picture 15" descr="Strong O Fox">
            <a:extLst>
              <a:ext uri="{FF2B5EF4-FFF2-40B4-BE49-F238E27FC236}">
                <a16:creationId xmlns:a16="http://schemas.microsoft.com/office/drawing/2014/main" id="{23888F0C-B4B6-55D8-A679-B0B2955874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655" y="2396969"/>
            <a:ext cx="4977238" cy="4977238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DF4919F5-95A3-2EEB-84C8-05ECBB0085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47992" y="499305"/>
            <a:ext cx="670618" cy="62184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0E0A259-47C9-5692-069A-A71A06167048}"/>
              </a:ext>
            </a:extLst>
          </p:cNvPr>
          <p:cNvGrpSpPr/>
          <p:nvPr/>
        </p:nvGrpSpPr>
        <p:grpSpPr>
          <a:xfrm>
            <a:off x="4267200" y="1898612"/>
            <a:ext cx="5836781" cy="1508669"/>
            <a:chOff x="3514519" y="1483510"/>
            <a:chExt cx="4900468" cy="150866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DD728DE-DE87-2234-0FDF-4AAE7D5610F8}"/>
                </a:ext>
              </a:extLst>
            </p:cNvPr>
            <p:cNvSpPr/>
            <p:nvPr/>
          </p:nvSpPr>
          <p:spPr>
            <a:xfrm>
              <a:off x="3620557" y="1575467"/>
              <a:ext cx="4794430" cy="1416712"/>
            </a:xfrm>
            <a:custGeom>
              <a:avLst/>
              <a:gdLst>
                <a:gd name="connsiteX0" fmla="*/ 113078 w 4794430"/>
                <a:gd name="connsiteY0" fmla="*/ 69600 h 1416712"/>
                <a:gd name="connsiteX1" fmla="*/ 432991 w 4794430"/>
                <a:gd name="connsiteY1" fmla="*/ 2162 h 1416712"/>
                <a:gd name="connsiteX2" fmla="*/ 1437379 w 4794430"/>
                <a:gd name="connsiteY2" fmla="*/ 14513 h 1416712"/>
                <a:gd name="connsiteX3" fmla="*/ 4527214 w 4794430"/>
                <a:gd name="connsiteY3" fmla="*/ 28799 h 1416712"/>
                <a:gd name="connsiteX4" fmla="*/ 4642221 w 4794430"/>
                <a:gd name="connsiteY4" fmla="*/ 43909 h 1416712"/>
                <a:gd name="connsiteX5" fmla="*/ 4715434 w 4794430"/>
                <a:gd name="connsiteY5" fmla="*/ 106200 h 1416712"/>
                <a:gd name="connsiteX6" fmla="*/ 4709571 w 4794430"/>
                <a:gd name="connsiteY6" fmla="*/ 727220 h 1416712"/>
                <a:gd name="connsiteX7" fmla="*/ 4767750 w 4794430"/>
                <a:gd name="connsiteY7" fmla="*/ 1264498 h 1416712"/>
                <a:gd name="connsiteX8" fmla="*/ 4599375 w 4794430"/>
                <a:gd name="connsiteY8" fmla="*/ 1365325 h 1416712"/>
                <a:gd name="connsiteX9" fmla="*/ 4132284 w 4794430"/>
                <a:gd name="connsiteY9" fmla="*/ 1385910 h 1416712"/>
                <a:gd name="connsiteX10" fmla="*/ 2690271 w 4794430"/>
                <a:gd name="connsiteY10" fmla="*/ 1411848 h 1416712"/>
                <a:gd name="connsiteX11" fmla="*/ 262060 w 4794430"/>
                <a:gd name="connsiteY11" fmla="*/ 1377305 h 1416712"/>
                <a:gd name="connsiteX12" fmla="*/ 186893 w 4794430"/>
                <a:gd name="connsiteY12" fmla="*/ 1370800 h 1416712"/>
                <a:gd name="connsiteX13" fmla="*/ 149459 w 4794430"/>
                <a:gd name="connsiteY13" fmla="*/ 1350750 h 1416712"/>
                <a:gd name="connsiteX14" fmla="*/ 71736 w 4794430"/>
                <a:gd name="connsiteY14" fmla="*/ 975767 h 1416712"/>
                <a:gd name="connsiteX15" fmla="*/ 126308 w 4794430"/>
                <a:gd name="connsiteY15" fmla="*/ 65112 h 141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94430" h="1416712">
                  <a:moveTo>
                    <a:pt x="113078" y="69600"/>
                  </a:moveTo>
                  <a:cubicBezTo>
                    <a:pt x="89175" y="28429"/>
                    <a:pt x="281754" y="5620"/>
                    <a:pt x="432991" y="2162"/>
                  </a:cubicBezTo>
                  <a:cubicBezTo>
                    <a:pt x="767486" y="-5413"/>
                    <a:pt x="1102583" y="8914"/>
                    <a:pt x="1437379" y="14513"/>
                  </a:cubicBezTo>
                  <a:cubicBezTo>
                    <a:pt x="2471684" y="32423"/>
                    <a:pt x="3498472" y="-17888"/>
                    <a:pt x="4527214" y="28799"/>
                  </a:cubicBezTo>
                  <a:cubicBezTo>
                    <a:pt x="4556079" y="30076"/>
                    <a:pt x="4616062" y="35304"/>
                    <a:pt x="4642221" y="43909"/>
                  </a:cubicBezTo>
                  <a:cubicBezTo>
                    <a:pt x="4679504" y="56260"/>
                    <a:pt x="4715434" y="70217"/>
                    <a:pt x="4715434" y="106200"/>
                  </a:cubicBezTo>
                  <a:cubicBezTo>
                    <a:pt x="4715434" y="300362"/>
                    <a:pt x="4677399" y="427703"/>
                    <a:pt x="4709571" y="727220"/>
                  </a:cubicBezTo>
                  <a:cubicBezTo>
                    <a:pt x="4725657" y="875434"/>
                    <a:pt x="4847127" y="1117806"/>
                    <a:pt x="4767750" y="1264498"/>
                  </a:cubicBezTo>
                  <a:cubicBezTo>
                    <a:pt x="4747606" y="1302004"/>
                    <a:pt x="4708669" y="1342063"/>
                    <a:pt x="4599375" y="1365325"/>
                  </a:cubicBezTo>
                  <a:cubicBezTo>
                    <a:pt x="4471891" y="1392456"/>
                    <a:pt x="4293444" y="1388133"/>
                    <a:pt x="4132284" y="1385910"/>
                  </a:cubicBezTo>
                  <a:cubicBezTo>
                    <a:pt x="3651212" y="1379117"/>
                    <a:pt x="3171343" y="1402667"/>
                    <a:pt x="2690271" y="1411848"/>
                  </a:cubicBezTo>
                  <a:cubicBezTo>
                    <a:pt x="1880567" y="1427534"/>
                    <a:pt x="1068607" y="1402420"/>
                    <a:pt x="262060" y="1377305"/>
                  </a:cubicBezTo>
                  <a:cubicBezTo>
                    <a:pt x="235300" y="1376482"/>
                    <a:pt x="207037" y="1375494"/>
                    <a:pt x="186893" y="1370800"/>
                  </a:cubicBezTo>
                  <a:cubicBezTo>
                    <a:pt x="166748" y="1366107"/>
                    <a:pt x="156826" y="1358120"/>
                    <a:pt x="149459" y="1350750"/>
                  </a:cubicBezTo>
                  <a:cubicBezTo>
                    <a:pt x="30544" y="1229502"/>
                    <a:pt x="69481" y="1101420"/>
                    <a:pt x="71736" y="975767"/>
                  </a:cubicBezTo>
                  <a:cubicBezTo>
                    <a:pt x="78802" y="671227"/>
                    <a:pt x="-125955" y="361665"/>
                    <a:pt x="126308" y="65112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150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E3D7BF1-6E80-7FE0-4FA8-E31E8F385628}"/>
                </a:ext>
              </a:extLst>
            </p:cNvPr>
            <p:cNvSpPr/>
            <p:nvPr/>
          </p:nvSpPr>
          <p:spPr>
            <a:xfrm>
              <a:off x="3514519" y="1483510"/>
              <a:ext cx="4794648" cy="1416915"/>
            </a:xfrm>
            <a:custGeom>
              <a:avLst/>
              <a:gdLst>
                <a:gd name="connsiteX0" fmla="*/ 113316 w 4794648"/>
                <a:gd name="connsiteY0" fmla="*/ 69620 h 1416915"/>
                <a:gd name="connsiteX1" fmla="*/ 433229 w 4794648"/>
                <a:gd name="connsiteY1" fmla="*/ 2182 h 1416915"/>
                <a:gd name="connsiteX2" fmla="*/ 1437467 w 4794648"/>
                <a:gd name="connsiteY2" fmla="*/ 14533 h 1416915"/>
                <a:gd name="connsiteX3" fmla="*/ 4527453 w 4794648"/>
                <a:gd name="connsiteY3" fmla="*/ 28819 h 1416915"/>
                <a:gd name="connsiteX4" fmla="*/ 4642308 w 4794648"/>
                <a:gd name="connsiteY4" fmla="*/ 43929 h 1416915"/>
                <a:gd name="connsiteX5" fmla="*/ 4715672 w 4794648"/>
                <a:gd name="connsiteY5" fmla="*/ 106220 h 1416915"/>
                <a:gd name="connsiteX6" fmla="*/ 4709809 w 4794648"/>
                <a:gd name="connsiteY6" fmla="*/ 727281 h 1416915"/>
                <a:gd name="connsiteX7" fmla="*/ 4767989 w 4794648"/>
                <a:gd name="connsiteY7" fmla="*/ 1264559 h 1416915"/>
                <a:gd name="connsiteX8" fmla="*/ 4599463 w 4794648"/>
                <a:gd name="connsiteY8" fmla="*/ 1365386 h 1416915"/>
                <a:gd name="connsiteX9" fmla="*/ 4132523 w 4794648"/>
                <a:gd name="connsiteY9" fmla="*/ 1385971 h 1416915"/>
                <a:gd name="connsiteX10" fmla="*/ 2690960 w 4794648"/>
                <a:gd name="connsiteY10" fmla="*/ 1412156 h 1416915"/>
                <a:gd name="connsiteX11" fmla="*/ 262749 w 4794648"/>
                <a:gd name="connsiteY11" fmla="*/ 1377449 h 1416915"/>
                <a:gd name="connsiteX12" fmla="*/ 187582 w 4794648"/>
                <a:gd name="connsiteY12" fmla="*/ 1370903 h 1416915"/>
                <a:gd name="connsiteX13" fmla="*/ 149998 w 4794648"/>
                <a:gd name="connsiteY13" fmla="*/ 1350894 h 1416915"/>
                <a:gd name="connsiteX14" fmla="*/ 71974 w 4794648"/>
                <a:gd name="connsiteY14" fmla="*/ 975746 h 1416915"/>
                <a:gd name="connsiteX15" fmla="*/ 126546 w 4794648"/>
                <a:gd name="connsiteY15" fmla="*/ 65091 h 141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94648" h="1416915">
                  <a:moveTo>
                    <a:pt x="113316" y="69620"/>
                  </a:moveTo>
                  <a:cubicBezTo>
                    <a:pt x="90165" y="28531"/>
                    <a:pt x="281842" y="5599"/>
                    <a:pt x="433229" y="2182"/>
                  </a:cubicBezTo>
                  <a:cubicBezTo>
                    <a:pt x="767574" y="-5435"/>
                    <a:pt x="1102671" y="8893"/>
                    <a:pt x="1437467" y="14533"/>
                  </a:cubicBezTo>
                  <a:cubicBezTo>
                    <a:pt x="2471772" y="32648"/>
                    <a:pt x="3498560" y="-17704"/>
                    <a:pt x="4527453" y="28819"/>
                  </a:cubicBezTo>
                  <a:cubicBezTo>
                    <a:pt x="4556317" y="30137"/>
                    <a:pt x="4616150" y="35324"/>
                    <a:pt x="4642308" y="43929"/>
                  </a:cubicBezTo>
                  <a:cubicBezTo>
                    <a:pt x="4679742" y="56280"/>
                    <a:pt x="4715672" y="70278"/>
                    <a:pt x="4715672" y="106220"/>
                  </a:cubicBezTo>
                  <a:cubicBezTo>
                    <a:pt x="4715672" y="300381"/>
                    <a:pt x="4677487" y="427723"/>
                    <a:pt x="4709809" y="727281"/>
                  </a:cubicBezTo>
                  <a:cubicBezTo>
                    <a:pt x="4725745" y="875495"/>
                    <a:pt x="4847366" y="1117867"/>
                    <a:pt x="4767989" y="1264559"/>
                  </a:cubicBezTo>
                  <a:cubicBezTo>
                    <a:pt x="4747693" y="1302065"/>
                    <a:pt x="4708757" y="1342124"/>
                    <a:pt x="4599463" y="1365386"/>
                  </a:cubicBezTo>
                  <a:cubicBezTo>
                    <a:pt x="4472130" y="1392517"/>
                    <a:pt x="4293682" y="1388153"/>
                    <a:pt x="4132523" y="1385971"/>
                  </a:cubicBezTo>
                  <a:cubicBezTo>
                    <a:pt x="3651000" y="1379219"/>
                    <a:pt x="3172032" y="1402810"/>
                    <a:pt x="2690960" y="1412156"/>
                  </a:cubicBezTo>
                  <a:cubicBezTo>
                    <a:pt x="1881256" y="1427636"/>
                    <a:pt x="1069296" y="1402522"/>
                    <a:pt x="262749" y="1377449"/>
                  </a:cubicBezTo>
                  <a:cubicBezTo>
                    <a:pt x="235990" y="1376625"/>
                    <a:pt x="207576" y="1375596"/>
                    <a:pt x="187582" y="1370903"/>
                  </a:cubicBezTo>
                  <a:cubicBezTo>
                    <a:pt x="167587" y="1366209"/>
                    <a:pt x="157515" y="1358263"/>
                    <a:pt x="149998" y="1350894"/>
                  </a:cubicBezTo>
                  <a:cubicBezTo>
                    <a:pt x="30031" y="1229358"/>
                    <a:pt x="68967" y="1101399"/>
                    <a:pt x="71974" y="975746"/>
                  </a:cubicBezTo>
                  <a:cubicBezTo>
                    <a:pt x="78889" y="671083"/>
                    <a:pt x="-126168" y="361685"/>
                    <a:pt x="126546" y="65091"/>
                  </a:cubicBezTo>
                </a:path>
              </a:pathLst>
            </a:custGeom>
            <a:solidFill>
              <a:srgbClr val="F09571"/>
            </a:solidFill>
            <a:ln w="150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" name="sai1 - 9Slide.vn">
            <a:extLst>
              <a:ext uri="{FF2B5EF4-FFF2-40B4-BE49-F238E27FC236}">
                <a16:creationId xmlns:a16="http://schemas.microsoft.com/office/drawing/2014/main" id="{4DA835BA-CB17-5F76-CDA4-604B110B944A}"/>
              </a:ext>
            </a:extLst>
          </p:cNvPr>
          <p:cNvGrpSpPr/>
          <p:nvPr/>
        </p:nvGrpSpPr>
        <p:grpSpPr>
          <a:xfrm>
            <a:off x="4591006" y="3573755"/>
            <a:ext cx="1842495" cy="1160930"/>
            <a:chOff x="7356397" y="3482604"/>
            <a:chExt cx="1842495" cy="1160930"/>
          </a:xfrm>
        </p:grpSpPr>
        <p:pic>
          <p:nvPicPr>
            <p:cNvPr id="25" name="Picture 5">
              <a:extLst>
                <a:ext uri="{FF2B5EF4-FFF2-40B4-BE49-F238E27FC236}">
                  <a16:creationId xmlns:a16="http://schemas.microsoft.com/office/drawing/2014/main" id="{33C2B4B1-8A7F-9508-A0C4-8E979E7AE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7356397" y="3753868"/>
              <a:ext cx="1842495" cy="889666"/>
            </a:xfrm>
            <a:prstGeom prst="rect">
              <a:avLst/>
            </a:prstGeom>
          </p:spPr>
        </p:pic>
        <p:pic>
          <p:nvPicPr>
            <p:cNvPr id="26" name="Picture 9">
              <a:extLst>
                <a:ext uri="{FF2B5EF4-FFF2-40B4-BE49-F238E27FC236}">
                  <a16:creationId xmlns:a16="http://schemas.microsoft.com/office/drawing/2014/main" id="{4A2AFCBA-2D57-83B1-75EA-F9A9C23F4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7745836" y="3482604"/>
              <a:ext cx="999984" cy="518325"/>
            </a:xfrm>
            <a:prstGeom prst="rect">
              <a:avLst/>
            </a:prstGeom>
          </p:spPr>
        </p:pic>
        <p:sp>
          <p:nvSpPr>
            <p:cNvPr id="29" name="TextBox 16, chunk 2, chunk 1">
              <a:extLst>
                <a:ext uri="{FF2B5EF4-FFF2-40B4-BE49-F238E27FC236}">
                  <a16:creationId xmlns:a16="http://schemas.microsoft.com/office/drawing/2014/main" id="{1D787376-0C9B-1F71-A0C0-FF5263198B5A}"/>
                </a:ext>
              </a:extLst>
            </p:cNvPr>
            <p:cNvSpPr txBox="1"/>
            <p:nvPr/>
          </p:nvSpPr>
          <p:spPr>
            <a:xfrm>
              <a:off x="7577955" y="4014697"/>
              <a:ext cx="16043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3 IcielPanton Black" panose="00000A00000000000000" pitchFamily="2" charset="0"/>
                </a:rPr>
                <a:t>Đáp án</a:t>
              </a:r>
            </a:p>
          </p:txBody>
        </p:sp>
        <p:sp>
          <p:nvSpPr>
            <p:cNvPr id="30" name="TextBox 16, chunk 2, chunk 1">
              <a:extLst>
                <a:ext uri="{FF2B5EF4-FFF2-40B4-BE49-F238E27FC236}">
                  <a16:creationId xmlns:a16="http://schemas.microsoft.com/office/drawing/2014/main" id="{3A16AE95-2CFF-F70A-0334-AB804B7F30E7}"/>
                </a:ext>
              </a:extLst>
            </p:cNvPr>
            <p:cNvSpPr txBox="1"/>
            <p:nvPr/>
          </p:nvSpPr>
          <p:spPr>
            <a:xfrm>
              <a:off x="8045005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32" name="TextBox 19, chunk 1">
            <a:extLst>
              <a:ext uri="{FF2B5EF4-FFF2-40B4-BE49-F238E27FC236}">
                <a16:creationId xmlns:a16="http://schemas.microsoft.com/office/drawing/2014/main" id="{24EB797F-0330-4013-48D6-85CBB5922012}"/>
              </a:ext>
            </a:extLst>
          </p:cNvPr>
          <p:cNvSpPr txBox="1"/>
          <p:nvPr/>
        </p:nvSpPr>
        <p:spPr>
          <a:xfrm>
            <a:off x="4934835" y="2192728"/>
            <a:ext cx="4378720" cy="984885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>
            <a:defPPr>
              <a:defRPr lang="en-US"/>
            </a:defPPr>
            <a:lvl1pPr algn="ctr">
              <a:defRPr kumimoji="0" sz="3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IcielPanton Black" panose="00000A00000000000000" pitchFamily="2" charset="0"/>
                <a:ea typeface="#9Slide02 Tieu de dai" panose="02000000000000000000" pitchFamily="2" charset="0"/>
              </a:defRPr>
            </a:lvl1pPr>
          </a:lstStyle>
          <a:p>
            <a:r>
              <a:rPr lang="en-US"/>
              <a:t>Câu hỏi 4: Nội dung câu hỏi?</a:t>
            </a:r>
          </a:p>
        </p:txBody>
      </p:sp>
      <p:grpSp>
        <p:nvGrpSpPr>
          <p:cNvPr id="46" name="đúng - 9Slide.vn">
            <a:extLst>
              <a:ext uri="{FF2B5EF4-FFF2-40B4-BE49-F238E27FC236}">
                <a16:creationId xmlns:a16="http://schemas.microsoft.com/office/drawing/2014/main" id="{6BE02FAB-03C8-675B-D12C-8E8904AFB676}"/>
              </a:ext>
            </a:extLst>
          </p:cNvPr>
          <p:cNvGrpSpPr/>
          <p:nvPr/>
        </p:nvGrpSpPr>
        <p:grpSpPr>
          <a:xfrm>
            <a:off x="4341827" y="5035468"/>
            <a:ext cx="2549498" cy="1160930"/>
            <a:chOff x="4306709" y="3312442"/>
            <a:chExt cx="2549498" cy="1160930"/>
          </a:xfrm>
        </p:grpSpPr>
        <p:pic>
          <p:nvPicPr>
            <p:cNvPr id="47" name="Picture 5">
              <a:extLst>
                <a:ext uri="{FF2B5EF4-FFF2-40B4-BE49-F238E27FC236}">
                  <a16:creationId xmlns:a16="http://schemas.microsoft.com/office/drawing/2014/main" id="{93FD7172-A032-A629-67CD-2E268ACA9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4306709" y="3583706"/>
              <a:ext cx="2549498" cy="889666"/>
            </a:xfrm>
            <a:prstGeom prst="rect">
              <a:avLst/>
            </a:prstGeom>
          </p:spPr>
        </p:pic>
        <p:pic>
          <p:nvPicPr>
            <p:cNvPr id="48" name="Picture 91">
              <a:extLst>
                <a:ext uri="{FF2B5EF4-FFF2-40B4-BE49-F238E27FC236}">
                  <a16:creationId xmlns:a16="http://schemas.microsoft.com/office/drawing/2014/main" id="{591B546A-7318-73E1-06CF-9F2D770F4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5069047" y="3312442"/>
              <a:ext cx="999984" cy="518325"/>
            </a:xfrm>
            <a:prstGeom prst="rect">
              <a:avLst/>
            </a:prstGeom>
          </p:spPr>
        </p:pic>
        <p:sp>
          <p:nvSpPr>
            <p:cNvPr id="49" name="TextBox 16, chunk 2, chunk 1">
              <a:extLst>
                <a:ext uri="{FF2B5EF4-FFF2-40B4-BE49-F238E27FC236}">
                  <a16:creationId xmlns:a16="http://schemas.microsoft.com/office/drawing/2014/main" id="{3ABC0E3D-6529-B616-DEB3-FDCA9D906A07}"/>
                </a:ext>
              </a:extLst>
            </p:cNvPr>
            <p:cNvSpPr txBox="1"/>
            <p:nvPr/>
          </p:nvSpPr>
          <p:spPr>
            <a:xfrm>
              <a:off x="4496272" y="3848952"/>
              <a:ext cx="2325085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 đúng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50" name="TextBox 16, chunk 2, chunk 12">
              <a:extLst>
                <a:ext uri="{FF2B5EF4-FFF2-40B4-BE49-F238E27FC236}">
                  <a16:creationId xmlns:a16="http://schemas.microsoft.com/office/drawing/2014/main" id="{57AB51B7-ED6D-DB81-61E3-8DA2BA7BFC17}"/>
                </a:ext>
              </a:extLst>
            </p:cNvPr>
            <p:cNvSpPr txBox="1"/>
            <p:nvPr/>
          </p:nvSpPr>
          <p:spPr>
            <a:xfrm>
              <a:off x="5368216" y="3333164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C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51" name="sai 2 - 9Slide.vn">
            <a:extLst>
              <a:ext uri="{FF2B5EF4-FFF2-40B4-BE49-F238E27FC236}">
                <a16:creationId xmlns:a16="http://schemas.microsoft.com/office/drawing/2014/main" id="{491F5C81-3005-F8B5-9C0D-EB096F33248A}"/>
              </a:ext>
            </a:extLst>
          </p:cNvPr>
          <p:cNvGrpSpPr/>
          <p:nvPr/>
        </p:nvGrpSpPr>
        <p:grpSpPr>
          <a:xfrm>
            <a:off x="7440290" y="3531136"/>
            <a:ext cx="1996522" cy="1160930"/>
            <a:chOff x="7356397" y="3482604"/>
            <a:chExt cx="1996522" cy="1160930"/>
          </a:xfrm>
        </p:grpSpPr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8DEC985C-4664-A101-5773-47DE896F8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7356397" y="3753868"/>
              <a:ext cx="1842495" cy="889666"/>
            </a:xfrm>
            <a:prstGeom prst="rect">
              <a:avLst/>
            </a:prstGeom>
          </p:spPr>
        </p:pic>
        <p:pic>
          <p:nvPicPr>
            <p:cNvPr id="53" name="Picture 9">
              <a:extLst>
                <a:ext uri="{FF2B5EF4-FFF2-40B4-BE49-F238E27FC236}">
                  <a16:creationId xmlns:a16="http://schemas.microsoft.com/office/drawing/2014/main" id="{DDD39760-D62A-05BC-6A92-2C8BF06BC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7745836" y="3482604"/>
              <a:ext cx="999984" cy="518325"/>
            </a:xfrm>
            <a:prstGeom prst="rect">
              <a:avLst/>
            </a:prstGeom>
          </p:spPr>
        </p:pic>
        <p:sp>
          <p:nvSpPr>
            <p:cNvPr id="54" name="TextBox 16, chunk 2, chunk 1">
              <a:extLst>
                <a:ext uri="{FF2B5EF4-FFF2-40B4-BE49-F238E27FC236}">
                  <a16:creationId xmlns:a16="http://schemas.microsoft.com/office/drawing/2014/main" id="{D70FB190-7982-B866-458C-6F9E16B3ECE6}"/>
                </a:ext>
              </a:extLst>
            </p:cNvPr>
            <p:cNvSpPr txBox="1"/>
            <p:nvPr/>
          </p:nvSpPr>
          <p:spPr>
            <a:xfrm>
              <a:off x="7748526" y="4014697"/>
              <a:ext cx="16043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55" name="TextBox 16, chunk 2, chunk 1">
              <a:extLst>
                <a:ext uri="{FF2B5EF4-FFF2-40B4-BE49-F238E27FC236}">
                  <a16:creationId xmlns:a16="http://schemas.microsoft.com/office/drawing/2014/main" id="{4F3016AD-5E9A-CDAF-BD3D-C063EB9CE702}"/>
                </a:ext>
              </a:extLst>
            </p:cNvPr>
            <p:cNvSpPr txBox="1"/>
            <p:nvPr/>
          </p:nvSpPr>
          <p:spPr>
            <a:xfrm>
              <a:off x="8045005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56" name="sai 3 - 9Slide.vn">
            <a:extLst>
              <a:ext uri="{FF2B5EF4-FFF2-40B4-BE49-F238E27FC236}">
                <a16:creationId xmlns:a16="http://schemas.microsoft.com/office/drawing/2014/main" id="{D0B0B6F0-38BF-93A2-4EA0-30D5F1B508CD}"/>
              </a:ext>
            </a:extLst>
          </p:cNvPr>
          <p:cNvGrpSpPr/>
          <p:nvPr/>
        </p:nvGrpSpPr>
        <p:grpSpPr>
          <a:xfrm>
            <a:off x="7101535" y="4993758"/>
            <a:ext cx="3078002" cy="1160930"/>
            <a:chOff x="7183536" y="3482604"/>
            <a:chExt cx="3078002" cy="1160930"/>
          </a:xfrm>
        </p:grpSpPr>
        <p:pic>
          <p:nvPicPr>
            <p:cNvPr id="57" name="Picture 5">
              <a:extLst>
                <a:ext uri="{FF2B5EF4-FFF2-40B4-BE49-F238E27FC236}">
                  <a16:creationId xmlns:a16="http://schemas.microsoft.com/office/drawing/2014/main" id="{094C3C20-D1FF-DF99-A6B4-696D145A2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7183536" y="3753868"/>
              <a:ext cx="2616417" cy="889666"/>
            </a:xfrm>
            <a:prstGeom prst="rect">
              <a:avLst/>
            </a:prstGeom>
          </p:spPr>
        </p:pic>
        <p:pic>
          <p:nvPicPr>
            <p:cNvPr id="58" name="Picture 9">
              <a:extLst>
                <a:ext uri="{FF2B5EF4-FFF2-40B4-BE49-F238E27FC236}">
                  <a16:creationId xmlns:a16="http://schemas.microsoft.com/office/drawing/2014/main" id="{13A4783B-46B0-56ED-E157-1E37E4CF3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020560" y="3482604"/>
              <a:ext cx="999984" cy="518325"/>
            </a:xfrm>
            <a:prstGeom prst="rect">
              <a:avLst/>
            </a:prstGeom>
          </p:spPr>
        </p:pic>
        <p:sp>
          <p:nvSpPr>
            <p:cNvPr id="59" name="TextBox 16, chunk 2, chunk 1">
              <a:extLst>
                <a:ext uri="{FF2B5EF4-FFF2-40B4-BE49-F238E27FC236}">
                  <a16:creationId xmlns:a16="http://schemas.microsoft.com/office/drawing/2014/main" id="{21D478DF-89CC-215B-B263-71A9BE6DA6E9}"/>
                </a:ext>
              </a:extLst>
            </p:cNvPr>
            <p:cNvSpPr txBox="1"/>
            <p:nvPr/>
          </p:nvSpPr>
          <p:spPr>
            <a:xfrm>
              <a:off x="7779550" y="4013657"/>
              <a:ext cx="2481988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60" name="TextBox 16, chunk 2, chunk 1">
              <a:extLst>
                <a:ext uri="{FF2B5EF4-FFF2-40B4-BE49-F238E27FC236}">
                  <a16:creationId xmlns:a16="http://schemas.microsoft.com/office/drawing/2014/main" id="{666A33F2-EB51-1FD0-B0DE-AE533A366D63}"/>
                </a:ext>
              </a:extLst>
            </p:cNvPr>
            <p:cNvSpPr txBox="1"/>
            <p:nvPr/>
          </p:nvSpPr>
          <p:spPr>
            <a:xfrm>
              <a:off x="8319729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D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00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grpId="1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4" dur="1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2" dur="1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0" dur="100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8" dur="100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32" grpId="1"/>
          <p:bldP spid="32" grpId="2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100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100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32" grpId="1"/>
          <p:bldP spid="32" grpId="2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26450" y="-686153"/>
            <a:ext cx="4418614" cy="56777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37264" y="886250"/>
            <a:ext cx="10379592" cy="6193725"/>
            <a:chOff x="0" y="0"/>
            <a:chExt cx="13616424" cy="812521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552925" cy="8061711"/>
            </a:xfrm>
            <a:custGeom>
              <a:avLst/>
              <a:gdLst/>
              <a:ahLst/>
              <a:cxnLst/>
              <a:rect l="l" t="t" r="r" b="b"/>
              <a:pathLst>
                <a:path w="13552925" h="8061711">
                  <a:moveTo>
                    <a:pt x="13460214" y="8061711"/>
                  </a:moveTo>
                  <a:lnTo>
                    <a:pt x="92710" y="8061711"/>
                  </a:lnTo>
                  <a:cubicBezTo>
                    <a:pt x="41910" y="8061711"/>
                    <a:pt x="0" y="8019801"/>
                    <a:pt x="0" y="796900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458944" y="0"/>
                  </a:lnTo>
                  <a:cubicBezTo>
                    <a:pt x="13509744" y="0"/>
                    <a:pt x="13551653" y="41910"/>
                    <a:pt x="13551653" y="92710"/>
                  </a:cubicBezTo>
                  <a:lnTo>
                    <a:pt x="13551653" y="7967731"/>
                  </a:lnTo>
                  <a:cubicBezTo>
                    <a:pt x="13552925" y="8019801"/>
                    <a:pt x="13511014" y="8061711"/>
                    <a:pt x="13460214" y="806171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3616425" cy="8125212"/>
            </a:xfrm>
            <a:custGeom>
              <a:avLst/>
              <a:gdLst/>
              <a:ahLst/>
              <a:cxnLst/>
              <a:rect l="l" t="t" r="r" b="b"/>
              <a:pathLst>
                <a:path w="13616425" h="8125212">
                  <a:moveTo>
                    <a:pt x="13491964" y="59690"/>
                  </a:moveTo>
                  <a:cubicBezTo>
                    <a:pt x="13527525" y="59690"/>
                    <a:pt x="13556734" y="88900"/>
                    <a:pt x="13556734" y="124460"/>
                  </a:cubicBezTo>
                  <a:lnTo>
                    <a:pt x="13556734" y="8000751"/>
                  </a:lnTo>
                  <a:cubicBezTo>
                    <a:pt x="13556734" y="8036312"/>
                    <a:pt x="13527525" y="8065522"/>
                    <a:pt x="13491964" y="8065522"/>
                  </a:cubicBezTo>
                  <a:lnTo>
                    <a:pt x="124460" y="8065522"/>
                  </a:lnTo>
                  <a:cubicBezTo>
                    <a:pt x="88900" y="8065522"/>
                    <a:pt x="59690" y="8036312"/>
                    <a:pt x="59690" y="800075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491964" y="59690"/>
                  </a:lnTo>
                  <a:moveTo>
                    <a:pt x="1349196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000751"/>
                  </a:lnTo>
                  <a:cubicBezTo>
                    <a:pt x="0" y="8069331"/>
                    <a:pt x="55880" y="8125212"/>
                    <a:pt x="124460" y="8125212"/>
                  </a:cubicBezTo>
                  <a:lnTo>
                    <a:pt x="13491964" y="8125212"/>
                  </a:lnTo>
                  <a:cubicBezTo>
                    <a:pt x="13560544" y="8125212"/>
                    <a:pt x="13616425" y="8069331"/>
                    <a:pt x="13616425" y="8000751"/>
                  </a:cubicBezTo>
                  <a:lnTo>
                    <a:pt x="13616425" y="124460"/>
                  </a:lnTo>
                  <a:cubicBezTo>
                    <a:pt x="13616425" y="55880"/>
                    <a:pt x="13560544" y="0"/>
                    <a:pt x="13491964" y="0"/>
                  </a:cubicBezTo>
                  <a:close/>
                </a:path>
              </a:pathLst>
            </a:custGeom>
            <a:solidFill>
              <a:srgbClr val="403C38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981895">
            <a:off x="-31102" y="5308186"/>
            <a:ext cx="3350815" cy="321069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737264" y="685800"/>
            <a:ext cx="10379592" cy="400900"/>
            <a:chOff x="0" y="0"/>
            <a:chExt cx="59843839" cy="2311400"/>
          </a:xfrm>
          <a:solidFill>
            <a:srgbClr val="F09571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59843839" cy="2311400"/>
            </a:xfrm>
            <a:custGeom>
              <a:avLst/>
              <a:gdLst/>
              <a:ahLst/>
              <a:cxnLst/>
              <a:rect l="l" t="t" r="r" b="b"/>
              <a:pathLst>
                <a:path w="59843839" h="2311400">
                  <a:moveTo>
                    <a:pt x="5953903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59539039" y="2311400"/>
                  </a:lnTo>
                  <a:cubicBezTo>
                    <a:pt x="59707946" y="2311400"/>
                    <a:pt x="59843839" y="2175510"/>
                    <a:pt x="59843839" y="2006600"/>
                  </a:cubicBezTo>
                  <a:lnTo>
                    <a:pt x="59843839" y="304800"/>
                  </a:lnTo>
                  <a:cubicBezTo>
                    <a:pt x="59843839" y="135890"/>
                    <a:pt x="59707946" y="0"/>
                    <a:pt x="59539039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361714">
            <a:off x="5983697" y="-2048074"/>
            <a:ext cx="6543171" cy="62695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70924" y="788362"/>
            <a:ext cx="484359" cy="48435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99401" y="288518"/>
            <a:ext cx="984203" cy="9842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25586" y="1392878"/>
            <a:ext cx="681209" cy="6812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6028" y="6348688"/>
            <a:ext cx="391237" cy="3912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1E8D3E-C476-1704-9868-6C3946D964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8932" y="1353724"/>
            <a:ext cx="6067626" cy="606762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FE8A5-0555-7179-E57C-68AABA654E6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7575712" flipV="1">
            <a:off x="-1876371" y="-915266"/>
            <a:ext cx="6048000" cy="2763180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id="{25177243-053F-F13C-59F2-6B7D9F7FF1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47992" y="499305"/>
            <a:ext cx="670618" cy="62184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A0ECD36-7313-64DF-CE3A-C16EC70F38A5}"/>
              </a:ext>
            </a:extLst>
          </p:cNvPr>
          <p:cNvGrpSpPr/>
          <p:nvPr/>
        </p:nvGrpSpPr>
        <p:grpSpPr>
          <a:xfrm>
            <a:off x="1457079" y="1637299"/>
            <a:ext cx="5836781" cy="1508669"/>
            <a:chOff x="3514519" y="1483510"/>
            <a:chExt cx="4900468" cy="150866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0057B3-A75D-0CD1-90D1-8EA1B998F987}"/>
                </a:ext>
              </a:extLst>
            </p:cNvPr>
            <p:cNvSpPr/>
            <p:nvPr/>
          </p:nvSpPr>
          <p:spPr>
            <a:xfrm>
              <a:off x="3620557" y="1575467"/>
              <a:ext cx="4794430" cy="1416712"/>
            </a:xfrm>
            <a:custGeom>
              <a:avLst/>
              <a:gdLst>
                <a:gd name="connsiteX0" fmla="*/ 113078 w 4794430"/>
                <a:gd name="connsiteY0" fmla="*/ 69600 h 1416712"/>
                <a:gd name="connsiteX1" fmla="*/ 432991 w 4794430"/>
                <a:gd name="connsiteY1" fmla="*/ 2162 h 1416712"/>
                <a:gd name="connsiteX2" fmla="*/ 1437379 w 4794430"/>
                <a:gd name="connsiteY2" fmla="*/ 14513 h 1416712"/>
                <a:gd name="connsiteX3" fmla="*/ 4527214 w 4794430"/>
                <a:gd name="connsiteY3" fmla="*/ 28799 h 1416712"/>
                <a:gd name="connsiteX4" fmla="*/ 4642221 w 4794430"/>
                <a:gd name="connsiteY4" fmla="*/ 43909 h 1416712"/>
                <a:gd name="connsiteX5" fmla="*/ 4715434 w 4794430"/>
                <a:gd name="connsiteY5" fmla="*/ 106200 h 1416712"/>
                <a:gd name="connsiteX6" fmla="*/ 4709571 w 4794430"/>
                <a:gd name="connsiteY6" fmla="*/ 727220 h 1416712"/>
                <a:gd name="connsiteX7" fmla="*/ 4767750 w 4794430"/>
                <a:gd name="connsiteY7" fmla="*/ 1264498 h 1416712"/>
                <a:gd name="connsiteX8" fmla="*/ 4599375 w 4794430"/>
                <a:gd name="connsiteY8" fmla="*/ 1365325 h 1416712"/>
                <a:gd name="connsiteX9" fmla="*/ 4132284 w 4794430"/>
                <a:gd name="connsiteY9" fmla="*/ 1385910 h 1416712"/>
                <a:gd name="connsiteX10" fmla="*/ 2690271 w 4794430"/>
                <a:gd name="connsiteY10" fmla="*/ 1411848 h 1416712"/>
                <a:gd name="connsiteX11" fmla="*/ 262060 w 4794430"/>
                <a:gd name="connsiteY11" fmla="*/ 1377305 h 1416712"/>
                <a:gd name="connsiteX12" fmla="*/ 186893 w 4794430"/>
                <a:gd name="connsiteY12" fmla="*/ 1370800 h 1416712"/>
                <a:gd name="connsiteX13" fmla="*/ 149459 w 4794430"/>
                <a:gd name="connsiteY13" fmla="*/ 1350750 h 1416712"/>
                <a:gd name="connsiteX14" fmla="*/ 71736 w 4794430"/>
                <a:gd name="connsiteY14" fmla="*/ 975767 h 1416712"/>
                <a:gd name="connsiteX15" fmla="*/ 126308 w 4794430"/>
                <a:gd name="connsiteY15" fmla="*/ 65112 h 141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94430" h="1416712">
                  <a:moveTo>
                    <a:pt x="113078" y="69600"/>
                  </a:moveTo>
                  <a:cubicBezTo>
                    <a:pt x="89175" y="28429"/>
                    <a:pt x="281754" y="5620"/>
                    <a:pt x="432991" y="2162"/>
                  </a:cubicBezTo>
                  <a:cubicBezTo>
                    <a:pt x="767486" y="-5413"/>
                    <a:pt x="1102583" y="8914"/>
                    <a:pt x="1437379" y="14513"/>
                  </a:cubicBezTo>
                  <a:cubicBezTo>
                    <a:pt x="2471684" y="32423"/>
                    <a:pt x="3498472" y="-17888"/>
                    <a:pt x="4527214" y="28799"/>
                  </a:cubicBezTo>
                  <a:cubicBezTo>
                    <a:pt x="4556079" y="30076"/>
                    <a:pt x="4616062" y="35304"/>
                    <a:pt x="4642221" y="43909"/>
                  </a:cubicBezTo>
                  <a:cubicBezTo>
                    <a:pt x="4679504" y="56260"/>
                    <a:pt x="4715434" y="70217"/>
                    <a:pt x="4715434" y="106200"/>
                  </a:cubicBezTo>
                  <a:cubicBezTo>
                    <a:pt x="4715434" y="300362"/>
                    <a:pt x="4677399" y="427703"/>
                    <a:pt x="4709571" y="727220"/>
                  </a:cubicBezTo>
                  <a:cubicBezTo>
                    <a:pt x="4725657" y="875434"/>
                    <a:pt x="4847127" y="1117806"/>
                    <a:pt x="4767750" y="1264498"/>
                  </a:cubicBezTo>
                  <a:cubicBezTo>
                    <a:pt x="4747606" y="1302004"/>
                    <a:pt x="4708669" y="1342063"/>
                    <a:pt x="4599375" y="1365325"/>
                  </a:cubicBezTo>
                  <a:cubicBezTo>
                    <a:pt x="4471891" y="1392456"/>
                    <a:pt x="4293444" y="1388133"/>
                    <a:pt x="4132284" y="1385910"/>
                  </a:cubicBezTo>
                  <a:cubicBezTo>
                    <a:pt x="3651212" y="1379117"/>
                    <a:pt x="3171343" y="1402667"/>
                    <a:pt x="2690271" y="1411848"/>
                  </a:cubicBezTo>
                  <a:cubicBezTo>
                    <a:pt x="1880567" y="1427534"/>
                    <a:pt x="1068607" y="1402420"/>
                    <a:pt x="262060" y="1377305"/>
                  </a:cubicBezTo>
                  <a:cubicBezTo>
                    <a:pt x="235300" y="1376482"/>
                    <a:pt x="207037" y="1375494"/>
                    <a:pt x="186893" y="1370800"/>
                  </a:cubicBezTo>
                  <a:cubicBezTo>
                    <a:pt x="166748" y="1366107"/>
                    <a:pt x="156826" y="1358120"/>
                    <a:pt x="149459" y="1350750"/>
                  </a:cubicBezTo>
                  <a:cubicBezTo>
                    <a:pt x="30544" y="1229502"/>
                    <a:pt x="69481" y="1101420"/>
                    <a:pt x="71736" y="975767"/>
                  </a:cubicBezTo>
                  <a:cubicBezTo>
                    <a:pt x="78802" y="671227"/>
                    <a:pt x="-125955" y="361665"/>
                    <a:pt x="126308" y="65112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150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3279079-F73F-6AD5-9F1E-43C8156DA09E}"/>
                </a:ext>
              </a:extLst>
            </p:cNvPr>
            <p:cNvSpPr/>
            <p:nvPr/>
          </p:nvSpPr>
          <p:spPr>
            <a:xfrm>
              <a:off x="3514519" y="1483510"/>
              <a:ext cx="4794648" cy="1416915"/>
            </a:xfrm>
            <a:custGeom>
              <a:avLst/>
              <a:gdLst>
                <a:gd name="connsiteX0" fmla="*/ 113316 w 4794648"/>
                <a:gd name="connsiteY0" fmla="*/ 69620 h 1416915"/>
                <a:gd name="connsiteX1" fmla="*/ 433229 w 4794648"/>
                <a:gd name="connsiteY1" fmla="*/ 2182 h 1416915"/>
                <a:gd name="connsiteX2" fmla="*/ 1437467 w 4794648"/>
                <a:gd name="connsiteY2" fmla="*/ 14533 h 1416915"/>
                <a:gd name="connsiteX3" fmla="*/ 4527453 w 4794648"/>
                <a:gd name="connsiteY3" fmla="*/ 28819 h 1416915"/>
                <a:gd name="connsiteX4" fmla="*/ 4642308 w 4794648"/>
                <a:gd name="connsiteY4" fmla="*/ 43929 h 1416915"/>
                <a:gd name="connsiteX5" fmla="*/ 4715672 w 4794648"/>
                <a:gd name="connsiteY5" fmla="*/ 106220 h 1416915"/>
                <a:gd name="connsiteX6" fmla="*/ 4709809 w 4794648"/>
                <a:gd name="connsiteY6" fmla="*/ 727281 h 1416915"/>
                <a:gd name="connsiteX7" fmla="*/ 4767989 w 4794648"/>
                <a:gd name="connsiteY7" fmla="*/ 1264559 h 1416915"/>
                <a:gd name="connsiteX8" fmla="*/ 4599463 w 4794648"/>
                <a:gd name="connsiteY8" fmla="*/ 1365386 h 1416915"/>
                <a:gd name="connsiteX9" fmla="*/ 4132523 w 4794648"/>
                <a:gd name="connsiteY9" fmla="*/ 1385971 h 1416915"/>
                <a:gd name="connsiteX10" fmla="*/ 2690960 w 4794648"/>
                <a:gd name="connsiteY10" fmla="*/ 1412156 h 1416915"/>
                <a:gd name="connsiteX11" fmla="*/ 262749 w 4794648"/>
                <a:gd name="connsiteY11" fmla="*/ 1377449 h 1416915"/>
                <a:gd name="connsiteX12" fmla="*/ 187582 w 4794648"/>
                <a:gd name="connsiteY12" fmla="*/ 1370903 h 1416915"/>
                <a:gd name="connsiteX13" fmla="*/ 149998 w 4794648"/>
                <a:gd name="connsiteY13" fmla="*/ 1350894 h 1416915"/>
                <a:gd name="connsiteX14" fmla="*/ 71974 w 4794648"/>
                <a:gd name="connsiteY14" fmla="*/ 975746 h 1416915"/>
                <a:gd name="connsiteX15" fmla="*/ 126546 w 4794648"/>
                <a:gd name="connsiteY15" fmla="*/ 65091 h 141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94648" h="1416915">
                  <a:moveTo>
                    <a:pt x="113316" y="69620"/>
                  </a:moveTo>
                  <a:cubicBezTo>
                    <a:pt x="90165" y="28531"/>
                    <a:pt x="281842" y="5599"/>
                    <a:pt x="433229" y="2182"/>
                  </a:cubicBezTo>
                  <a:cubicBezTo>
                    <a:pt x="767574" y="-5435"/>
                    <a:pt x="1102671" y="8893"/>
                    <a:pt x="1437467" y="14533"/>
                  </a:cubicBezTo>
                  <a:cubicBezTo>
                    <a:pt x="2471772" y="32648"/>
                    <a:pt x="3498560" y="-17704"/>
                    <a:pt x="4527453" y="28819"/>
                  </a:cubicBezTo>
                  <a:cubicBezTo>
                    <a:pt x="4556317" y="30137"/>
                    <a:pt x="4616150" y="35324"/>
                    <a:pt x="4642308" y="43929"/>
                  </a:cubicBezTo>
                  <a:cubicBezTo>
                    <a:pt x="4679742" y="56280"/>
                    <a:pt x="4715672" y="70278"/>
                    <a:pt x="4715672" y="106220"/>
                  </a:cubicBezTo>
                  <a:cubicBezTo>
                    <a:pt x="4715672" y="300381"/>
                    <a:pt x="4677487" y="427723"/>
                    <a:pt x="4709809" y="727281"/>
                  </a:cubicBezTo>
                  <a:cubicBezTo>
                    <a:pt x="4725745" y="875495"/>
                    <a:pt x="4847366" y="1117867"/>
                    <a:pt x="4767989" y="1264559"/>
                  </a:cubicBezTo>
                  <a:cubicBezTo>
                    <a:pt x="4747693" y="1302065"/>
                    <a:pt x="4708757" y="1342124"/>
                    <a:pt x="4599463" y="1365386"/>
                  </a:cubicBezTo>
                  <a:cubicBezTo>
                    <a:pt x="4472130" y="1392517"/>
                    <a:pt x="4293682" y="1388153"/>
                    <a:pt x="4132523" y="1385971"/>
                  </a:cubicBezTo>
                  <a:cubicBezTo>
                    <a:pt x="3651000" y="1379219"/>
                    <a:pt x="3172032" y="1402810"/>
                    <a:pt x="2690960" y="1412156"/>
                  </a:cubicBezTo>
                  <a:cubicBezTo>
                    <a:pt x="1881256" y="1427636"/>
                    <a:pt x="1069296" y="1402522"/>
                    <a:pt x="262749" y="1377449"/>
                  </a:cubicBezTo>
                  <a:cubicBezTo>
                    <a:pt x="235990" y="1376625"/>
                    <a:pt x="207576" y="1375596"/>
                    <a:pt x="187582" y="1370903"/>
                  </a:cubicBezTo>
                  <a:cubicBezTo>
                    <a:pt x="167587" y="1366209"/>
                    <a:pt x="157515" y="1358263"/>
                    <a:pt x="149998" y="1350894"/>
                  </a:cubicBezTo>
                  <a:cubicBezTo>
                    <a:pt x="30031" y="1229358"/>
                    <a:pt x="68967" y="1101399"/>
                    <a:pt x="71974" y="975746"/>
                  </a:cubicBezTo>
                  <a:cubicBezTo>
                    <a:pt x="78889" y="671083"/>
                    <a:pt x="-126168" y="361685"/>
                    <a:pt x="126546" y="65091"/>
                  </a:cubicBezTo>
                </a:path>
              </a:pathLst>
            </a:custGeom>
            <a:solidFill>
              <a:srgbClr val="F09571"/>
            </a:solidFill>
            <a:ln w="150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" name="sai1 - 9Slide.vn">
            <a:extLst>
              <a:ext uri="{FF2B5EF4-FFF2-40B4-BE49-F238E27FC236}">
                <a16:creationId xmlns:a16="http://schemas.microsoft.com/office/drawing/2014/main" id="{944AA32D-CD5F-1AEC-CA5C-A174A5EF6941}"/>
              </a:ext>
            </a:extLst>
          </p:cNvPr>
          <p:cNvGrpSpPr/>
          <p:nvPr/>
        </p:nvGrpSpPr>
        <p:grpSpPr>
          <a:xfrm>
            <a:off x="4588623" y="3312442"/>
            <a:ext cx="1842495" cy="1160930"/>
            <a:chOff x="7356397" y="3482604"/>
            <a:chExt cx="1842495" cy="1160930"/>
          </a:xfrm>
        </p:grpSpPr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F3BFA62C-148B-F971-1972-AE504A74E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356397" y="3753868"/>
              <a:ext cx="1842495" cy="889666"/>
            </a:xfrm>
            <a:prstGeom prst="rect">
              <a:avLst/>
            </a:prstGeom>
          </p:spPr>
        </p:pic>
        <p:pic>
          <p:nvPicPr>
            <p:cNvPr id="31" name="Picture 9">
              <a:extLst>
                <a:ext uri="{FF2B5EF4-FFF2-40B4-BE49-F238E27FC236}">
                  <a16:creationId xmlns:a16="http://schemas.microsoft.com/office/drawing/2014/main" id="{4A566333-A67E-F218-9258-4688B4AD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745836" y="3482604"/>
              <a:ext cx="999984" cy="518325"/>
            </a:xfrm>
            <a:prstGeom prst="rect">
              <a:avLst/>
            </a:prstGeom>
          </p:spPr>
        </p:pic>
        <p:sp>
          <p:nvSpPr>
            <p:cNvPr id="32" name="TextBox 16, chunk 2, chunk 1">
              <a:extLst>
                <a:ext uri="{FF2B5EF4-FFF2-40B4-BE49-F238E27FC236}">
                  <a16:creationId xmlns:a16="http://schemas.microsoft.com/office/drawing/2014/main" id="{48D2F43F-8E2B-B3AF-E6F0-96CD6551BA99}"/>
                </a:ext>
              </a:extLst>
            </p:cNvPr>
            <p:cNvSpPr txBox="1"/>
            <p:nvPr/>
          </p:nvSpPr>
          <p:spPr>
            <a:xfrm>
              <a:off x="7577955" y="4014697"/>
              <a:ext cx="16043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3 IcielPanton Black" panose="00000A00000000000000" pitchFamily="2" charset="0"/>
                </a:rPr>
                <a:t>Đáp án</a:t>
              </a:r>
            </a:p>
          </p:txBody>
        </p:sp>
        <p:sp>
          <p:nvSpPr>
            <p:cNvPr id="33" name="TextBox 16, chunk 2, chunk 1">
              <a:extLst>
                <a:ext uri="{FF2B5EF4-FFF2-40B4-BE49-F238E27FC236}">
                  <a16:creationId xmlns:a16="http://schemas.microsoft.com/office/drawing/2014/main" id="{DD0E2D40-5088-16A9-D3DC-C11958B362E0}"/>
                </a:ext>
              </a:extLst>
            </p:cNvPr>
            <p:cNvSpPr txBox="1"/>
            <p:nvPr/>
          </p:nvSpPr>
          <p:spPr>
            <a:xfrm>
              <a:off x="8045005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B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TextBox 19, chunk 1">
            <a:extLst>
              <a:ext uri="{FF2B5EF4-FFF2-40B4-BE49-F238E27FC236}">
                <a16:creationId xmlns:a16="http://schemas.microsoft.com/office/drawing/2014/main" id="{C5C8258D-7C6B-4035-2249-45DBC0902458}"/>
              </a:ext>
            </a:extLst>
          </p:cNvPr>
          <p:cNvSpPr txBox="1"/>
          <p:nvPr/>
        </p:nvSpPr>
        <p:spPr>
          <a:xfrm>
            <a:off x="2124714" y="1931415"/>
            <a:ext cx="4378720" cy="984885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>
            <a:defPPr>
              <a:defRPr lang="en-US"/>
            </a:defPPr>
            <a:lvl1pPr algn="ctr">
              <a:defRPr kumimoji="0" sz="3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IcielPanton Black" panose="00000A00000000000000" pitchFamily="2" charset="0"/>
                <a:ea typeface="#9Slide02 Tieu de dai" panose="02000000000000000000" pitchFamily="2" charset="0"/>
              </a:defRPr>
            </a:lvl1pPr>
          </a:lstStyle>
          <a:p>
            <a:r>
              <a:rPr lang="en-US"/>
              <a:t>Câu hỏi 5: Nội dung câu hỏi?</a:t>
            </a:r>
          </a:p>
        </p:txBody>
      </p:sp>
      <p:grpSp>
        <p:nvGrpSpPr>
          <p:cNvPr id="51" name="đúng - 9Slide.vn">
            <a:extLst>
              <a:ext uri="{FF2B5EF4-FFF2-40B4-BE49-F238E27FC236}">
                <a16:creationId xmlns:a16="http://schemas.microsoft.com/office/drawing/2014/main" id="{5CC47557-4D2E-D999-13CF-AD80ED1A7AD7}"/>
              </a:ext>
            </a:extLst>
          </p:cNvPr>
          <p:cNvGrpSpPr/>
          <p:nvPr/>
        </p:nvGrpSpPr>
        <p:grpSpPr>
          <a:xfrm>
            <a:off x="1441839" y="3312442"/>
            <a:ext cx="2549498" cy="1160930"/>
            <a:chOff x="4306709" y="3312442"/>
            <a:chExt cx="2549498" cy="1160930"/>
          </a:xfrm>
        </p:grpSpPr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4B7539EA-EED8-D964-F5E4-D92220267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4306709" y="3583706"/>
              <a:ext cx="2549498" cy="889666"/>
            </a:xfrm>
            <a:prstGeom prst="rect">
              <a:avLst/>
            </a:prstGeom>
          </p:spPr>
        </p:pic>
        <p:pic>
          <p:nvPicPr>
            <p:cNvPr id="53" name="Picture 91">
              <a:extLst>
                <a:ext uri="{FF2B5EF4-FFF2-40B4-BE49-F238E27FC236}">
                  <a16:creationId xmlns:a16="http://schemas.microsoft.com/office/drawing/2014/main" id="{A5DDD480-16B6-A56B-339A-64C488CB6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069047" y="3312442"/>
              <a:ext cx="999984" cy="518325"/>
            </a:xfrm>
            <a:prstGeom prst="rect">
              <a:avLst/>
            </a:prstGeom>
          </p:spPr>
        </p:pic>
        <p:sp>
          <p:nvSpPr>
            <p:cNvPr id="54" name="TextBox 16, chunk 2, chunk 1">
              <a:extLst>
                <a:ext uri="{FF2B5EF4-FFF2-40B4-BE49-F238E27FC236}">
                  <a16:creationId xmlns:a16="http://schemas.microsoft.com/office/drawing/2014/main" id="{828D40CF-3C03-E3E1-E157-D8191B825459}"/>
                </a:ext>
              </a:extLst>
            </p:cNvPr>
            <p:cNvSpPr txBox="1"/>
            <p:nvPr/>
          </p:nvSpPr>
          <p:spPr>
            <a:xfrm>
              <a:off x="4496272" y="3848952"/>
              <a:ext cx="2325085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 đúng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55" name="TextBox 16, chunk 2, chunk 12">
              <a:extLst>
                <a:ext uri="{FF2B5EF4-FFF2-40B4-BE49-F238E27FC236}">
                  <a16:creationId xmlns:a16="http://schemas.microsoft.com/office/drawing/2014/main" id="{2216407A-C167-2DB6-695F-093229048BFD}"/>
                </a:ext>
              </a:extLst>
            </p:cNvPr>
            <p:cNvSpPr txBox="1"/>
            <p:nvPr/>
          </p:nvSpPr>
          <p:spPr>
            <a:xfrm>
              <a:off x="5368216" y="3333164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56" name="sai 2 - 9Slide.vn">
            <a:extLst>
              <a:ext uri="{FF2B5EF4-FFF2-40B4-BE49-F238E27FC236}">
                <a16:creationId xmlns:a16="http://schemas.microsoft.com/office/drawing/2014/main" id="{7597CE01-895D-260C-66FF-00761EC0787A}"/>
              </a:ext>
            </a:extLst>
          </p:cNvPr>
          <p:cNvGrpSpPr/>
          <p:nvPr/>
        </p:nvGrpSpPr>
        <p:grpSpPr>
          <a:xfrm>
            <a:off x="1715277" y="4732445"/>
            <a:ext cx="1996522" cy="1160930"/>
            <a:chOff x="7356397" y="3482604"/>
            <a:chExt cx="1996522" cy="1160930"/>
          </a:xfrm>
        </p:grpSpPr>
        <p:pic>
          <p:nvPicPr>
            <p:cNvPr id="57" name="Picture 5">
              <a:extLst>
                <a:ext uri="{FF2B5EF4-FFF2-40B4-BE49-F238E27FC236}">
                  <a16:creationId xmlns:a16="http://schemas.microsoft.com/office/drawing/2014/main" id="{01A823E0-CE2F-7787-0800-F75AE3BBA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356397" y="3753868"/>
              <a:ext cx="1842495" cy="889666"/>
            </a:xfrm>
            <a:prstGeom prst="rect">
              <a:avLst/>
            </a:prstGeom>
          </p:spPr>
        </p:pic>
        <p:pic>
          <p:nvPicPr>
            <p:cNvPr id="58" name="Picture 9">
              <a:extLst>
                <a:ext uri="{FF2B5EF4-FFF2-40B4-BE49-F238E27FC236}">
                  <a16:creationId xmlns:a16="http://schemas.microsoft.com/office/drawing/2014/main" id="{B11082ED-55C0-DB37-B173-253D55485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745836" y="3482604"/>
              <a:ext cx="999984" cy="518325"/>
            </a:xfrm>
            <a:prstGeom prst="rect">
              <a:avLst/>
            </a:prstGeom>
          </p:spPr>
        </p:pic>
        <p:sp>
          <p:nvSpPr>
            <p:cNvPr id="59" name="TextBox 16, chunk 2, chunk 1">
              <a:extLst>
                <a:ext uri="{FF2B5EF4-FFF2-40B4-BE49-F238E27FC236}">
                  <a16:creationId xmlns:a16="http://schemas.microsoft.com/office/drawing/2014/main" id="{C02B1AFF-8E85-5C16-67DE-AF16A1AD4437}"/>
                </a:ext>
              </a:extLst>
            </p:cNvPr>
            <p:cNvSpPr txBox="1"/>
            <p:nvPr/>
          </p:nvSpPr>
          <p:spPr>
            <a:xfrm>
              <a:off x="7748526" y="4014697"/>
              <a:ext cx="16043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60" name="TextBox 16, chunk 2, chunk 1">
              <a:extLst>
                <a:ext uri="{FF2B5EF4-FFF2-40B4-BE49-F238E27FC236}">
                  <a16:creationId xmlns:a16="http://schemas.microsoft.com/office/drawing/2014/main" id="{F3A3BE8A-1806-F46F-AD8F-42E1137A8A55}"/>
                </a:ext>
              </a:extLst>
            </p:cNvPr>
            <p:cNvSpPr txBox="1"/>
            <p:nvPr/>
          </p:nvSpPr>
          <p:spPr>
            <a:xfrm>
              <a:off x="8045005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C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61" name="sai 3 - 9Slide.vn">
            <a:extLst>
              <a:ext uri="{FF2B5EF4-FFF2-40B4-BE49-F238E27FC236}">
                <a16:creationId xmlns:a16="http://schemas.microsoft.com/office/drawing/2014/main" id="{4DC738C8-3FA5-1A0F-29D2-F51D0F4AEDAA}"/>
              </a:ext>
            </a:extLst>
          </p:cNvPr>
          <p:cNvGrpSpPr/>
          <p:nvPr/>
        </p:nvGrpSpPr>
        <p:grpSpPr>
          <a:xfrm>
            <a:off x="4291414" y="4732445"/>
            <a:ext cx="3078002" cy="1160930"/>
            <a:chOff x="7183536" y="3482604"/>
            <a:chExt cx="3078002" cy="1160930"/>
          </a:xfrm>
        </p:grpSpPr>
        <p:pic>
          <p:nvPicPr>
            <p:cNvPr id="62" name="Picture 5">
              <a:extLst>
                <a:ext uri="{FF2B5EF4-FFF2-40B4-BE49-F238E27FC236}">
                  <a16:creationId xmlns:a16="http://schemas.microsoft.com/office/drawing/2014/main" id="{5C188514-3C41-216D-2BC1-07CDDD703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183536" y="3753868"/>
              <a:ext cx="2616417" cy="889666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420E08D6-75DC-BB48-F782-3CD0F6403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020560" y="3482604"/>
              <a:ext cx="999984" cy="518325"/>
            </a:xfrm>
            <a:prstGeom prst="rect">
              <a:avLst/>
            </a:prstGeom>
          </p:spPr>
        </p:pic>
        <p:sp>
          <p:nvSpPr>
            <p:cNvPr id="64" name="TextBox 16, chunk 2, chunk 1">
              <a:extLst>
                <a:ext uri="{FF2B5EF4-FFF2-40B4-BE49-F238E27FC236}">
                  <a16:creationId xmlns:a16="http://schemas.microsoft.com/office/drawing/2014/main" id="{8CC6A8CA-7AE8-6ABC-66A1-54CF8658D273}"/>
                </a:ext>
              </a:extLst>
            </p:cNvPr>
            <p:cNvSpPr txBox="1"/>
            <p:nvPr/>
          </p:nvSpPr>
          <p:spPr>
            <a:xfrm>
              <a:off x="7779550" y="4013657"/>
              <a:ext cx="2481988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65" name="TextBox 16, chunk 2, chunk 1">
              <a:extLst>
                <a:ext uri="{FF2B5EF4-FFF2-40B4-BE49-F238E27FC236}">
                  <a16:creationId xmlns:a16="http://schemas.microsoft.com/office/drawing/2014/main" id="{DF74AB9E-5227-0888-2590-4030FC1A080C}"/>
                </a:ext>
              </a:extLst>
            </p:cNvPr>
            <p:cNvSpPr txBox="1"/>
            <p:nvPr/>
          </p:nvSpPr>
          <p:spPr>
            <a:xfrm>
              <a:off x="8319729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D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17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grpId="1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4" dur="1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2" dur="100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0" dur="1000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8" dur="1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</p:childTnLst>
            </p:cTn>
          </p:par>
        </p:tnLst>
        <p:bldLst>
          <p:bldP spid="50" grpId="0"/>
          <p:bldP spid="50" grpId="1"/>
          <p:bldP spid="50" grpId="2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00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1000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1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</p:childTnLst>
            </p:cTn>
          </p:par>
        </p:tnLst>
        <p:bldLst>
          <p:bldP spid="50" grpId="0"/>
          <p:bldP spid="50" grpId="1"/>
          <p:bldP spid="50" grpId="2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90482" y="-1351677"/>
            <a:ext cx="4418614" cy="56777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99719" y="1346910"/>
            <a:ext cx="10970864" cy="5815073"/>
            <a:chOff x="0" y="0"/>
            <a:chExt cx="14392081" cy="7628479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7564979"/>
            </a:xfrm>
            <a:custGeom>
              <a:avLst/>
              <a:gdLst/>
              <a:ahLst/>
              <a:cxnLst/>
              <a:rect l="l" t="t" r="r" b="b"/>
              <a:pathLst>
                <a:path w="14328581" h="7564979">
                  <a:moveTo>
                    <a:pt x="14235872" y="7564979"/>
                  </a:moveTo>
                  <a:lnTo>
                    <a:pt x="92710" y="7564979"/>
                  </a:lnTo>
                  <a:cubicBezTo>
                    <a:pt x="41910" y="7564979"/>
                    <a:pt x="0" y="7523069"/>
                    <a:pt x="0" y="747226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7470999"/>
                  </a:lnTo>
                  <a:cubicBezTo>
                    <a:pt x="14328581" y="7523069"/>
                    <a:pt x="14286672" y="7564979"/>
                    <a:pt x="14235872" y="7564979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B3DBDB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7628479"/>
            </a:xfrm>
            <a:custGeom>
              <a:avLst/>
              <a:gdLst/>
              <a:ahLst/>
              <a:cxnLst/>
              <a:rect l="l" t="t" r="r" b="b"/>
              <a:pathLst>
                <a:path w="14392081" h="7628479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7504019"/>
                  </a:lnTo>
                  <a:cubicBezTo>
                    <a:pt x="14332392" y="7539579"/>
                    <a:pt x="14303181" y="7568789"/>
                    <a:pt x="14267622" y="7568789"/>
                  </a:cubicBezTo>
                  <a:lnTo>
                    <a:pt x="124460" y="7568789"/>
                  </a:lnTo>
                  <a:cubicBezTo>
                    <a:pt x="88900" y="7568789"/>
                    <a:pt x="59690" y="7539579"/>
                    <a:pt x="59690" y="750401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504019"/>
                  </a:lnTo>
                  <a:cubicBezTo>
                    <a:pt x="0" y="7572599"/>
                    <a:pt x="55880" y="7628479"/>
                    <a:pt x="124460" y="7628479"/>
                  </a:cubicBezTo>
                  <a:lnTo>
                    <a:pt x="14267622" y="7628479"/>
                  </a:lnTo>
                  <a:cubicBezTo>
                    <a:pt x="14336201" y="7628479"/>
                    <a:pt x="14392081" y="7572599"/>
                    <a:pt x="14392081" y="7504019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  <a:ln>
              <a:solidFill>
                <a:srgbClr val="B3DBDB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4858" y="1086315"/>
            <a:ext cx="9845725" cy="400900"/>
            <a:chOff x="0" y="0"/>
            <a:chExt cx="56765814" cy="2311400"/>
          </a:xfrm>
          <a:solidFill>
            <a:srgbClr val="BF6B6B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56765813" cy="2311400"/>
            </a:xfrm>
            <a:custGeom>
              <a:avLst/>
              <a:gdLst/>
              <a:ahLst/>
              <a:cxnLst/>
              <a:rect l="l" t="t" r="r" b="b"/>
              <a:pathLst>
                <a:path w="56765813" h="2311400">
                  <a:moveTo>
                    <a:pt x="56461013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56461013" y="2311400"/>
                  </a:lnTo>
                  <a:cubicBezTo>
                    <a:pt x="56629926" y="2311400"/>
                    <a:pt x="56765813" y="2175510"/>
                    <a:pt x="56765813" y="2006600"/>
                  </a:cubicBezTo>
                  <a:lnTo>
                    <a:pt x="56765813" y="304800"/>
                  </a:lnTo>
                  <a:cubicBezTo>
                    <a:pt x="56765813" y="135890"/>
                    <a:pt x="56629926" y="0"/>
                    <a:pt x="5646101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9249" y="-37585"/>
            <a:ext cx="3556210" cy="34074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26411" y="1769944"/>
            <a:ext cx="773325" cy="7592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57838" y="846167"/>
            <a:ext cx="543373" cy="5433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9008" y="643775"/>
            <a:ext cx="843440" cy="843440"/>
          </a:xfrm>
          <a:prstGeom prst="rect">
            <a:avLst/>
          </a:prstGeom>
        </p:spPr>
      </p:pic>
      <p:pic>
        <p:nvPicPr>
          <p:cNvPr id="46" name="Picture 45" descr="Bloated Taffy Cat">
            <a:extLst>
              <a:ext uri="{FF2B5EF4-FFF2-40B4-BE49-F238E27FC236}">
                <a16:creationId xmlns:a16="http://schemas.microsoft.com/office/drawing/2014/main" id="{10F43A73-A588-221B-7A67-64AC76F44E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372" y="-410145"/>
            <a:ext cx="2206790" cy="2206790"/>
          </a:xfrm>
          <a:prstGeom prst="rect">
            <a:avLst/>
          </a:prstGeom>
        </p:spPr>
      </p:pic>
      <p:pic>
        <p:nvPicPr>
          <p:cNvPr id="60" name="Picture 59" descr="Regal Taffy Cat">
            <a:extLst>
              <a:ext uri="{FF2B5EF4-FFF2-40B4-BE49-F238E27FC236}">
                <a16:creationId xmlns:a16="http://schemas.microsoft.com/office/drawing/2014/main" id="{806673EA-C6AB-8A9B-F426-B96CABD3B4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7011" y="1716837"/>
            <a:ext cx="6044129" cy="6044129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E424A63F-90AA-B160-8C5D-A6DB23BC23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47992" y="499305"/>
            <a:ext cx="670618" cy="62184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EE5A748-833F-FED7-5C42-9FB41585EFB3}"/>
              </a:ext>
            </a:extLst>
          </p:cNvPr>
          <p:cNvGrpSpPr/>
          <p:nvPr/>
        </p:nvGrpSpPr>
        <p:grpSpPr>
          <a:xfrm>
            <a:off x="4267200" y="1898612"/>
            <a:ext cx="5836781" cy="1508669"/>
            <a:chOff x="3514519" y="1483510"/>
            <a:chExt cx="4900468" cy="150866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1F3F59D-44DC-18D3-ABA8-1745E5D30931}"/>
                </a:ext>
              </a:extLst>
            </p:cNvPr>
            <p:cNvSpPr/>
            <p:nvPr/>
          </p:nvSpPr>
          <p:spPr>
            <a:xfrm>
              <a:off x="3620557" y="1575467"/>
              <a:ext cx="4794430" cy="1416712"/>
            </a:xfrm>
            <a:custGeom>
              <a:avLst/>
              <a:gdLst>
                <a:gd name="connsiteX0" fmla="*/ 113078 w 4794430"/>
                <a:gd name="connsiteY0" fmla="*/ 69600 h 1416712"/>
                <a:gd name="connsiteX1" fmla="*/ 432991 w 4794430"/>
                <a:gd name="connsiteY1" fmla="*/ 2162 h 1416712"/>
                <a:gd name="connsiteX2" fmla="*/ 1437379 w 4794430"/>
                <a:gd name="connsiteY2" fmla="*/ 14513 h 1416712"/>
                <a:gd name="connsiteX3" fmla="*/ 4527214 w 4794430"/>
                <a:gd name="connsiteY3" fmla="*/ 28799 h 1416712"/>
                <a:gd name="connsiteX4" fmla="*/ 4642221 w 4794430"/>
                <a:gd name="connsiteY4" fmla="*/ 43909 h 1416712"/>
                <a:gd name="connsiteX5" fmla="*/ 4715434 w 4794430"/>
                <a:gd name="connsiteY5" fmla="*/ 106200 h 1416712"/>
                <a:gd name="connsiteX6" fmla="*/ 4709571 w 4794430"/>
                <a:gd name="connsiteY6" fmla="*/ 727220 h 1416712"/>
                <a:gd name="connsiteX7" fmla="*/ 4767750 w 4794430"/>
                <a:gd name="connsiteY7" fmla="*/ 1264498 h 1416712"/>
                <a:gd name="connsiteX8" fmla="*/ 4599375 w 4794430"/>
                <a:gd name="connsiteY8" fmla="*/ 1365325 h 1416712"/>
                <a:gd name="connsiteX9" fmla="*/ 4132284 w 4794430"/>
                <a:gd name="connsiteY9" fmla="*/ 1385910 h 1416712"/>
                <a:gd name="connsiteX10" fmla="*/ 2690271 w 4794430"/>
                <a:gd name="connsiteY10" fmla="*/ 1411848 h 1416712"/>
                <a:gd name="connsiteX11" fmla="*/ 262060 w 4794430"/>
                <a:gd name="connsiteY11" fmla="*/ 1377305 h 1416712"/>
                <a:gd name="connsiteX12" fmla="*/ 186893 w 4794430"/>
                <a:gd name="connsiteY12" fmla="*/ 1370800 h 1416712"/>
                <a:gd name="connsiteX13" fmla="*/ 149459 w 4794430"/>
                <a:gd name="connsiteY13" fmla="*/ 1350750 h 1416712"/>
                <a:gd name="connsiteX14" fmla="*/ 71736 w 4794430"/>
                <a:gd name="connsiteY14" fmla="*/ 975767 h 1416712"/>
                <a:gd name="connsiteX15" fmla="*/ 126308 w 4794430"/>
                <a:gd name="connsiteY15" fmla="*/ 65112 h 141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94430" h="1416712">
                  <a:moveTo>
                    <a:pt x="113078" y="69600"/>
                  </a:moveTo>
                  <a:cubicBezTo>
                    <a:pt x="89175" y="28429"/>
                    <a:pt x="281754" y="5620"/>
                    <a:pt x="432991" y="2162"/>
                  </a:cubicBezTo>
                  <a:cubicBezTo>
                    <a:pt x="767486" y="-5413"/>
                    <a:pt x="1102583" y="8914"/>
                    <a:pt x="1437379" y="14513"/>
                  </a:cubicBezTo>
                  <a:cubicBezTo>
                    <a:pt x="2471684" y="32423"/>
                    <a:pt x="3498472" y="-17888"/>
                    <a:pt x="4527214" y="28799"/>
                  </a:cubicBezTo>
                  <a:cubicBezTo>
                    <a:pt x="4556079" y="30076"/>
                    <a:pt x="4616062" y="35304"/>
                    <a:pt x="4642221" y="43909"/>
                  </a:cubicBezTo>
                  <a:cubicBezTo>
                    <a:pt x="4679504" y="56260"/>
                    <a:pt x="4715434" y="70217"/>
                    <a:pt x="4715434" y="106200"/>
                  </a:cubicBezTo>
                  <a:cubicBezTo>
                    <a:pt x="4715434" y="300362"/>
                    <a:pt x="4677399" y="427703"/>
                    <a:pt x="4709571" y="727220"/>
                  </a:cubicBezTo>
                  <a:cubicBezTo>
                    <a:pt x="4725657" y="875434"/>
                    <a:pt x="4847127" y="1117806"/>
                    <a:pt x="4767750" y="1264498"/>
                  </a:cubicBezTo>
                  <a:cubicBezTo>
                    <a:pt x="4747606" y="1302004"/>
                    <a:pt x="4708669" y="1342063"/>
                    <a:pt x="4599375" y="1365325"/>
                  </a:cubicBezTo>
                  <a:cubicBezTo>
                    <a:pt x="4471891" y="1392456"/>
                    <a:pt x="4293444" y="1388133"/>
                    <a:pt x="4132284" y="1385910"/>
                  </a:cubicBezTo>
                  <a:cubicBezTo>
                    <a:pt x="3651212" y="1379117"/>
                    <a:pt x="3171343" y="1402667"/>
                    <a:pt x="2690271" y="1411848"/>
                  </a:cubicBezTo>
                  <a:cubicBezTo>
                    <a:pt x="1880567" y="1427534"/>
                    <a:pt x="1068607" y="1402420"/>
                    <a:pt x="262060" y="1377305"/>
                  </a:cubicBezTo>
                  <a:cubicBezTo>
                    <a:pt x="235300" y="1376482"/>
                    <a:pt x="207037" y="1375494"/>
                    <a:pt x="186893" y="1370800"/>
                  </a:cubicBezTo>
                  <a:cubicBezTo>
                    <a:pt x="166748" y="1366107"/>
                    <a:pt x="156826" y="1358120"/>
                    <a:pt x="149459" y="1350750"/>
                  </a:cubicBezTo>
                  <a:cubicBezTo>
                    <a:pt x="30544" y="1229502"/>
                    <a:pt x="69481" y="1101420"/>
                    <a:pt x="71736" y="975767"/>
                  </a:cubicBezTo>
                  <a:cubicBezTo>
                    <a:pt x="78802" y="671227"/>
                    <a:pt x="-125955" y="361665"/>
                    <a:pt x="126308" y="65112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150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EC7EBDD-A7A0-63B8-739F-C1D0716A3824}"/>
                </a:ext>
              </a:extLst>
            </p:cNvPr>
            <p:cNvSpPr/>
            <p:nvPr/>
          </p:nvSpPr>
          <p:spPr>
            <a:xfrm>
              <a:off x="3514519" y="1483510"/>
              <a:ext cx="4794648" cy="1416915"/>
            </a:xfrm>
            <a:custGeom>
              <a:avLst/>
              <a:gdLst>
                <a:gd name="connsiteX0" fmla="*/ 113316 w 4794648"/>
                <a:gd name="connsiteY0" fmla="*/ 69620 h 1416915"/>
                <a:gd name="connsiteX1" fmla="*/ 433229 w 4794648"/>
                <a:gd name="connsiteY1" fmla="*/ 2182 h 1416915"/>
                <a:gd name="connsiteX2" fmla="*/ 1437467 w 4794648"/>
                <a:gd name="connsiteY2" fmla="*/ 14533 h 1416915"/>
                <a:gd name="connsiteX3" fmla="*/ 4527453 w 4794648"/>
                <a:gd name="connsiteY3" fmla="*/ 28819 h 1416915"/>
                <a:gd name="connsiteX4" fmla="*/ 4642308 w 4794648"/>
                <a:gd name="connsiteY4" fmla="*/ 43929 h 1416915"/>
                <a:gd name="connsiteX5" fmla="*/ 4715672 w 4794648"/>
                <a:gd name="connsiteY5" fmla="*/ 106220 h 1416915"/>
                <a:gd name="connsiteX6" fmla="*/ 4709809 w 4794648"/>
                <a:gd name="connsiteY6" fmla="*/ 727281 h 1416915"/>
                <a:gd name="connsiteX7" fmla="*/ 4767989 w 4794648"/>
                <a:gd name="connsiteY7" fmla="*/ 1264559 h 1416915"/>
                <a:gd name="connsiteX8" fmla="*/ 4599463 w 4794648"/>
                <a:gd name="connsiteY8" fmla="*/ 1365386 h 1416915"/>
                <a:gd name="connsiteX9" fmla="*/ 4132523 w 4794648"/>
                <a:gd name="connsiteY9" fmla="*/ 1385971 h 1416915"/>
                <a:gd name="connsiteX10" fmla="*/ 2690960 w 4794648"/>
                <a:gd name="connsiteY10" fmla="*/ 1412156 h 1416915"/>
                <a:gd name="connsiteX11" fmla="*/ 262749 w 4794648"/>
                <a:gd name="connsiteY11" fmla="*/ 1377449 h 1416915"/>
                <a:gd name="connsiteX12" fmla="*/ 187582 w 4794648"/>
                <a:gd name="connsiteY12" fmla="*/ 1370903 h 1416915"/>
                <a:gd name="connsiteX13" fmla="*/ 149998 w 4794648"/>
                <a:gd name="connsiteY13" fmla="*/ 1350894 h 1416915"/>
                <a:gd name="connsiteX14" fmla="*/ 71974 w 4794648"/>
                <a:gd name="connsiteY14" fmla="*/ 975746 h 1416915"/>
                <a:gd name="connsiteX15" fmla="*/ 126546 w 4794648"/>
                <a:gd name="connsiteY15" fmla="*/ 65091 h 141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94648" h="1416915">
                  <a:moveTo>
                    <a:pt x="113316" y="69620"/>
                  </a:moveTo>
                  <a:cubicBezTo>
                    <a:pt x="90165" y="28531"/>
                    <a:pt x="281842" y="5599"/>
                    <a:pt x="433229" y="2182"/>
                  </a:cubicBezTo>
                  <a:cubicBezTo>
                    <a:pt x="767574" y="-5435"/>
                    <a:pt x="1102671" y="8893"/>
                    <a:pt x="1437467" y="14533"/>
                  </a:cubicBezTo>
                  <a:cubicBezTo>
                    <a:pt x="2471772" y="32648"/>
                    <a:pt x="3498560" y="-17704"/>
                    <a:pt x="4527453" y="28819"/>
                  </a:cubicBezTo>
                  <a:cubicBezTo>
                    <a:pt x="4556317" y="30137"/>
                    <a:pt x="4616150" y="35324"/>
                    <a:pt x="4642308" y="43929"/>
                  </a:cubicBezTo>
                  <a:cubicBezTo>
                    <a:pt x="4679742" y="56280"/>
                    <a:pt x="4715672" y="70278"/>
                    <a:pt x="4715672" y="106220"/>
                  </a:cubicBezTo>
                  <a:cubicBezTo>
                    <a:pt x="4715672" y="300381"/>
                    <a:pt x="4677487" y="427723"/>
                    <a:pt x="4709809" y="727281"/>
                  </a:cubicBezTo>
                  <a:cubicBezTo>
                    <a:pt x="4725745" y="875495"/>
                    <a:pt x="4847366" y="1117867"/>
                    <a:pt x="4767989" y="1264559"/>
                  </a:cubicBezTo>
                  <a:cubicBezTo>
                    <a:pt x="4747693" y="1302065"/>
                    <a:pt x="4708757" y="1342124"/>
                    <a:pt x="4599463" y="1365386"/>
                  </a:cubicBezTo>
                  <a:cubicBezTo>
                    <a:pt x="4472130" y="1392517"/>
                    <a:pt x="4293682" y="1388153"/>
                    <a:pt x="4132523" y="1385971"/>
                  </a:cubicBezTo>
                  <a:cubicBezTo>
                    <a:pt x="3651000" y="1379219"/>
                    <a:pt x="3172032" y="1402810"/>
                    <a:pt x="2690960" y="1412156"/>
                  </a:cubicBezTo>
                  <a:cubicBezTo>
                    <a:pt x="1881256" y="1427636"/>
                    <a:pt x="1069296" y="1402522"/>
                    <a:pt x="262749" y="1377449"/>
                  </a:cubicBezTo>
                  <a:cubicBezTo>
                    <a:pt x="235990" y="1376625"/>
                    <a:pt x="207576" y="1375596"/>
                    <a:pt x="187582" y="1370903"/>
                  </a:cubicBezTo>
                  <a:cubicBezTo>
                    <a:pt x="167587" y="1366209"/>
                    <a:pt x="157515" y="1358263"/>
                    <a:pt x="149998" y="1350894"/>
                  </a:cubicBezTo>
                  <a:cubicBezTo>
                    <a:pt x="30031" y="1229358"/>
                    <a:pt x="68967" y="1101399"/>
                    <a:pt x="71974" y="975746"/>
                  </a:cubicBezTo>
                  <a:cubicBezTo>
                    <a:pt x="78889" y="671083"/>
                    <a:pt x="-126168" y="361685"/>
                    <a:pt x="126546" y="65091"/>
                  </a:cubicBezTo>
                </a:path>
              </a:pathLst>
            </a:custGeom>
            <a:solidFill>
              <a:srgbClr val="F09571"/>
            </a:solidFill>
            <a:ln w="150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" name="sai1 - 9Slide.vn">
            <a:extLst>
              <a:ext uri="{FF2B5EF4-FFF2-40B4-BE49-F238E27FC236}">
                <a16:creationId xmlns:a16="http://schemas.microsoft.com/office/drawing/2014/main" id="{DF48FC68-3C5C-7149-2B6B-87C2CBFD0D0D}"/>
              </a:ext>
            </a:extLst>
          </p:cNvPr>
          <p:cNvGrpSpPr/>
          <p:nvPr/>
        </p:nvGrpSpPr>
        <p:grpSpPr>
          <a:xfrm>
            <a:off x="4591006" y="3573755"/>
            <a:ext cx="1842495" cy="1160930"/>
            <a:chOff x="7356397" y="3482604"/>
            <a:chExt cx="1842495" cy="1160930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FF96A15B-057C-F9C7-6E0F-979872F1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356397" y="3753868"/>
              <a:ext cx="1842495" cy="889666"/>
            </a:xfrm>
            <a:prstGeom prst="rect">
              <a:avLst/>
            </a:prstGeom>
          </p:spPr>
        </p:pic>
        <p:pic>
          <p:nvPicPr>
            <p:cNvPr id="25" name="Picture 9">
              <a:extLst>
                <a:ext uri="{FF2B5EF4-FFF2-40B4-BE49-F238E27FC236}">
                  <a16:creationId xmlns:a16="http://schemas.microsoft.com/office/drawing/2014/main" id="{6957689E-347F-AD94-6996-0E019AEAD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745836" y="3482604"/>
              <a:ext cx="999984" cy="518325"/>
            </a:xfrm>
            <a:prstGeom prst="rect">
              <a:avLst/>
            </a:prstGeom>
          </p:spPr>
        </p:pic>
        <p:sp>
          <p:nvSpPr>
            <p:cNvPr id="26" name="TextBox 16, chunk 2, chunk 1">
              <a:extLst>
                <a:ext uri="{FF2B5EF4-FFF2-40B4-BE49-F238E27FC236}">
                  <a16:creationId xmlns:a16="http://schemas.microsoft.com/office/drawing/2014/main" id="{06657726-5BE6-3638-15DC-9A98B72F2E05}"/>
                </a:ext>
              </a:extLst>
            </p:cNvPr>
            <p:cNvSpPr txBox="1"/>
            <p:nvPr/>
          </p:nvSpPr>
          <p:spPr>
            <a:xfrm>
              <a:off x="7577955" y="4014697"/>
              <a:ext cx="16043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3 IcielPanton Black" panose="00000A00000000000000" pitchFamily="2" charset="0"/>
                </a:rPr>
                <a:t>Đáp án</a:t>
              </a:r>
            </a:p>
          </p:txBody>
        </p:sp>
        <p:sp>
          <p:nvSpPr>
            <p:cNvPr id="29" name="TextBox 16, chunk 2, chunk 1">
              <a:extLst>
                <a:ext uri="{FF2B5EF4-FFF2-40B4-BE49-F238E27FC236}">
                  <a16:creationId xmlns:a16="http://schemas.microsoft.com/office/drawing/2014/main" id="{E19327ED-CA92-1445-0395-31304FF6D6D7}"/>
                </a:ext>
              </a:extLst>
            </p:cNvPr>
            <p:cNvSpPr txBox="1"/>
            <p:nvPr/>
          </p:nvSpPr>
          <p:spPr>
            <a:xfrm>
              <a:off x="8045005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30" name="TextBox 19, chunk 1">
            <a:extLst>
              <a:ext uri="{FF2B5EF4-FFF2-40B4-BE49-F238E27FC236}">
                <a16:creationId xmlns:a16="http://schemas.microsoft.com/office/drawing/2014/main" id="{41F9B1B1-1708-D8EF-878A-0BEFF734E704}"/>
              </a:ext>
            </a:extLst>
          </p:cNvPr>
          <p:cNvSpPr txBox="1"/>
          <p:nvPr/>
        </p:nvSpPr>
        <p:spPr>
          <a:xfrm>
            <a:off x="4934835" y="2192728"/>
            <a:ext cx="4378720" cy="984885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>
            <a:defPPr>
              <a:defRPr lang="en-US"/>
            </a:defPPr>
            <a:lvl1pPr algn="ctr">
              <a:defRPr kumimoji="0" sz="3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IcielPanton Black" panose="00000A00000000000000" pitchFamily="2" charset="0"/>
                <a:ea typeface="#9Slide02 Tieu de dai" panose="02000000000000000000" pitchFamily="2" charset="0"/>
              </a:defRPr>
            </a:lvl1pPr>
          </a:lstStyle>
          <a:p>
            <a:r>
              <a:rPr lang="en-US"/>
              <a:t>Câu hỏi 6: Nội dung câu hỏi?</a:t>
            </a:r>
          </a:p>
        </p:txBody>
      </p:sp>
      <p:grpSp>
        <p:nvGrpSpPr>
          <p:cNvPr id="32" name="đúng - 9Slide.vn">
            <a:extLst>
              <a:ext uri="{FF2B5EF4-FFF2-40B4-BE49-F238E27FC236}">
                <a16:creationId xmlns:a16="http://schemas.microsoft.com/office/drawing/2014/main" id="{55D3DE53-9555-C2DA-1597-09D6F2792DCF}"/>
              </a:ext>
            </a:extLst>
          </p:cNvPr>
          <p:cNvGrpSpPr/>
          <p:nvPr/>
        </p:nvGrpSpPr>
        <p:grpSpPr>
          <a:xfrm>
            <a:off x="4341827" y="5035468"/>
            <a:ext cx="2549498" cy="1160930"/>
            <a:chOff x="4306709" y="3312442"/>
            <a:chExt cx="2549498" cy="1160930"/>
          </a:xfrm>
        </p:grpSpPr>
        <p:pic>
          <p:nvPicPr>
            <p:cNvPr id="47" name="Picture 5">
              <a:extLst>
                <a:ext uri="{FF2B5EF4-FFF2-40B4-BE49-F238E27FC236}">
                  <a16:creationId xmlns:a16="http://schemas.microsoft.com/office/drawing/2014/main" id="{0B1A94A1-911C-6CF0-DDB8-477ADAB36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306709" y="3583706"/>
              <a:ext cx="2549498" cy="889666"/>
            </a:xfrm>
            <a:prstGeom prst="rect">
              <a:avLst/>
            </a:prstGeom>
          </p:spPr>
        </p:pic>
        <p:pic>
          <p:nvPicPr>
            <p:cNvPr id="48" name="Picture 91">
              <a:extLst>
                <a:ext uri="{FF2B5EF4-FFF2-40B4-BE49-F238E27FC236}">
                  <a16:creationId xmlns:a16="http://schemas.microsoft.com/office/drawing/2014/main" id="{4DBC4C0E-FB2D-A6E8-CF96-F6FBF9ECE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069047" y="3312442"/>
              <a:ext cx="999984" cy="518325"/>
            </a:xfrm>
            <a:prstGeom prst="rect">
              <a:avLst/>
            </a:prstGeom>
          </p:spPr>
        </p:pic>
        <p:sp>
          <p:nvSpPr>
            <p:cNvPr id="49" name="TextBox 16, chunk 2, chunk 1">
              <a:extLst>
                <a:ext uri="{FF2B5EF4-FFF2-40B4-BE49-F238E27FC236}">
                  <a16:creationId xmlns:a16="http://schemas.microsoft.com/office/drawing/2014/main" id="{F1E24B38-0588-81AB-47BE-16F5BEAD8A94}"/>
                </a:ext>
              </a:extLst>
            </p:cNvPr>
            <p:cNvSpPr txBox="1"/>
            <p:nvPr/>
          </p:nvSpPr>
          <p:spPr>
            <a:xfrm>
              <a:off x="4496272" y="3848952"/>
              <a:ext cx="2325085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 đúng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50" name="TextBox 16, chunk 2, chunk 12">
              <a:extLst>
                <a:ext uri="{FF2B5EF4-FFF2-40B4-BE49-F238E27FC236}">
                  <a16:creationId xmlns:a16="http://schemas.microsoft.com/office/drawing/2014/main" id="{A3D3BBCC-41AC-29A2-14F0-393588299DDD}"/>
                </a:ext>
              </a:extLst>
            </p:cNvPr>
            <p:cNvSpPr txBox="1"/>
            <p:nvPr/>
          </p:nvSpPr>
          <p:spPr>
            <a:xfrm>
              <a:off x="5368216" y="3333164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C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51" name="sai 2 - 9Slide.vn">
            <a:extLst>
              <a:ext uri="{FF2B5EF4-FFF2-40B4-BE49-F238E27FC236}">
                <a16:creationId xmlns:a16="http://schemas.microsoft.com/office/drawing/2014/main" id="{C60AE918-3E8F-C284-2886-BEFB169AB7A4}"/>
              </a:ext>
            </a:extLst>
          </p:cNvPr>
          <p:cNvGrpSpPr/>
          <p:nvPr/>
        </p:nvGrpSpPr>
        <p:grpSpPr>
          <a:xfrm>
            <a:off x="7440290" y="3531136"/>
            <a:ext cx="1996522" cy="1160930"/>
            <a:chOff x="7356397" y="3482604"/>
            <a:chExt cx="1996522" cy="1160930"/>
          </a:xfrm>
        </p:grpSpPr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7FCB80EB-2BAA-FF79-8BB0-9952D49F4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356397" y="3753868"/>
              <a:ext cx="1842495" cy="889666"/>
            </a:xfrm>
            <a:prstGeom prst="rect">
              <a:avLst/>
            </a:prstGeom>
          </p:spPr>
        </p:pic>
        <p:pic>
          <p:nvPicPr>
            <p:cNvPr id="53" name="Picture 9">
              <a:extLst>
                <a:ext uri="{FF2B5EF4-FFF2-40B4-BE49-F238E27FC236}">
                  <a16:creationId xmlns:a16="http://schemas.microsoft.com/office/drawing/2014/main" id="{06EF17E0-9571-4F5E-9D6D-FCF18F9D4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745836" y="3482604"/>
              <a:ext cx="999984" cy="518325"/>
            </a:xfrm>
            <a:prstGeom prst="rect">
              <a:avLst/>
            </a:prstGeom>
          </p:spPr>
        </p:pic>
        <p:sp>
          <p:nvSpPr>
            <p:cNvPr id="54" name="TextBox 16, chunk 2, chunk 1">
              <a:extLst>
                <a:ext uri="{FF2B5EF4-FFF2-40B4-BE49-F238E27FC236}">
                  <a16:creationId xmlns:a16="http://schemas.microsoft.com/office/drawing/2014/main" id="{3EDDB4C5-AB82-DAF6-1AA8-7A44D5863A98}"/>
                </a:ext>
              </a:extLst>
            </p:cNvPr>
            <p:cNvSpPr txBox="1"/>
            <p:nvPr/>
          </p:nvSpPr>
          <p:spPr>
            <a:xfrm>
              <a:off x="7748526" y="4014697"/>
              <a:ext cx="16043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55" name="TextBox 16, chunk 2, chunk 1">
              <a:extLst>
                <a:ext uri="{FF2B5EF4-FFF2-40B4-BE49-F238E27FC236}">
                  <a16:creationId xmlns:a16="http://schemas.microsoft.com/office/drawing/2014/main" id="{9CB0200F-DB89-887D-4D6C-419028E0DFC1}"/>
                </a:ext>
              </a:extLst>
            </p:cNvPr>
            <p:cNvSpPr txBox="1"/>
            <p:nvPr/>
          </p:nvSpPr>
          <p:spPr>
            <a:xfrm>
              <a:off x="8045005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56" name="sai 3 - 9Slide.vn">
            <a:extLst>
              <a:ext uri="{FF2B5EF4-FFF2-40B4-BE49-F238E27FC236}">
                <a16:creationId xmlns:a16="http://schemas.microsoft.com/office/drawing/2014/main" id="{29C83E8E-C38F-F3B7-3FA6-64A2A54973DD}"/>
              </a:ext>
            </a:extLst>
          </p:cNvPr>
          <p:cNvGrpSpPr/>
          <p:nvPr/>
        </p:nvGrpSpPr>
        <p:grpSpPr>
          <a:xfrm>
            <a:off x="7101535" y="4993758"/>
            <a:ext cx="3078002" cy="1160930"/>
            <a:chOff x="7183536" y="3482604"/>
            <a:chExt cx="3078002" cy="1160930"/>
          </a:xfrm>
        </p:grpSpPr>
        <p:pic>
          <p:nvPicPr>
            <p:cNvPr id="57" name="Picture 5">
              <a:extLst>
                <a:ext uri="{FF2B5EF4-FFF2-40B4-BE49-F238E27FC236}">
                  <a16:creationId xmlns:a16="http://schemas.microsoft.com/office/drawing/2014/main" id="{FCF5744A-5C61-F68A-D891-91881FDB6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183536" y="3753868"/>
              <a:ext cx="2616417" cy="889666"/>
            </a:xfrm>
            <a:prstGeom prst="rect">
              <a:avLst/>
            </a:prstGeom>
          </p:spPr>
        </p:pic>
        <p:pic>
          <p:nvPicPr>
            <p:cNvPr id="58" name="Picture 9">
              <a:extLst>
                <a:ext uri="{FF2B5EF4-FFF2-40B4-BE49-F238E27FC236}">
                  <a16:creationId xmlns:a16="http://schemas.microsoft.com/office/drawing/2014/main" id="{C999FD95-2EC6-D080-D34C-E88AF2F0E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8020560" y="3482604"/>
              <a:ext cx="999984" cy="518325"/>
            </a:xfrm>
            <a:prstGeom prst="rect">
              <a:avLst/>
            </a:prstGeom>
          </p:spPr>
        </p:pic>
        <p:sp>
          <p:nvSpPr>
            <p:cNvPr id="59" name="TextBox 16, chunk 2, chunk 1">
              <a:extLst>
                <a:ext uri="{FF2B5EF4-FFF2-40B4-BE49-F238E27FC236}">
                  <a16:creationId xmlns:a16="http://schemas.microsoft.com/office/drawing/2014/main" id="{023EF298-81C7-9814-4CDD-69DF89EC7E46}"/>
                </a:ext>
              </a:extLst>
            </p:cNvPr>
            <p:cNvSpPr txBox="1"/>
            <p:nvPr/>
          </p:nvSpPr>
          <p:spPr>
            <a:xfrm>
              <a:off x="7779550" y="4013657"/>
              <a:ext cx="2481988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61" name="TextBox 16, chunk 2, chunk 1">
              <a:extLst>
                <a:ext uri="{FF2B5EF4-FFF2-40B4-BE49-F238E27FC236}">
                  <a16:creationId xmlns:a16="http://schemas.microsoft.com/office/drawing/2014/main" id="{4335AD21-CD13-D359-D399-01660B167013}"/>
                </a:ext>
              </a:extLst>
            </p:cNvPr>
            <p:cNvSpPr txBox="1"/>
            <p:nvPr/>
          </p:nvSpPr>
          <p:spPr>
            <a:xfrm>
              <a:off x="8319729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D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499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grpId="1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4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2" dur="1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0" dur="100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0" grpId="1"/>
          <p:bldP spid="30" grpId="2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100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0" grpId="1"/>
          <p:bldP spid="30" grpId="2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26450" y="-686153"/>
            <a:ext cx="4418614" cy="56777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37264" y="886250"/>
            <a:ext cx="10379592" cy="6193725"/>
            <a:chOff x="0" y="0"/>
            <a:chExt cx="13616424" cy="812521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552925" cy="8061711"/>
            </a:xfrm>
            <a:custGeom>
              <a:avLst/>
              <a:gdLst/>
              <a:ahLst/>
              <a:cxnLst/>
              <a:rect l="l" t="t" r="r" b="b"/>
              <a:pathLst>
                <a:path w="13552925" h="8061711">
                  <a:moveTo>
                    <a:pt x="13460214" y="8061711"/>
                  </a:moveTo>
                  <a:lnTo>
                    <a:pt x="92710" y="8061711"/>
                  </a:lnTo>
                  <a:cubicBezTo>
                    <a:pt x="41910" y="8061711"/>
                    <a:pt x="0" y="8019801"/>
                    <a:pt x="0" y="796900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458944" y="0"/>
                  </a:lnTo>
                  <a:cubicBezTo>
                    <a:pt x="13509744" y="0"/>
                    <a:pt x="13551653" y="41910"/>
                    <a:pt x="13551653" y="92710"/>
                  </a:cubicBezTo>
                  <a:lnTo>
                    <a:pt x="13551653" y="7967731"/>
                  </a:lnTo>
                  <a:cubicBezTo>
                    <a:pt x="13552925" y="8019801"/>
                    <a:pt x="13511014" y="8061711"/>
                    <a:pt x="13460214" y="806171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3616425" cy="8125212"/>
            </a:xfrm>
            <a:custGeom>
              <a:avLst/>
              <a:gdLst/>
              <a:ahLst/>
              <a:cxnLst/>
              <a:rect l="l" t="t" r="r" b="b"/>
              <a:pathLst>
                <a:path w="13616425" h="8125212">
                  <a:moveTo>
                    <a:pt x="13491964" y="59690"/>
                  </a:moveTo>
                  <a:cubicBezTo>
                    <a:pt x="13527525" y="59690"/>
                    <a:pt x="13556734" y="88900"/>
                    <a:pt x="13556734" y="124460"/>
                  </a:cubicBezTo>
                  <a:lnTo>
                    <a:pt x="13556734" y="8000751"/>
                  </a:lnTo>
                  <a:cubicBezTo>
                    <a:pt x="13556734" y="8036312"/>
                    <a:pt x="13527525" y="8065522"/>
                    <a:pt x="13491964" y="8065522"/>
                  </a:cubicBezTo>
                  <a:lnTo>
                    <a:pt x="124460" y="8065522"/>
                  </a:lnTo>
                  <a:cubicBezTo>
                    <a:pt x="88900" y="8065522"/>
                    <a:pt x="59690" y="8036312"/>
                    <a:pt x="59690" y="800075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491964" y="59690"/>
                  </a:lnTo>
                  <a:moveTo>
                    <a:pt x="1349196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000751"/>
                  </a:lnTo>
                  <a:cubicBezTo>
                    <a:pt x="0" y="8069331"/>
                    <a:pt x="55880" y="8125212"/>
                    <a:pt x="124460" y="8125212"/>
                  </a:cubicBezTo>
                  <a:lnTo>
                    <a:pt x="13491964" y="8125212"/>
                  </a:lnTo>
                  <a:cubicBezTo>
                    <a:pt x="13560544" y="8125212"/>
                    <a:pt x="13616425" y="8069331"/>
                    <a:pt x="13616425" y="8000751"/>
                  </a:cubicBezTo>
                  <a:lnTo>
                    <a:pt x="13616425" y="124460"/>
                  </a:lnTo>
                  <a:cubicBezTo>
                    <a:pt x="13616425" y="55880"/>
                    <a:pt x="13560544" y="0"/>
                    <a:pt x="13491964" y="0"/>
                  </a:cubicBezTo>
                  <a:close/>
                </a:path>
              </a:pathLst>
            </a:custGeom>
            <a:solidFill>
              <a:srgbClr val="403C38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981895">
            <a:off x="-31102" y="5308186"/>
            <a:ext cx="3350815" cy="321069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737264" y="685800"/>
            <a:ext cx="10379592" cy="400900"/>
            <a:chOff x="0" y="0"/>
            <a:chExt cx="59843839" cy="2311400"/>
          </a:xfrm>
          <a:solidFill>
            <a:srgbClr val="F09571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59843839" cy="2311400"/>
            </a:xfrm>
            <a:custGeom>
              <a:avLst/>
              <a:gdLst/>
              <a:ahLst/>
              <a:cxnLst/>
              <a:rect l="l" t="t" r="r" b="b"/>
              <a:pathLst>
                <a:path w="59843839" h="2311400">
                  <a:moveTo>
                    <a:pt x="5953903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59539039" y="2311400"/>
                  </a:lnTo>
                  <a:cubicBezTo>
                    <a:pt x="59707946" y="2311400"/>
                    <a:pt x="59843839" y="2175510"/>
                    <a:pt x="59843839" y="2006600"/>
                  </a:cubicBezTo>
                  <a:lnTo>
                    <a:pt x="59843839" y="304800"/>
                  </a:lnTo>
                  <a:cubicBezTo>
                    <a:pt x="59843839" y="135890"/>
                    <a:pt x="59707946" y="0"/>
                    <a:pt x="59539039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361714">
            <a:off x="5983697" y="-2048074"/>
            <a:ext cx="6543171" cy="62695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70924" y="788362"/>
            <a:ext cx="484359" cy="48435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99401" y="288518"/>
            <a:ext cx="984203" cy="9842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25586" y="1392878"/>
            <a:ext cx="681209" cy="6812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6028" y="6348688"/>
            <a:ext cx="391237" cy="391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BB31E5-AAC4-F893-6D9C-D1158D7EF8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740147" y="236597"/>
            <a:ext cx="7932057" cy="7932057"/>
          </a:xfrm>
          <a:prstGeom prst="rect">
            <a:avLst/>
          </a:prstGeom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22C356A0-C9C4-51EC-7A0A-9363F7DC795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6283282">
            <a:off x="-2424586" y="-2315380"/>
            <a:ext cx="4890537" cy="4780500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id="{0FEEBA2B-D2BF-45AE-2AE9-545A697080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47992" y="499305"/>
            <a:ext cx="670618" cy="6218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0935142-5DCC-1924-F0F7-858D60410411}"/>
              </a:ext>
            </a:extLst>
          </p:cNvPr>
          <p:cNvGrpSpPr/>
          <p:nvPr/>
        </p:nvGrpSpPr>
        <p:grpSpPr>
          <a:xfrm>
            <a:off x="1457079" y="1637299"/>
            <a:ext cx="5836781" cy="1508669"/>
            <a:chOff x="3514519" y="1483510"/>
            <a:chExt cx="4900468" cy="150866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5515345-E097-BA81-AD2B-A15009708D53}"/>
                </a:ext>
              </a:extLst>
            </p:cNvPr>
            <p:cNvSpPr/>
            <p:nvPr/>
          </p:nvSpPr>
          <p:spPr>
            <a:xfrm>
              <a:off x="3620557" y="1575467"/>
              <a:ext cx="4794430" cy="1416712"/>
            </a:xfrm>
            <a:custGeom>
              <a:avLst/>
              <a:gdLst>
                <a:gd name="connsiteX0" fmla="*/ 113078 w 4794430"/>
                <a:gd name="connsiteY0" fmla="*/ 69600 h 1416712"/>
                <a:gd name="connsiteX1" fmla="*/ 432991 w 4794430"/>
                <a:gd name="connsiteY1" fmla="*/ 2162 h 1416712"/>
                <a:gd name="connsiteX2" fmla="*/ 1437379 w 4794430"/>
                <a:gd name="connsiteY2" fmla="*/ 14513 h 1416712"/>
                <a:gd name="connsiteX3" fmla="*/ 4527214 w 4794430"/>
                <a:gd name="connsiteY3" fmla="*/ 28799 h 1416712"/>
                <a:gd name="connsiteX4" fmla="*/ 4642221 w 4794430"/>
                <a:gd name="connsiteY4" fmla="*/ 43909 h 1416712"/>
                <a:gd name="connsiteX5" fmla="*/ 4715434 w 4794430"/>
                <a:gd name="connsiteY5" fmla="*/ 106200 h 1416712"/>
                <a:gd name="connsiteX6" fmla="*/ 4709571 w 4794430"/>
                <a:gd name="connsiteY6" fmla="*/ 727220 h 1416712"/>
                <a:gd name="connsiteX7" fmla="*/ 4767750 w 4794430"/>
                <a:gd name="connsiteY7" fmla="*/ 1264498 h 1416712"/>
                <a:gd name="connsiteX8" fmla="*/ 4599375 w 4794430"/>
                <a:gd name="connsiteY8" fmla="*/ 1365325 h 1416712"/>
                <a:gd name="connsiteX9" fmla="*/ 4132284 w 4794430"/>
                <a:gd name="connsiteY9" fmla="*/ 1385910 h 1416712"/>
                <a:gd name="connsiteX10" fmla="*/ 2690271 w 4794430"/>
                <a:gd name="connsiteY10" fmla="*/ 1411848 h 1416712"/>
                <a:gd name="connsiteX11" fmla="*/ 262060 w 4794430"/>
                <a:gd name="connsiteY11" fmla="*/ 1377305 h 1416712"/>
                <a:gd name="connsiteX12" fmla="*/ 186893 w 4794430"/>
                <a:gd name="connsiteY12" fmla="*/ 1370800 h 1416712"/>
                <a:gd name="connsiteX13" fmla="*/ 149459 w 4794430"/>
                <a:gd name="connsiteY13" fmla="*/ 1350750 h 1416712"/>
                <a:gd name="connsiteX14" fmla="*/ 71736 w 4794430"/>
                <a:gd name="connsiteY14" fmla="*/ 975767 h 1416712"/>
                <a:gd name="connsiteX15" fmla="*/ 126308 w 4794430"/>
                <a:gd name="connsiteY15" fmla="*/ 65112 h 141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94430" h="1416712">
                  <a:moveTo>
                    <a:pt x="113078" y="69600"/>
                  </a:moveTo>
                  <a:cubicBezTo>
                    <a:pt x="89175" y="28429"/>
                    <a:pt x="281754" y="5620"/>
                    <a:pt x="432991" y="2162"/>
                  </a:cubicBezTo>
                  <a:cubicBezTo>
                    <a:pt x="767486" y="-5413"/>
                    <a:pt x="1102583" y="8914"/>
                    <a:pt x="1437379" y="14513"/>
                  </a:cubicBezTo>
                  <a:cubicBezTo>
                    <a:pt x="2471684" y="32423"/>
                    <a:pt x="3498472" y="-17888"/>
                    <a:pt x="4527214" y="28799"/>
                  </a:cubicBezTo>
                  <a:cubicBezTo>
                    <a:pt x="4556079" y="30076"/>
                    <a:pt x="4616062" y="35304"/>
                    <a:pt x="4642221" y="43909"/>
                  </a:cubicBezTo>
                  <a:cubicBezTo>
                    <a:pt x="4679504" y="56260"/>
                    <a:pt x="4715434" y="70217"/>
                    <a:pt x="4715434" y="106200"/>
                  </a:cubicBezTo>
                  <a:cubicBezTo>
                    <a:pt x="4715434" y="300362"/>
                    <a:pt x="4677399" y="427703"/>
                    <a:pt x="4709571" y="727220"/>
                  </a:cubicBezTo>
                  <a:cubicBezTo>
                    <a:pt x="4725657" y="875434"/>
                    <a:pt x="4847127" y="1117806"/>
                    <a:pt x="4767750" y="1264498"/>
                  </a:cubicBezTo>
                  <a:cubicBezTo>
                    <a:pt x="4747606" y="1302004"/>
                    <a:pt x="4708669" y="1342063"/>
                    <a:pt x="4599375" y="1365325"/>
                  </a:cubicBezTo>
                  <a:cubicBezTo>
                    <a:pt x="4471891" y="1392456"/>
                    <a:pt x="4293444" y="1388133"/>
                    <a:pt x="4132284" y="1385910"/>
                  </a:cubicBezTo>
                  <a:cubicBezTo>
                    <a:pt x="3651212" y="1379117"/>
                    <a:pt x="3171343" y="1402667"/>
                    <a:pt x="2690271" y="1411848"/>
                  </a:cubicBezTo>
                  <a:cubicBezTo>
                    <a:pt x="1880567" y="1427534"/>
                    <a:pt x="1068607" y="1402420"/>
                    <a:pt x="262060" y="1377305"/>
                  </a:cubicBezTo>
                  <a:cubicBezTo>
                    <a:pt x="235300" y="1376482"/>
                    <a:pt x="207037" y="1375494"/>
                    <a:pt x="186893" y="1370800"/>
                  </a:cubicBezTo>
                  <a:cubicBezTo>
                    <a:pt x="166748" y="1366107"/>
                    <a:pt x="156826" y="1358120"/>
                    <a:pt x="149459" y="1350750"/>
                  </a:cubicBezTo>
                  <a:cubicBezTo>
                    <a:pt x="30544" y="1229502"/>
                    <a:pt x="69481" y="1101420"/>
                    <a:pt x="71736" y="975767"/>
                  </a:cubicBezTo>
                  <a:cubicBezTo>
                    <a:pt x="78802" y="671227"/>
                    <a:pt x="-125955" y="361665"/>
                    <a:pt x="126308" y="65112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150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52AAA05-DF73-114D-0A8B-72F3576C14DC}"/>
                </a:ext>
              </a:extLst>
            </p:cNvPr>
            <p:cNvSpPr/>
            <p:nvPr/>
          </p:nvSpPr>
          <p:spPr>
            <a:xfrm>
              <a:off x="3514519" y="1483510"/>
              <a:ext cx="4794648" cy="1416915"/>
            </a:xfrm>
            <a:custGeom>
              <a:avLst/>
              <a:gdLst>
                <a:gd name="connsiteX0" fmla="*/ 113316 w 4794648"/>
                <a:gd name="connsiteY0" fmla="*/ 69620 h 1416915"/>
                <a:gd name="connsiteX1" fmla="*/ 433229 w 4794648"/>
                <a:gd name="connsiteY1" fmla="*/ 2182 h 1416915"/>
                <a:gd name="connsiteX2" fmla="*/ 1437467 w 4794648"/>
                <a:gd name="connsiteY2" fmla="*/ 14533 h 1416915"/>
                <a:gd name="connsiteX3" fmla="*/ 4527453 w 4794648"/>
                <a:gd name="connsiteY3" fmla="*/ 28819 h 1416915"/>
                <a:gd name="connsiteX4" fmla="*/ 4642308 w 4794648"/>
                <a:gd name="connsiteY4" fmla="*/ 43929 h 1416915"/>
                <a:gd name="connsiteX5" fmla="*/ 4715672 w 4794648"/>
                <a:gd name="connsiteY5" fmla="*/ 106220 h 1416915"/>
                <a:gd name="connsiteX6" fmla="*/ 4709809 w 4794648"/>
                <a:gd name="connsiteY6" fmla="*/ 727281 h 1416915"/>
                <a:gd name="connsiteX7" fmla="*/ 4767989 w 4794648"/>
                <a:gd name="connsiteY7" fmla="*/ 1264559 h 1416915"/>
                <a:gd name="connsiteX8" fmla="*/ 4599463 w 4794648"/>
                <a:gd name="connsiteY8" fmla="*/ 1365386 h 1416915"/>
                <a:gd name="connsiteX9" fmla="*/ 4132523 w 4794648"/>
                <a:gd name="connsiteY9" fmla="*/ 1385971 h 1416915"/>
                <a:gd name="connsiteX10" fmla="*/ 2690960 w 4794648"/>
                <a:gd name="connsiteY10" fmla="*/ 1412156 h 1416915"/>
                <a:gd name="connsiteX11" fmla="*/ 262749 w 4794648"/>
                <a:gd name="connsiteY11" fmla="*/ 1377449 h 1416915"/>
                <a:gd name="connsiteX12" fmla="*/ 187582 w 4794648"/>
                <a:gd name="connsiteY12" fmla="*/ 1370903 h 1416915"/>
                <a:gd name="connsiteX13" fmla="*/ 149998 w 4794648"/>
                <a:gd name="connsiteY13" fmla="*/ 1350894 h 1416915"/>
                <a:gd name="connsiteX14" fmla="*/ 71974 w 4794648"/>
                <a:gd name="connsiteY14" fmla="*/ 975746 h 1416915"/>
                <a:gd name="connsiteX15" fmla="*/ 126546 w 4794648"/>
                <a:gd name="connsiteY15" fmla="*/ 65091 h 141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94648" h="1416915">
                  <a:moveTo>
                    <a:pt x="113316" y="69620"/>
                  </a:moveTo>
                  <a:cubicBezTo>
                    <a:pt x="90165" y="28531"/>
                    <a:pt x="281842" y="5599"/>
                    <a:pt x="433229" y="2182"/>
                  </a:cubicBezTo>
                  <a:cubicBezTo>
                    <a:pt x="767574" y="-5435"/>
                    <a:pt x="1102671" y="8893"/>
                    <a:pt x="1437467" y="14533"/>
                  </a:cubicBezTo>
                  <a:cubicBezTo>
                    <a:pt x="2471772" y="32648"/>
                    <a:pt x="3498560" y="-17704"/>
                    <a:pt x="4527453" y="28819"/>
                  </a:cubicBezTo>
                  <a:cubicBezTo>
                    <a:pt x="4556317" y="30137"/>
                    <a:pt x="4616150" y="35324"/>
                    <a:pt x="4642308" y="43929"/>
                  </a:cubicBezTo>
                  <a:cubicBezTo>
                    <a:pt x="4679742" y="56280"/>
                    <a:pt x="4715672" y="70278"/>
                    <a:pt x="4715672" y="106220"/>
                  </a:cubicBezTo>
                  <a:cubicBezTo>
                    <a:pt x="4715672" y="300381"/>
                    <a:pt x="4677487" y="427723"/>
                    <a:pt x="4709809" y="727281"/>
                  </a:cubicBezTo>
                  <a:cubicBezTo>
                    <a:pt x="4725745" y="875495"/>
                    <a:pt x="4847366" y="1117867"/>
                    <a:pt x="4767989" y="1264559"/>
                  </a:cubicBezTo>
                  <a:cubicBezTo>
                    <a:pt x="4747693" y="1302065"/>
                    <a:pt x="4708757" y="1342124"/>
                    <a:pt x="4599463" y="1365386"/>
                  </a:cubicBezTo>
                  <a:cubicBezTo>
                    <a:pt x="4472130" y="1392517"/>
                    <a:pt x="4293682" y="1388153"/>
                    <a:pt x="4132523" y="1385971"/>
                  </a:cubicBezTo>
                  <a:cubicBezTo>
                    <a:pt x="3651000" y="1379219"/>
                    <a:pt x="3172032" y="1402810"/>
                    <a:pt x="2690960" y="1412156"/>
                  </a:cubicBezTo>
                  <a:cubicBezTo>
                    <a:pt x="1881256" y="1427636"/>
                    <a:pt x="1069296" y="1402522"/>
                    <a:pt x="262749" y="1377449"/>
                  </a:cubicBezTo>
                  <a:cubicBezTo>
                    <a:pt x="235990" y="1376625"/>
                    <a:pt x="207576" y="1375596"/>
                    <a:pt x="187582" y="1370903"/>
                  </a:cubicBezTo>
                  <a:cubicBezTo>
                    <a:pt x="167587" y="1366209"/>
                    <a:pt x="157515" y="1358263"/>
                    <a:pt x="149998" y="1350894"/>
                  </a:cubicBezTo>
                  <a:cubicBezTo>
                    <a:pt x="30031" y="1229358"/>
                    <a:pt x="68967" y="1101399"/>
                    <a:pt x="71974" y="975746"/>
                  </a:cubicBezTo>
                  <a:cubicBezTo>
                    <a:pt x="78889" y="671083"/>
                    <a:pt x="-126168" y="361685"/>
                    <a:pt x="126546" y="65091"/>
                  </a:cubicBezTo>
                </a:path>
              </a:pathLst>
            </a:custGeom>
            <a:solidFill>
              <a:srgbClr val="F09571"/>
            </a:solidFill>
            <a:ln w="150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sai1 - 9Slide.vn">
            <a:extLst>
              <a:ext uri="{FF2B5EF4-FFF2-40B4-BE49-F238E27FC236}">
                <a16:creationId xmlns:a16="http://schemas.microsoft.com/office/drawing/2014/main" id="{114F013E-958D-A740-75D7-FE34B281573A}"/>
              </a:ext>
            </a:extLst>
          </p:cNvPr>
          <p:cNvGrpSpPr/>
          <p:nvPr/>
        </p:nvGrpSpPr>
        <p:grpSpPr>
          <a:xfrm>
            <a:off x="1780885" y="3312442"/>
            <a:ext cx="1842495" cy="1160930"/>
            <a:chOff x="7356397" y="3482604"/>
            <a:chExt cx="1842495" cy="1160930"/>
          </a:xfrm>
        </p:grpSpPr>
        <p:pic>
          <p:nvPicPr>
            <p:cNvPr id="31" name="Picture 5">
              <a:extLst>
                <a:ext uri="{FF2B5EF4-FFF2-40B4-BE49-F238E27FC236}">
                  <a16:creationId xmlns:a16="http://schemas.microsoft.com/office/drawing/2014/main" id="{F4550E85-C5B4-5106-DDAA-94B0FA3FA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356397" y="3753868"/>
              <a:ext cx="1842495" cy="889666"/>
            </a:xfrm>
            <a:prstGeom prst="rect">
              <a:avLst/>
            </a:prstGeom>
          </p:spPr>
        </p:pic>
        <p:pic>
          <p:nvPicPr>
            <p:cNvPr id="32" name="Picture 9">
              <a:extLst>
                <a:ext uri="{FF2B5EF4-FFF2-40B4-BE49-F238E27FC236}">
                  <a16:creationId xmlns:a16="http://schemas.microsoft.com/office/drawing/2014/main" id="{71AF528E-F100-0EBE-4006-B396B25D1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745836" y="3482604"/>
              <a:ext cx="999984" cy="518325"/>
            </a:xfrm>
            <a:prstGeom prst="rect">
              <a:avLst/>
            </a:prstGeom>
          </p:spPr>
        </p:pic>
        <p:sp>
          <p:nvSpPr>
            <p:cNvPr id="33" name="TextBox 16, chunk 2, chunk 1">
              <a:extLst>
                <a:ext uri="{FF2B5EF4-FFF2-40B4-BE49-F238E27FC236}">
                  <a16:creationId xmlns:a16="http://schemas.microsoft.com/office/drawing/2014/main" id="{2590A76B-2504-0B33-715C-E2D6329E7102}"/>
                </a:ext>
              </a:extLst>
            </p:cNvPr>
            <p:cNvSpPr txBox="1"/>
            <p:nvPr/>
          </p:nvSpPr>
          <p:spPr>
            <a:xfrm>
              <a:off x="7577955" y="4014697"/>
              <a:ext cx="16043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3 IcielPanton Black" panose="00000A00000000000000" pitchFamily="2" charset="0"/>
                </a:rPr>
                <a:t>Đáp án</a:t>
              </a:r>
            </a:p>
          </p:txBody>
        </p:sp>
        <p:sp>
          <p:nvSpPr>
            <p:cNvPr id="34" name="TextBox 16, chunk 2, chunk 1">
              <a:extLst>
                <a:ext uri="{FF2B5EF4-FFF2-40B4-BE49-F238E27FC236}">
                  <a16:creationId xmlns:a16="http://schemas.microsoft.com/office/drawing/2014/main" id="{DC53DB89-12A9-594D-2CB8-7782244321A2}"/>
                </a:ext>
              </a:extLst>
            </p:cNvPr>
            <p:cNvSpPr txBox="1"/>
            <p:nvPr/>
          </p:nvSpPr>
          <p:spPr>
            <a:xfrm>
              <a:off x="8045005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D8769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50" name="TextBox 19, chunk 1">
            <a:extLst>
              <a:ext uri="{FF2B5EF4-FFF2-40B4-BE49-F238E27FC236}">
                <a16:creationId xmlns:a16="http://schemas.microsoft.com/office/drawing/2014/main" id="{842178BF-7509-7EF5-F03F-1D58CB0D7EA7}"/>
              </a:ext>
            </a:extLst>
          </p:cNvPr>
          <p:cNvSpPr txBox="1"/>
          <p:nvPr/>
        </p:nvSpPr>
        <p:spPr>
          <a:xfrm>
            <a:off x="2124714" y="1931415"/>
            <a:ext cx="4378720" cy="984885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>
            <a:defPPr>
              <a:defRPr lang="en-US"/>
            </a:defPPr>
            <a:lvl1pPr algn="ctr">
              <a:defRPr kumimoji="0" sz="3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IcielPanton Black" panose="00000A00000000000000" pitchFamily="2" charset="0"/>
                <a:ea typeface="#9Slide02 Tieu de dai" panose="02000000000000000000" pitchFamily="2" charset="0"/>
              </a:defRPr>
            </a:lvl1pPr>
          </a:lstStyle>
          <a:p>
            <a:r>
              <a:rPr lang="en-US"/>
              <a:t>Câu hỏi 7: Nội dung câu hỏi?</a:t>
            </a:r>
          </a:p>
        </p:txBody>
      </p:sp>
      <p:grpSp>
        <p:nvGrpSpPr>
          <p:cNvPr id="51" name="đúng - 9Slide.vn">
            <a:extLst>
              <a:ext uri="{FF2B5EF4-FFF2-40B4-BE49-F238E27FC236}">
                <a16:creationId xmlns:a16="http://schemas.microsoft.com/office/drawing/2014/main" id="{151FA8A7-C2D4-C24D-E7C7-01F31D5BCEA8}"/>
              </a:ext>
            </a:extLst>
          </p:cNvPr>
          <p:cNvGrpSpPr/>
          <p:nvPr/>
        </p:nvGrpSpPr>
        <p:grpSpPr>
          <a:xfrm>
            <a:off x="4306709" y="3312442"/>
            <a:ext cx="2549498" cy="1160930"/>
            <a:chOff x="4306709" y="3312442"/>
            <a:chExt cx="2549498" cy="1160930"/>
          </a:xfrm>
        </p:grpSpPr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20541383-A04D-0112-EE0F-F5BD267B0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4306709" y="3583706"/>
              <a:ext cx="2549498" cy="889666"/>
            </a:xfrm>
            <a:prstGeom prst="rect">
              <a:avLst/>
            </a:prstGeom>
          </p:spPr>
        </p:pic>
        <p:pic>
          <p:nvPicPr>
            <p:cNvPr id="53" name="Picture 91">
              <a:extLst>
                <a:ext uri="{FF2B5EF4-FFF2-40B4-BE49-F238E27FC236}">
                  <a16:creationId xmlns:a16="http://schemas.microsoft.com/office/drawing/2014/main" id="{59150E13-FC51-9369-C9D6-BC48533AE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069047" y="3312442"/>
              <a:ext cx="999984" cy="518325"/>
            </a:xfrm>
            <a:prstGeom prst="rect">
              <a:avLst/>
            </a:prstGeom>
          </p:spPr>
        </p:pic>
        <p:sp>
          <p:nvSpPr>
            <p:cNvPr id="54" name="TextBox 16, chunk 2, chunk 1">
              <a:extLst>
                <a:ext uri="{FF2B5EF4-FFF2-40B4-BE49-F238E27FC236}">
                  <a16:creationId xmlns:a16="http://schemas.microsoft.com/office/drawing/2014/main" id="{F6698C10-2487-F20A-8EC5-BF269A96DE50}"/>
                </a:ext>
              </a:extLst>
            </p:cNvPr>
            <p:cNvSpPr txBox="1"/>
            <p:nvPr/>
          </p:nvSpPr>
          <p:spPr>
            <a:xfrm>
              <a:off x="4496272" y="3848952"/>
              <a:ext cx="2325085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 đúng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55" name="TextBox 16, chunk 2, chunk 12">
              <a:extLst>
                <a:ext uri="{FF2B5EF4-FFF2-40B4-BE49-F238E27FC236}">
                  <a16:creationId xmlns:a16="http://schemas.microsoft.com/office/drawing/2014/main" id="{95ED0428-9275-B09E-A3D2-221058935CFE}"/>
                </a:ext>
              </a:extLst>
            </p:cNvPr>
            <p:cNvSpPr txBox="1"/>
            <p:nvPr/>
          </p:nvSpPr>
          <p:spPr>
            <a:xfrm>
              <a:off x="5368216" y="3333164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B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56" name="sai 2 - 9Slide.vn">
            <a:extLst>
              <a:ext uri="{FF2B5EF4-FFF2-40B4-BE49-F238E27FC236}">
                <a16:creationId xmlns:a16="http://schemas.microsoft.com/office/drawing/2014/main" id="{97D5EB7E-5EE3-F78B-1A8A-E8A115A84473}"/>
              </a:ext>
            </a:extLst>
          </p:cNvPr>
          <p:cNvGrpSpPr/>
          <p:nvPr/>
        </p:nvGrpSpPr>
        <p:grpSpPr>
          <a:xfrm>
            <a:off x="1715277" y="4732445"/>
            <a:ext cx="1996522" cy="1160930"/>
            <a:chOff x="7356397" y="3482604"/>
            <a:chExt cx="1996522" cy="1160930"/>
          </a:xfrm>
        </p:grpSpPr>
        <p:pic>
          <p:nvPicPr>
            <p:cNvPr id="57" name="Picture 5">
              <a:extLst>
                <a:ext uri="{FF2B5EF4-FFF2-40B4-BE49-F238E27FC236}">
                  <a16:creationId xmlns:a16="http://schemas.microsoft.com/office/drawing/2014/main" id="{8A545B5A-621B-FCCC-C132-9DCBC11EA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356397" y="3753868"/>
              <a:ext cx="1842495" cy="889666"/>
            </a:xfrm>
            <a:prstGeom prst="rect">
              <a:avLst/>
            </a:prstGeom>
          </p:spPr>
        </p:pic>
        <p:pic>
          <p:nvPicPr>
            <p:cNvPr id="58" name="Picture 9">
              <a:extLst>
                <a:ext uri="{FF2B5EF4-FFF2-40B4-BE49-F238E27FC236}">
                  <a16:creationId xmlns:a16="http://schemas.microsoft.com/office/drawing/2014/main" id="{BCE5C8A4-A0F7-F98F-5725-188D7E9B4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745836" y="3482604"/>
              <a:ext cx="999984" cy="518325"/>
            </a:xfrm>
            <a:prstGeom prst="rect">
              <a:avLst/>
            </a:prstGeom>
          </p:spPr>
        </p:pic>
        <p:sp>
          <p:nvSpPr>
            <p:cNvPr id="59" name="TextBox 16, chunk 2, chunk 1">
              <a:extLst>
                <a:ext uri="{FF2B5EF4-FFF2-40B4-BE49-F238E27FC236}">
                  <a16:creationId xmlns:a16="http://schemas.microsoft.com/office/drawing/2014/main" id="{E5DD39A5-225C-8831-36CF-3EFD53732A31}"/>
                </a:ext>
              </a:extLst>
            </p:cNvPr>
            <p:cNvSpPr txBox="1"/>
            <p:nvPr/>
          </p:nvSpPr>
          <p:spPr>
            <a:xfrm>
              <a:off x="7748526" y="4014697"/>
              <a:ext cx="16043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60" name="TextBox 16, chunk 2, chunk 1">
              <a:extLst>
                <a:ext uri="{FF2B5EF4-FFF2-40B4-BE49-F238E27FC236}">
                  <a16:creationId xmlns:a16="http://schemas.microsoft.com/office/drawing/2014/main" id="{41982BDD-AAAA-D6DA-793C-1C67C25AA8E0}"/>
                </a:ext>
              </a:extLst>
            </p:cNvPr>
            <p:cNvSpPr txBox="1"/>
            <p:nvPr/>
          </p:nvSpPr>
          <p:spPr>
            <a:xfrm>
              <a:off x="8045005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C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61" name="sai 3 - 9Slide.vn">
            <a:extLst>
              <a:ext uri="{FF2B5EF4-FFF2-40B4-BE49-F238E27FC236}">
                <a16:creationId xmlns:a16="http://schemas.microsoft.com/office/drawing/2014/main" id="{EC7FC0D7-75E6-1EC9-FBDC-AC3D3DB9B3DB}"/>
              </a:ext>
            </a:extLst>
          </p:cNvPr>
          <p:cNvGrpSpPr/>
          <p:nvPr/>
        </p:nvGrpSpPr>
        <p:grpSpPr>
          <a:xfrm>
            <a:off x="4291414" y="4732445"/>
            <a:ext cx="3078002" cy="1160930"/>
            <a:chOff x="7183536" y="3482604"/>
            <a:chExt cx="3078002" cy="1160930"/>
          </a:xfrm>
        </p:grpSpPr>
        <p:pic>
          <p:nvPicPr>
            <p:cNvPr id="62" name="Picture 5">
              <a:extLst>
                <a:ext uri="{FF2B5EF4-FFF2-40B4-BE49-F238E27FC236}">
                  <a16:creationId xmlns:a16="http://schemas.microsoft.com/office/drawing/2014/main" id="{D2BEEA5C-2CED-218C-E5CE-412356ECA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183536" y="3753868"/>
              <a:ext cx="2616417" cy="889666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62C74E74-DF2D-9570-5D70-8BA21D7AA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020560" y="3482604"/>
              <a:ext cx="999984" cy="518325"/>
            </a:xfrm>
            <a:prstGeom prst="rect">
              <a:avLst/>
            </a:prstGeom>
          </p:spPr>
        </p:pic>
        <p:sp>
          <p:nvSpPr>
            <p:cNvPr id="64" name="TextBox 16, chunk 2, chunk 1">
              <a:extLst>
                <a:ext uri="{FF2B5EF4-FFF2-40B4-BE49-F238E27FC236}">
                  <a16:creationId xmlns:a16="http://schemas.microsoft.com/office/drawing/2014/main" id="{D3114599-CC49-B72C-5BF7-A29FD6B7B94A}"/>
                </a:ext>
              </a:extLst>
            </p:cNvPr>
            <p:cNvSpPr txBox="1"/>
            <p:nvPr/>
          </p:nvSpPr>
          <p:spPr>
            <a:xfrm>
              <a:off x="7779550" y="4013657"/>
              <a:ext cx="2481988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  <a:latin typeface="#9Slide03 IcielPanton Black" panose="00000A00000000000000" pitchFamily="2" charset="0"/>
                </a:rPr>
                <a:t>Đáp án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  <p:sp>
          <p:nvSpPr>
            <p:cNvPr id="65" name="TextBox 16, chunk 2, chunk 1">
              <a:extLst>
                <a:ext uri="{FF2B5EF4-FFF2-40B4-BE49-F238E27FC236}">
                  <a16:creationId xmlns:a16="http://schemas.microsoft.com/office/drawing/2014/main" id="{2F758AAF-9642-87AE-9181-58DF45548CEC}"/>
                </a:ext>
              </a:extLst>
            </p:cNvPr>
            <p:cNvSpPr txBox="1"/>
            <p:nvPr/>
          </p:nvSpPr>
          <p:spPr>
            <a:xfrm>
              <a:off x="8319729" y="3503326"/>
              <a:ext cx="941593" cy="523220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AD8769"/>
                  </a:solidFill>
                </a:rPr>
                <a:t>D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D8769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527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6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grpId="1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4" dur="1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2" dur="100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0" dur="1000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8" dur="1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</p:childTnLst>
            </p:cTn>
          </p:par>
        </p:tnLst>
        <p:bldLst>
          <p:bldP spid="50" grpId="0"/>
          <p:bldP spid="50" grpId="1"/>
          <p:bldP spid="50" grpId="2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00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1000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1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</p:childTnLst>
            </p:cTn>
          </p:par>
        </p:tnLst>
        <p:bldLst>
          <p:bldP spid="50" grpId="0"/>
          <p:bldP spid="50" grpId="1"/>
          <p:bldP spid="50" grpId="2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508</TotalTime>
  <Words>467</Words>
  <Application>Microsoft Office PowerPoint</Application>
  <PresentationFormat>Widescreen</PresentationFormat>
  <Paragraphs>139</Paragraphs>
  <Slides>15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Aptos</vt:lpstr>
      <vt:lpstr>#9Slide02 Tieu de dai</vt:lpstr>
      <vt:lpstr>Arial</vt:lpstr>
      <vt:lpstr>#9Slide03 IcielPanton Black</vt:lpstr>
      <vt:lpstr>#9Slide01 Tieu de ngan</vt:lpstr>
      <vt:lpstr>Calibri</vt:lpstr>
      <vt:lpstr>#9Slide02 Noi dung dai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cp:keywords>9Slide</cp:keywords>
  <dc:description>9Slide.vn</dc:description>
  <cp:lastModifiedBy>Ngô Huệ</cp:lastModifiedBy>
  <cp:revision>14</cp:revision>
  <dcterms:created xsi:type="dcterms:W3CDTF">2023-04-27T00:17:05Z</dcterms:created>
  <dcterms:modified xsi:type="dcterms:W3CDTF">2024-10-19T10:20:48Z</dcterms:modified>
  <cp:category>9Slide.vn</cp:category>
  <cp:contentStatus>9Slide</cp:contentStatus>
</cp:coreProperties>
</file>