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2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5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7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6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3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9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0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7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3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08DA7-7394-4A95-A1D5-2618BCDAC62C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B9DC4-CC6D-483A-8DF3-A796911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8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11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slide" Target="slide6.xml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3.jp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47393"/>
              </p:ext>
            </p:extLst>
          </p:nvPr>
        </p:nvGraphicFramePr>
        <p:xfrm>
          <a:off x="2032000" y="719666"/>
          <a:ext cx="5486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2658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773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645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365927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2559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327722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4307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777768"/>
              </p:ext>
            </p:extLst>
          </p:nvPr>
        </p:nvGraphicFramePr>
        <p:xfrm>
          <a:off x="3847152" y="1729600"/>
          <a:ext cx="5486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2658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773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645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365927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2559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327722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4307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689648"/>
              </p:ext>
            </p:extLst>
          </p:nvPr>
        </p:nvGraphicFramePr>
        <p:xfrm>
          <a:off x="2932752" y="2739534"/>
          <a:ext cx="7315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2658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773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645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365927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2559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327722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0974747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1943185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4307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371286"/>
              </p:ext>
            </p:extLst>
          </p:nvPr>
        </p:nvGraphicFramePr>
        <p:xfrm>
          <a:off x="1103952" y="3759726"/>
          <a:ext cx="5486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2658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773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645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365927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2559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327722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4307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162073"/>
              </p:ext>
            </p:extLst>
          </p:nvPr>
        </p:nvGraphicFramePr>
        <p:xfrm>
          <a:off x="2932752" y="4800157"/>
          <a:ext cx="5486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2658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773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645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365927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2559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327722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43077"/>
                  </a:ext>
                </a:extLst>
              </a:tr>
            </a:tbl>
          </a:graphicData>
        </a:graphic>
      </p:graphicFrame>
      <p:graphicFrame>
        <p:nvGraphicFramePr>
          <p:cNvPr id="8" name="H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02352"/>
              </p:ext>
            </p:extLst>
          </p:nvPr>
        </p:nvGraphicFramePr>
        <p:xfrm>
          <a:off x="2032000" y="719666"/>
          <a:ext cx="5486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2658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773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645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365927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2559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327722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43077"/>
                  </a:ext>
                </a:extLst>
              </a:tr>
            </a:tbl>
          </a:graphicData>
        </a:graphic>
      </p:graphicFrame>
      <p:graphicFrame>
        <p:nvGraphicFramePr>
          <p:cNvPr id="9" name="H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857835"/>
              </p:ext>
            </p:extLst>
          </p:nvPr>
        </p:nvGraphicFramePr>
        <p:xfrm>
          <a:off x="3847152" y="1729600"/>
          <a:ext cx="5486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2658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773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645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365927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2559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327722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43077"/>
                  </a:ext>
                </a:extLst>
              </a:tr>
            </a:tbl>
          </a:graphicData>
        </a:graphic>
      </p:graphicFrame>
      <p:graphicFrame>
        <p:nvGraphicFramePr>
          <p:cNvPr id="10" name="H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057720"/>
              </p:ext>
            </p:extLst>
          </p:nvPr>
        </p:nvGraphicFramePr>
        <p:xfrm>
          <a:off x="2932752" y="2739534"/>
          <a:ext cx="7315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2658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773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645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365927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2559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327722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0974747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1943185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43077"/>
                  </a:ext>
                </a:extLst>
              </a:tr>
            </a:tbl>
          </a:graphicData>
        </a:graphic>
      </p:graphicFrame>
      <p:graphicFrame>
        <p:nvGraphicFramePr>
          <p:cNvPr id="11" name="H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205287"/>
              </p:ext>
            </p:extLst>
          </p:nvPr>
        </p:nvGraphicFramePr>
        <p:xfrm>
          <a:off x="1103952" y="3759726"/>
          <a:ext cx="5486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2658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773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645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365927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2559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327722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43077"/>
                  </a:ext>
                </a:extLst>
              </a:tr>
            </a:tbl>
          </a:graphicData>
        </a:graphic>
      </p:graphicFrame>
      <p:graphicFrame>
        <p:nvGraphicFramePr>
          <p:cNvPr id="12" name="H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81114"/>
              </p:ext>
            </p:extLst>
          </p:nvPr>
        </p:nvGraphicFramePr>
        <p:xfrm>
          <a:off x="2932752" y="4800157"/>
          <a:ext cx="5486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32658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17734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0645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365927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25594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2327722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243077"/>
                  </a:ext>
                </a:extLst>
              </a:tr>
            </a:tbl>
          </a:graphicData>
        </a:graphic>
      </p:graphicFrame>
      <p:sp>
        <p:nvSpPr>
          <p:cNvPr id="13" name="Oval 12">
            <a:hlinkClick r:id="rId6" action="ppaction://hlinksldjump"/>
          </p:cNvPr>
          <p:cNvSpPr/>
          <p:nvPr/>
        </p:nvSpPr>
        <p:spPr>
          <a:xfrm>
            <a:off x="10744200" y="719666"/>
            <a:ext cx="819150" cy="800100"/>
          </a:xfrm>
          <a:prstGeom prst="ellipse">
            <a:avLst/>
          </a:prstGeom>
          <a:solidFill>
            <a:srgbClr val="7030A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hlinkClick r:id="rId7" action="ppaction://hlinksldjump"/>
          </p:cNvPr>
          <p:cNvSpPr/>
          <p:nvPr/>
        </p:nvSpPr>
        <p:spPr>
          <a:xfrm>
            <a:off x="10744200" y="1763182"/>
            <a:ext cx="819150" cy="800100"/>
          </a:xfrm>
          <a:prstGeom prst="ellipse">
            <a:avLst/>
          </a:prstGeom>
          <a:solidFill>
            <a:srgbClr val="7030A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hlinkClick r:id="rId8" action="ppaction://hlinksldjump"/>
          </p:cNvPr>
          <p:cNvSpPr/>
          <p:nvPr/>
        </p:nvSpPr>
        <p:spPr>
          <a:xfrm>
            <a:off x="10744200" y="2830510"/>
            <a:ext cx="819150" cy="800100"/>
          </a:xfrm>
          <a:prstGeom prst="ellipse">
            <a:avLst/>
          </a:prstGeom>
          <a:solidFill>
            <a:srgbClr val="7030A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hlinkClick r:id="rId9" action="ppaction://hlinksldjump"/>
          </p:cNvPr>
          <p:cNvSpPr/>
          <p:nvPr/>
        </p:nvSpPr>
        <p:spPr>
          <a:xfrm>
            <a:off x="10744200" y="3874026"/>
            <a:ext cx="819150" cy="800100"/>
          </a:xfrm>
          <a:prstGeom prst="ellipse">
            <a:avLst/>
          </a:prstGeom>
          <a:solidFill>
            <a:srgbClr val="7030A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Oval 16">
            <a:hlinkClick r:id="rId10" action="ppaction://hlinksldjump"/>
          </p:cNvPr>
          <p:cNvSpPr/>
          <p:nvPr/>
        </p:nvSpPr>
        <p:spPr>
          <a:xfrm>
            <a:off x="10744200" y="4955199"/>
            <a:ext cx="819150" cy="800100"/>
          </a:xfrm>
          <a:prstGeom prst="ellipse">
            <a:avLst/>
          </a:prstGeom>
          <a:solidFill>
            <a:srgbClr val="7030A0"/>
          </a:solidFill>
          <a:ln w="571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86003" y="5934670"/>
            <a:ext cx="6179898" cy="92333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  <a:endParaRPr lang="en-US" sz="54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bensound-cleard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75952" y="-952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83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50" y="419100"/>
            <a:ext cx="6419850" cy="5905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450" y="1371600"/>
            <a:ext cx="9886950" cy="40767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59811" y="1786235"/>
            <a:ext cx="7996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thầy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sửa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4936" y="4343400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entagon 6">
            <a:hlinkClick r:id="rId6" action="ppaction://hlinksldjump"/>
          </p:cNvPr>
          <p:cNvSpPr/>
          <p:nvPr/>
        </p:nvSpPr>
        <p:spPr>
          <a:xfrm>
            <a:off x="10256039" y="5862935"/>
            <a:ext cx="1790700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ensound-creativemi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43575" y="-871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9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50" y="419100"/>
            <a:ext cx="6419850" cy="5905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450" y="1371600"/>
            <a:ext cx="9886950" cy="40767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59811" y="1786235"/>
            <a:ext cx="7996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thầy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sửa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4936" y="4343400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entagon 6">
            <a:hlinkClick r:id="rId5" action="ppaction://hlinksldjump"/>
          </p:cNvPr>
          <p:cNvSpPr/>
          <p:nvPr/>
        </p:nvSpPr>
        <p:spPr>
          <a:xfrm>
            <a:off x="10256039" y="5862935"/>
            <a:ext cx="1790700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ensound-creativemi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43575" y="-871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50" y="419100"/>
            <a:ext cx="6419850" cy="5905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450" y="1371600"/>
            <a:ext cx="9886950" cy="40767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59811" y="1786235"/>
            <a:ext cx="7996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thầy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sửa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4936" y="4343400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entagon 6">
            <a:hlinkClick r:id="rId5" action="ppaction://hlinksldjump"/>
          </p:cNvPr>
          <p:cNvSpPr/>
          <p:nvPr/>
        </p:nvSpPr>
        <p:spPr>
          <a:xfrm>
            <a:off x="10256039" y="5862935"/>
            <a:ext cx="1790700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ensound-creativemi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43575" y="-871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50" y="419100"/>
            <a:ext cx="6419850" cy="5905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450" y="1371600"/>
            <a:ext cx="9886950" cy="40767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59811" y="1786235"/>
            <a:ext cx="7996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thầy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sửa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4936" y="4343400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entagon 6">
            <a:hlinkClick r:id="rId5" action="ppaction://hlinksldjump"/>
          </p:cNvPr>
          <p:cNvSpPr/>
          <p:nvPr/>
        </p:nvSpPr>
        <p:spPr>
          <a:xfrm>
            <a:off x="10256039" y="5862935"/>
            <a:ext cx="1790700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ensound-creativemi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43575" y="-871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3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50" y="419100"/>
            <a:ext cx="6419850" cy="5905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450" y="1371600"/>
            <a:ext cx="9886950" cy="40767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59811" y="1786235"/>
            <a:ext cx="7996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hỏi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thầy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sửa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đây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4936" y="4343400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entagon 6">
            <a:hlinkClick r:id="rId5" action="ppaction://hlinksldjump"/>
          </p:cNvPr>
          <p:cNvSpPr/>
          <p:nvPr/>
        </p:nvSpPr>
        <p:spPr>
          <a:xfrm>
            <a:off x="10256039" y="5862935"/>
            <a:ext cx="1790700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ensound-creativemi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43575" y="-871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9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2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111</Words>
  <Application>Microsoft Office PowerPoint</Application>
  <PresentationFormat>Widescreen</PresentationFormat>
  <Paragraphs>58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</cp:revision>
  <dcterms:created xsi:type="dcterms:W3CDTF">2020-07-06T15:59:49Z</dcterms:created>
  <dcterms:modified xsi:type="dcterms:W3CDTF">2020-07-07T03:10:50Z</dcterms:modified>
</cp:coreProperties>
</file>