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3200400" cy="1828800"/>
  <p:notesSz cx="6858000" cy="9144000"/>
  <p:embeddedFontLst>
    <p:embeddedFont>
      <p:font typeface="Arimo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oiny" panose="020B0604020202020204" charset="0"/>
      <p:regular r:id="rId13"/>
    </p:embeddedFont>
    <p:embeddedFont>
      <p:font typeface="Lobster" panose="020B0604020202020204" charset="0"/>
      <p:regular r:id="rId14"/>
    </p:embeddedFont>
    <p:embeddedFont>
      <p:font typeface="Snigle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22" d="100"/>
          <a:sy n="222" d="100"/>
        </p:scale>
        <p:origin x="996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1CB5-C543-2787-B4B9-1FB52EEC4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299297"/>
            <a:ext cx="2400300" cy="636693"/>
          </a:xfrm>
        </p:spPr>
        <p:txBody>
          <a:bodyPr anchor="b"/>
          <a:lstStyle>
            <a:lvl1pPr algn="ctr">
              <a:defRPr sz="15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94622-6538-F7C9-EF39-140156513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960543"/>
            <a:ext cx="2400300" cy="441537"/>
          </a:xfrm>
        </p:spPr>
        <p:txBody>
          <a:bodyPr/>
          <a:lstStyle>
            <a:lvl1pPr marL="0" indent="0" algn="ctr">
              <a:buNone/>
              <a:defRPr sz="630"/>
            </a:lvl1pPr>
            <a:lvl2pPr marL="120015" indent="0" algn="ctr">
              <a:buNone/>
              <a:defRPr sz="525"/>
            </a:lvl2pPr>
            <a:lvl3pPr marL="240030" indent="0" algn="ctr">
              <a:buNone/>
              <a:defRPr sz="472"/>
            </a:lvl3pPr>
            <a:lvl4pPr marL="360045" indent="0" algn="ctr">
              <a:buNone/>
              <a:defRPr sz="420"/>
            </a:lvl4pPr>
            <a:lvl5pPr marL="480060" indent="0" algn="ctr">
              <a:buNone/>
              <a:defRPr sz="420"/>
            </a:lvl5pPr>
            <a:lvl6pPr marL="600075" indent="0" algn="ctr">
              <a:buNone/>
              <a:defRPr sz="420"/>
            </a:lvl6pPr>
            <a:lvl7pPr marL="720090" indent="0" algn="ctr">
              <a:buNone/>
              <a:defRPr sz="420"/>
            </a:lvl7pPr>
            <a:lvl8pPr marL="840105" indent="0" algn="ctr">
              <a:buNone/>
              <a:defRPr sz="420"/>
            </a:lvl8pPr>
            <a:lvl9pPr marL="960120" indent="0" algn="ctr">
              <a:buNone/>
              <a:defRPr sz="4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1EDBB-B30D-DD9D-A969-8FA3D493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030">
              <a:defRPr/>
            </a:pPr>
            <a:fld id="{BBE3EF90-8575-4D3F-BDC1-5E4D71DCC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7/6/2024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A172D-4FDC-DBBB-5FAA-3D163910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0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BCCE-CFD7-22CB-CBC1-71BBB9DA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030">
              <a:defRPr/>
            </a:pPr>
            <a:fld id="{529031D2-79E7-464E-B400-462A2BFE2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98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6271-20E2-2136-B11E-48DC1E2D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60CBD-4D3D-B95D-870B-9A83416DC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6EC6D-2E38-B785-FDB7-08D473C3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030">
              <a:defRPr/>
            </a:pPr>
            <a:fld id="{BBE3EF90-8575-4D3F-BDC1-5E4D71DCC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7/6/2024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C0CE6-C16A-191B-8418-300A85B2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0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EE499-15ED-2C9D-6A68-1B66CA0A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030">
              <a:defRPr/>
            </a:pPr>
            <a:fld id="{529031D2-79E7-464E-B400-462A2BFE2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46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4B09-7318-76E8-ED84-E636A8ED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1" y="455930"/>
            <a:ext cx="2760345" cy="760730"/>
          </a:xfrm>
        </p:spPr>
        <p:txBody>
          <a:bodyPr anchor="b"/>
          <a:lstStyle>
            <a:lvl1pPr>
              <a:defRPr sz="15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B193F-3A1E-92A5-88E5-6F29E92E9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361" y="1223857"/>
            <a:ext cx="2760345" cy="400050"/>
          </a:xfrm>
        </p:spPr>
        <p:txBody>
          <a:bodyPr/>
          <a:lstStyle>
            <a:lvl1pPr marL="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1pPr>
            <a:lvl2pPr marL="120015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2pPr>
            <a:lvl3pPr marL="240030" indent="0">
              <a:buNone/>
              <a:defRPr sz="472">
                <a:solidFill>
                  <a:schemeClr val="tx1">
                    <a:tint val="75000"/>
                  </a:schemeClr>
                </a:solidFill>
              </a:defRPr>
            </a:lvl3pPr>
            <a:lvl4pPr marL="36004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4pPr>
            <a:lvl5pPr marL="48006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5pPr>
            <a:lvl6pPr marL="60007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6pPr>
            <a:lvl7pPr marL="72009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7pPr>
            <a:lvl8pPr marL="84010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8pPr>
            <a:lvl9pPr marL="96012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681DF-18A2-739B-8474-2DAE7DD2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030">
              <a:defRPr/>
            </a:pPr>
            <a:fld id="{BBE3EF90-8575-4D3F-BDC1-5E4D71DCC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7/6/2024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CF4A6-E246-B255-9CC6-EDD035B7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0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3DA28-FCD8-D71A-54BE-A22F2A79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030">
              <a:defRPr/>
            </a:pPr>
            <a:fld id="{529031D2-79E7-464E-B400-462A2BFE2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76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022D-32B3-0F3B-4D78-96B45677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0870C-0F74-ACC3-2590-C1102F3BE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028" y="486833"/>
            <a:ext cx="1360170" cy="116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39AC1-7599-7D4B-9AC7-0EF4EAB70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203" y="486833"/>
            <a:ext cx="1360170" cy="116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43CA5-C138-E19F-AB18-7CC18D7A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030">
              <a:defRPr/>
            </a:pPr>
            <a:fld id="{BBE3EF90-8575-4D3F-BDC1-5E4D71DCC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7/6/2024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697C5-4C31-7561-7C2B-92AB48AE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0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3EAC2-0128-D513-A5A3-41C0C0F3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030">
              <a:defRPr/>
            </a:pPr>
            <a:fld id="{529031D2-79E7-464E-B400-462A2BFE2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3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22F7-782D-6B75-BC7E-F9027A92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4" y="97367"/>
            <a:ext cx="2760345" cy="3534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473F1-AD20-F889-21C8-173AA93B8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445" y="448310"/>
            <a:ext cx="1353919" cy="219710"/>
          </a:xfrm>
        </p:spPr>
        <p:txBody>
          <a:bodyPr anchor="b"/>
          <a:lstStyle>
            <a:lvl1pPr marL="0" indent="0">
              <a:buNone/>
              <a:defRPr sz="630" b="1"/>
            </a:lvl1pPr>
            <a:lvl2pPr marL="120015" indent="0">
              <a:buNone/>
              <a:defRPr sz="525" b="1"/>
            </a:lvl2pPr>
            <a:lvl3pPr marL="240030" indent="0">
              <a:buNone/>
              <a:defRPr sz="472" b="1"/>
            </a:lvl3pPr>
            <a:lvl4pPr marL="360045" indent="0">
              <a:buNone/>
              <a:defRPr sz="420" b="1"/>
            </a:lvl4pPr>
            <a:lvl5pPr marL="480060" indent="0">
              <a:buNone/>
              <a:defRPr sz="420" b="1"/>
            </a:lvl5pPr>
            <a:lvl6pPr marL="600075" indent="0">
              <a:buNone/>
              <a:defRPr sz="420" b="1"/>
            </a:lvl6pPr>
            <a:lvl7pPr marL="720090" indent="0">
              <a:buNone/>
              <a:defRPr sz="420" b="1"/>
            </a:lvl7pPr>
            <a:lvl8pPr marL="840105" indent="0">
              <a:buNone/>
              <a:defRPr sz="420" b="1"/>
            </a:lvl8pPr>
            <a:lvl9pPr marL="960120" indent="0">
              <a:buNone/>
              <a:defRPr sz="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FEF4D-7A9D-4500-4C6D-5463D818E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445" y="668020"/>
            <a:ext cx="1353919" cy="982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9EF6E-71E1-09A9-B31C-E1EFE2F88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20202" y="448310"/>
            <a:ext cx="1360587" cy="219710"/>
          </a:xfrm>
        </p:spPr>
        <p:txBody>
          <a:bodyPr anchor="b"/>
          <a:lstStyle>
            <a:lvl1pPr marL="0" indent="0">
              <a:buNone/>
              <a:defRPr sz="630" b="1"/>
            </a:lvl1pPr>
            <a:lvl2pPr marL="120015" indent="0">
              <a:buNone/>
              <a:defRPr sz="525" b="1"/>
            </a:lvl2pPr>
            <a:lvl3pPr marL="240030" indent="0">
              <a:buNone/>
              <a:defRPr sz="472" b="1"/>
            </a:lvl3pPr>
            <a:lvl4pPr marL="360045" indent="0">
              <a:buNone/>
              <a:defRPr sz="420" b="1"/>
            </a:lvl4pPr>
            <a:lvl5pPr marL="480060" indent="0">
              <a:buNone/>
              <a:defRPr sz="420" b="1"/>
            </a:lvl5pPr>
            <a:lvl6pPr marL="600075" indent="0">
              <a:buNone/>
              <a:defRPr sz="420" b="1"/>
            </a:lvl6pPr>
            <a:lvl7pPr marL="720090" indent="0">
              <a:buNone/>
              <a:defRPr sz="420" b="1"/>
            </a:lvl7pPr>
            <a:lvl8pPr marL="840105" indent="0">
              <a:buNone/>
              <a:defRPr sz="420" b="1"/>
            </a:lvl8pPr>
            <a:lvl9pPr marL="960120" indent="0">
              <a:buNone/>
              <a:defRPr sz="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D05E9-75E5-7006-7EF8-57BC9F268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20202" y="668020"/>
            <a:ext cx="1360587" cy="982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776C9-C864-55EC-B8FD-AE9ED137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030">
              <a:defRPr/>
            </a:pPr>
            <a:fld id="{BBE3EF90-8575-4D3F-BDC1-5E4D71DCC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7/6/2024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9C4232-3EB2-DB65-BF37-2F1B1F31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0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74382-E746-298B-D06A-C9852CD0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030">
              <a:defRPr/>
            </a:pPr>
            <a:fld id="{529031D2-79E7-464E-B400-462A2BFE2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92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B68F-6B7E-8895-78D8-3076AF03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59AB8-269E-A5E0-9E34-96DF27B8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030">
              <a:defRPr/>
            </a:pPr>
            <a:fld id="{BBE3EF90-8575-4D3F-BDC1-5E4D71DCC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7/6/2024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42751-590A-CBB3-8EAD-788C1549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0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D9E0B-60C1-3821-F8D7-B64A3282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030">
              <a:defRPr/>
            </a:pPr>
            <a:fld id="{529031D2-79E7-464E-B400-462A2BFE2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6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BA51E-CF3D-8706-E488-C3F6ABBE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030">
              <a:defRPr/>
            </a:pPr>
            <a:fld id="{BBE3EF90-8575-4D3F-BDC1-5E4D71DCC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7/6/2024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AA002-9C69-5E05-B8E2-51655D9B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0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8303C-A95F-9BE7-80EE-78CBCD4F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030">
              <a:defRPr/>
            </a:pPr>
            <a:fld id="{529031D2-79E7-464E-B400-462A2BFE2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54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37DC-8B40-2E4B-03E1-F59610BD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5" y="121920"/>
            <a:ext cx="1032212" cy="426720"/>
          </a:xfrm>
        </p:spPr>
        <p:txBody>
          <a:bodyPr anchor="b"/>
          <a:lstStyle>
            <a:lvl1pPr>
              <a:defRPr sz="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607D7-E2F5-2A76-FEEF-1D739B682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587" y="263314"/>
            <a:ext cx="1620203" cy="1299633"/>
          </a:xfrm>
        </p:spPr>
        <p:txBody>
          <a:bodyPr/>
          <a:lstStyle>
            <a:lvl1pPr>
              <a:defRPr sz="840"/>
            </a:lvl1pPr>
            <a:lvl2pPr>
              <a:defRPr sz="735"/>
            </a:lvl2pPr>
            <a:lvl3pPr>
              <a:defRPr sz="630"/>
            </a:lvl3pPr>
            <a:lvl4pPr>
              <a:defRPr sz="525"/>
            </a:lvl4pPr>
            <a:lvl5pPr>
              <a:defRPr sz="525"/>
            </a:lvl5pPr>
            <a:lvl6pPr>
              <a:defRPr sz="525"/>
            </a:lvl6pPr>
            <a:lvl7pPr>
              <a:defRPr sz="525"/>
            </a:lvl7pPr>
            <a:lvl8pPr>
              <a:defRPr sz="525"/>
            </a:lvl8pPr>
            <a:lvl9pPr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F3B51-F6B0-12A5-975C-C622B7C4D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445" y="548640"/>
            <a:ext cx="1032212" cy="1016423"/>
          </a:xfrm>
        </p:spPr>
        <p:txBody>
          <a:bodyPr/>
          <a:lstStyle>
            <a:lvl1pPr marL="0" indent="0">
              <a:buNone/>
              <a:defRPr sz="420"/>
            </a:lvl1pPr>
            <a:lvl2pPr marL="120015" indent="0">
              <a:buNone/>
              <a:defRPr sz="368"/>
            </a:lvl2pPr>
            <a:lvl3pPr marL="240030" indent="0">
              <a:buNone/>
              <a:defRPr sz="315"/>
            </a:lvl3pPr>
            <a:lvl4pPr marL="360045" indent="0">
              <a:buNone/>
              <a:defRPr sz="263"/>
            </a:lvl4pPr>
            <a:lvl5pPr marL="480060" indent="0">
              <a:buNone/>
              <a:defRPr sz="263"/>
            </a:lvl5pPr>
            <a:lvl6pPr marL="600075" indent="0">
              <a:buNone/>
              <a:defRPr sz="263"/>
            </a:lvl6pPr>
            <a:lvl7pPr marL="720090" indent="0">
              <a:buNone/>
              <a:defRPr sz="263"/>
            </a:lvl7pPr>
            <a:lvl8pPr marL="840105" indent="0">
              <a:buNone/>
              <a:defRPr sz="263"/>
            </a:lvl8pPr>
            <a:lvl9pPr marL="960120" indent="0">
              <a:buNone/>
              <a:defRPr sz="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4F18C-130B-1B88-036D-FEB6219D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030">
              <a:defRPr/>
            </a:pPr>
            <a:fld id="{BBE3EF90-8575-4D3F-BDC1-5E4D71DCC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7/6/2024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0461D-EB9B-BBFC-C20A-9DC12190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0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A119B-D9E2-230F-2DE4-05523BAF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030">
              <a:defRPr/>
            </a:pPr>
            <a:fld id="{529031D2-79E7-464E-B400-462A2BFE2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7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00FD-A514-3C88-294A-99DC9655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5" y="121920"/>
            <a:ext cx="1032212" cy="426720"/>
          </a:xfrm>
        </p:spPr>
        <p:txBody>
          <a:bodyPr anchor="b"/>
          <a:lstStyle>
            <a:lvl1pPr>
              <a:defRPr sz="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0024D-AB1A-E917-93F5-22FEBDEBC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60587" y="263314"/>
            <a:ext cx="1620203" cy="1299633"/>
          </a:xfrm>
        </p:spPr>
        <p:txBody>
          <a:bodyPr/>
          <a:lstStyle>
            <a:lvl1pPr marL="0" indent="0">
              <a:buNone/>
              <a:defRPr sz="840"/>
            </a:lvl1pPr>
            <a:lvl2pPr marL="120015" indent="0">
              <a:buNone/>
              <a:defRPr sz="735"/>
            </a:lvl2pPr>
            <a:lvl3pPr marL="240030" indent="0">
              <a:buNone/>
              <a:defRPr sz="630"/>
            </a:lvl3pPr>
            <a:lvl4pPr marL="360045" indent="0">
              <a:buNone/>
              <a:defRPr sz="525"/>
            </a:lvl4pPr>
            <a:lvl5pPr marL="480060" indent="0">
              <a:buNone/>
              <a:defRPr sz="525"/>
            </a:lvl5pPr>
            <a:lvl6pPr marL="600075" indent="0">
              <a:buNone/>
              <a:defRPr sz="525"/>
            </a:lvl6pPr>
            <a:lvl7pPr marL="720090" indent="0">
              <a:buNone/>
              <a:defRPr sz="525"/>
            </a:lvl7pPr>
            <a:lvl8pPr marL="840105" indent="0">
              <a:buNone/>
              <a:defRPr sz="525"/>
            </a:lvl8pPr>
            <a:lvl9pPr marL="960120" indent="0">
              <a:buNone/>
              <a:defRPr sz="5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CE6CD-470F-FD0A-6749-E197A6078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445" y="548640"/>
            <a:ext cx="1032212" cy="1016423"/>
          </a:xfrm>
        </p:spPr>
        <p:txBody>
          <a:bodyPr/>
          <a:lstStyle>
            <a:lvl1pPr marL="0" indent="0">
              <a:buNone/>
              <a:defRPr sz="420"/>
            </a:lvl1pPr>
            <a:lvl2pPr marL="120015" indent="0">
              <a:buNone/>
              <a:defRPr sz="368"/>
            </a:lvl2pPr>
            <a:lvl3pPr marL="240030" indent="0">
              <a:buNone/>
              <a:defRPr sz="315"/>
            </a:lvl3pPr>
            <a:lvl4pPr marL="360045" indent="0">
              <a:buNone/>
              <a:defRPr sz="263"/>
            </a:lvl4pPr>
            <a:lvl5pPr marL="480060" indent="0">
              <a:buNone/>
              <a:defRPr sz="263"/>
            </a:lvl5pPr>
            <a:lvl6pPr marL="600075" indent="0">
              <a:buNone/>
              <a:defRPr sz="263"/>
            </a:lvl6pPr>
            <a:lvl7pPr marL="720090" indent="0">
              <a:buNone/>
              <a:defRPr sz="263"/>
            </a:lvl7pPr>
            <a:lvl8pPr marL="840105" indent="0">
              <a:buNone/>
              <a:defRPr sz="263"/>
            </a:lvl8pPr>
            <a:lvl9pPr marL="960120" indent="0">
              <a:buNone/>
              <a:defRPr sz="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0EFEB-CDB5-A943-821A-9B566142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030">
              <a:defRPr/>
            </a:pPr>
            <a:fld id="{BBE3EF90-8575-4D3F-BDC1-5E4D71DCC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7/6/2024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3385C-8A3D-A125-9D39-FEEB6DF5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0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4634-E9AD-2917-96CF-425425CC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030">
              <a:defRPr/>
            </a:pPr>
            <a:fld id="{529031D2-79E7-464E-B400-462A2BFE2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D405-B199-5721-4B1B-DDCE92D9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2BC7A-380B-9E02-34CF-6D0F2A0A8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CD220-0EE1-370E-5E02-F44C279E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030">
              <a:defRPr/>
            </a:pPr>
            <a:fld id="{BBE3EF90-8575-4D3F-BDC1-5E4D71DCC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7/6/2024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A67EB-8C3A-0D89-593D-D921D6F3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0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99CF-92B5-FBFD-9C7F-DE51026A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030">
              <a:defRPr/>
            </a:pPr>
            <a:fld id="{529031D2-79E7-464E-B400-462A2BFE2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7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D539F-6F0C-5489-9249-2DE9B1E3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290286" y="97367"/>
            <a:ext cx="690086" cy="1549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3904E-65A8-759C-8D7E-8A1452C26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0027" y="97367"/>
            <a:ext cx="2030254" cy="1549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0324-0E9E-79B8-27D4-A56861C8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030">
              <a:defRPr/>
            </a:pPr>
            <a:fld id="{BBE3EF90-8575-4D3F-BDC1-5E4D71DCC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7/6/2024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BFB5B-F024-3C82-331A-574B1382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0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69931-DB29-48F4-C13F-FC8F0E9D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030">
              <a:defRPr/>
            </a:pPr>
            <a:fld id="{529031D2-79E7-464E-B400-462A2BFE2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20F0FBF-B973-8189-5629-BD50649D5BAB}"/>
              </a:ext>
            </a:extLst>
          </p:cNvPr>
          <p:cNvSpPr txBox="1"/>
          <p:nvPr userDrawn="1"/>
        </p:nvSpPr>
        <p:spPr>
          <a:xfrm>
            <a:off x="0" y="-427910"/>
            <a:ext cx="3200400" cy="1892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240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05AE6-C222-31B5-6DB1-0F671CBC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8" y="97367"/>
            <a:ext cx="2760345" cy="35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6B64D-1975-5757-B20F-A3901593D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028" y="486833"/>
            <a:ext cx="2760345" cy="116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F3D16-9D31-D953-750B-8F63C4CAF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0028" y="1695027"/>
            <a:ext cx="72009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0030">
              <a:defRPr/>
            </a:pPr>
            <a:fld id="{BBE3EF90-8575-4D3F-BDC1-5E4D71DCC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7/6/2024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3D1D3-8D68-0924-FAE4-B4B3F2BA1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0133" y="1695027"/>
            <a:ext cx="1080135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00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79A6-7814-70BA-F8DC-7CEED8DE9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0283" y="1695027"/>
            <a:ext cx="72009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0030">
              <a:defRPr/>
            </a:pPr>
            <a:fld id="{529031D2-79E7-464E-B400-462A2BFE2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0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9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0030" rtl="0" eaLnBrk="1" latinLnBrk="0" hangingPunct="1">
        <a:lnSpc>
          <a:spcPct val="90000"/>
        </a:lnSpc>
        <a:spcBef>
          <a:spcPct val="0"/>
        </a:spcBef>
        <a:buNone/>
        <a:defRPr sz="1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8" indent="-60008" algn="l" defTabSz="24003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735" kern="1200">
          <a:solidFill>
            <a:schemeClr val="tx1"/>
          </a:solidFill>
          <a:latin typeface="+mn-lt"/>
          <a:ea typeface="+mn-ea"/>
          <a:cs typeface="+mn-cs"/>
        </a:defRPr>
      </a:lvl1pPr>
      <a:lvl2pPr marL="18002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0003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525" kern="1200">
          <a:solidFill>
            <a:schemeClr val="tx1"/>
          </a:solidFill>
          <a:latin typeface="+mn-lt"/>
          <a:ea typeface="+mn-ea"/>
          <a:cs typeface="+mn-cs"/>
        </a:defRPr>
      </a:lvl3pPr>
      <a:lvl4pPr marL="42005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4pPr>
      <a:lvl5pPr marL="54006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5pPr>
      <a:lvl6pPr marL="66008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6pPr>
      <a:lvl7pPr marL="78009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7pPr>
      <a:lvl8pPr marL="90011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8800" y="0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0"/>
                </a:moveTo>
                <a:lnTo>
                  <a:pt x="1828800" y="0"/>
                </a:ln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0"/>
                </a:moveTo>
                <a:lnTo>
                  <a:pt x="1828800" y="0"/>
                </a:ln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4048" y="76886"/>
            <a:ext cx="2212303" cy="1664758"/>
          </a:xfrm>
          <a:custGeom>
            <a:avLst/>
            <a:gdLst/>
            <a:ahLst/>
            <a:cxnLst/>
            <a:rect l="l" t="t" r="r" b="b"/>
            <a:pathLst>
              <a:path w="2212303" h="1664758">
                <a:moveTo>
                  <a:pt x="0" y="0"/>
                </a:moveTo>
                <a:lnTo>
                  <a:pt x="2212304" y="0"/>
                </a:lnTo>
                <a:lnTo>
                  <a:pt x="2212304" y="1664759"/>
                </a:lnTo>
                <a:lnTo>
                  <a:pt x="0" y="1664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989" y="1178321"/>
            <a:ext cx="430440" cy="544000"/>
          </a:xfrm>
          <a:custGeom>
            <a:avLst/>
            <a:gdLst/>
            <a:ahLst/>
            <a:cxnLst/>
            <a:rect l="l" t="t" r="r" b="b"/>
            <a:pathLst>
              <a:path w="430440" h="544000">
                <a:moveTo>
                  <a:pt x="0" y="0"/>
                </a:moveTo>
                <a:lnTo>
                  <a:pt x="430440" y="0"/>
                </a:lnTo>
                <a:lnTo>
                  <a:pt x="430440" y="544000"/>
                </a:lnTo>
                <a:lnTo>
                  <a:pt x="0" y="544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4141">
            <a:off x="2582031" y="1104454"/>
            <a:ext cx="588551" cy="691734"/>
          </a:xfrm>
          <a:custGeom>
            <a:avLst/>
            <a:gdLst/>
            <a:ahLst/>
            <a:cxnLst/>
            <a:rect l="l" t="t" r="r" b="b"/>
            <a:pathLst>
              <a:path w="588551" h="691734">
                <a:moveTo>
                  <a:pt x="0" y="0"/>
                </a:moveTo>
                <a:lnTo>
                  <a:pt x="588551" y="0"/>
                </a:lnTo>
                <a:lnTo>
                  <a:pt x="588551" y="691734"/>
                </a:lnTo>
                <a:lnTo>
                  <a:pt x="0" y="6917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007039">
            <a:off x="2695989" y="210129"/>
            <a:ext cx="447591" cy="218947"/>
          </a:xfrm>
          <a:custGeom>
            <a:avLst/>
            <a:gdLst/>
            <a:ahLst/>
            <a:cxnLst/>
            <a:rect l="l" t="t" r="r" b="b"/>
            <a:pathLst>
              <a:path w="447591" h="218947">
                <a:moveTo>
                  <a:pt x="0" y="0"/>
                </a:moveTo>
                <a:lnTo>
                  <a:pt x="447590" y="0"/>
                </a:lnTo>
                <a:lnTo>
                  <a:pt x="447590" y="218947"/>
                </a:lnTo>
                <a:lnTo>
                  <a:pt x="0" y="2189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05621" y="1072561"/>
            <a:ext cx="1346968" cy="13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9"/>
              </a:lnSpc>
            </a:pPr>
            <a:r>
              <a:rPr lang="en-US" sz="799">
                <a:solidFill>
                  <a:srgbClr val="755E9D"/>
                </a:solidFill>
                <a:latin typeface="Sniglet"/>
              </a:rPr>
              <a:t>Phone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5621" y="651854"/>
            <a:ext cx="1346968" cy="13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9"/>
              </a:lnSpc>
            </a:pPr>
            <a:r>
              <a:rPr lang="en-US" sz="799">
                <a:solidFill>
                  <a:srgbClr val="755E9D"/>
                </a:solidFill>
                <a:latin typeface="Sniglet"/>
              </a:rPr>
              <a:t>Name 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5621" y="854465"/>
            <a:ext cx="1745449" cy="13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9"/>
              </a:lnSpc>
            </a:pPr>
            <a:r>
              <a:rPr lang="en-US" sz="799">
                <a:solidFill>
                  <a:srgbClr val="755E9D"/>
                </a:solidFill>
                <a:latin typeface="Sniglet"/>
              </a:rPr>
              <a:t>School 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67" y="1289354"/>
            <a:ext cx="1346968" cy="13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755E9D"/>
                </a:solidFill>
                <a:latin typeface="Sniglet"/>
              </a:rPr>
              <a:t>Class 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" y="121165"/>
            <a:ext cx="140632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oiny"/>
              </a:rPr>
              <a:t>THẺ TÊN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200400" cy="1828800"/>
          </a:xfrm>
          <a:custGeom>
            <a:avLst/>
            <a:gdLst/>
            <a:ahLst/>
            <a:cxnLst/>
            <a:rect l="l" t="t" r="r" b="b"/>
            <a:pathLst>
              <a:path w="3200400" h="1828800">
                <a:moveTo>
                  <a:pt x="0" y="0"/>
                </a:moveTo>
                <a:lnTo>
                  <a:pt x="3200400" y="0"/>
                </a:lnTo>
                <a:lnTo>
                  <a:pt x="32004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t="-43749" r="-3571" b="-43749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631473" y="744481"/>
            <a:ext cx="899782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64568" y="140235"/>
            <a:ext cx="3055258" cy="1548331"/>
            <a:chOff x="0" y="0"/>
            <a:chExt cx="5960068" cy="30204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60068" cy="3020419"/>
            </a:xfrm>
            <a:custGeom>
              <a:avLst/>
              <a:gdLst/>
              <a:ahLst/>
              <a:cxnLst/>
              <a:rect l="l" t="t" r="r" b="b"/>
              <a:pathLst>
                <a:path w="5960068" h="3020419">
                  <a:moveTo>
                    <a:pt x="5835608" y="59690"/>
                  </a:moveTo>
                  <a:cubicBezTo>
                    <a:pt x="5871168" y="59690"/>
                    <a:pt x="5900378" y="88900"/>
                    <a:pt x="5900378" y="124460"/>
                  </a:cubicBezTo>
                  <a:lnTo>
                    <a:pt x="5900378" y="2895959"/>
                  </a:lnTo>
                  <a:cubicBezTo>
                    <a:pt x="5900378" y="2931519"/>
                    <a:pt x="5871168" y="2960729"/>
                    <a:pt x="5835608" y="2960729"/>
                  </a:cubicBezTo>
                  <a:lnTo>
                    <a:pt x="124460" y="2960729"/>
                  </a:lnTo>
                  <a:cubicBezTo>
                    <a:pt x="88900" y="2960729"/>
                    <a:pt x="59690" y="2931519"/>
                    <a:pt x="59690" y="289595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835608" y="59690"/>
                  </a:lnTo>
                  <a:moveTo>
                    <a:pt x="583560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95959"/>
                  </a:lnTo>
                  <a:cubicBezTo>
                    <a:pt x="0" y="2964539"/>
                    <a:pt x="55880" y="3020419"/>
                    <a:pt x="124460" y="3020419"/>
                  </a:cubicBezTo>
                  <a:lnTo>
                    <a:pt x="5835608" y="3020419"/>
                  </a:lnTo>
                  <a:cubicBezTo>
                    <a:pt x="5904188" y="3020419"/>
                    <a:pt x="5960068" y="2964539"/>
                    <a:pt x="5960068" y="2895959"/>
                  </a:cubicBezTo>
                  <a:lnTo>
                    <a:pt x="5960068" y="124460"/>
                  </a:lnTo>
                  <a:cubicBezTo>
                    <a:pt x="5960068" y="55880"/>
                    <a:pt x="5904188" y="0"/>
                    <a:pt x="5835608" y="0"/>
                  </a:cubicBezTo>
                  <a:close/>
                </a:path>
              </a:pathLst>
            </a:custGeom>
            <a:solidFill>
              <a:srgbClr val="F0BBD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4969" y="173476"/>
            <a:ext cx="2950462" cy="1481849"/>
            <a:chOff x="0" y="0"/>
            <a:chExt cx="5006190" cy="25143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06190" cy="2514323"/>
            </a:xfrm>
            <a:custGeom>
              <a:avLst/>
              <a:gdLst/>
              <a:ahLst/>
              <a:cxnLst/>
              <a:rect l="l" t="t" r="r" b="b"/>
              <a:pathLst>
                <a:path w="5006190" h="2514323">
                  <a:moveTo>
                    <a:pt x="0" y="0"/>
                  </a:moveTo>
                  <a:lnTo>
                    <a:pt x="5006190" y="0"/>
                  </a:lnTo>
                  <a:lnTo>
                    <a:pt x="5006190" y="2514323"/>
                  </a:lnTo>
                  <a:lnTo>
                    <a:pt x="0" y="251432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5006190" cy="2542898"/>
            </a:xfrm>
            <a:prstGeom prst="rect">
              <a:avLst/>
            </a:prstGeom>
          </p:spPr>
          <p:txBody>
            <a:bodyPr lIns="38184" tIns="38184" rIns="38184" bIns="38184" rtlCol="0" anchor="ctr"/>
            <a:lstStyle/>
            <a:p>
              <a:pPr algn="ctr">
                <a:lnSpc>
                  <a:spcPts val="1052"/>
                </a:lnSpc>
              </a:pPr>
              <a:r>
                <a:rPr lang="en-US" sz="751">
                  <a:solidFill>
                    <a:srgbClr val="000000"/>
                  </a:solidFill>
                  <a:latin typeface="Arimo"/>
                </a:rPr>
                <a:t>  </a:t>
              </a:r>
            </a:p>
            <a:p>
              <a:pPr algn="ctr">
                <a:lnSpc>
                  <a:spcPts val="1052"/>
                </a:lnSpc>
                <a:spcBef>
                  <a:spcPct val="0"/>
                </a:spcBef>
              </a:pPr>
              <a:endParaRPr lang="en-US" sz="751">
                <a:solidFill>
                  <a:srgbClr val="000000"/>
                </a:solidFill>
                <a:latin typeface="Arimo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631473" y="921735"/>
            <a:ext cx="899782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631473" y="1073122"/>
            <a:ext cx="899782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631473" y="1224683"/>
            <a:ext cx="899782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629489" y="752039"/>
            <a:ext cx="899782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 rot="-1134971">
            <a:off x="583871" y="-141529"/>
            <a:ext cx="1468230" cy="702081"/>
          </a:xfrm>
          <a:custGeom>
            <a:avLst/>
            <a:gdLst/>
            <a:ahLst/>
            <a:cxnLst/>
            <a:rect l="l" t="t" r="r" b="b"/>
            <a:pathLst>
              <a:path w="1468230" h="702081">
                <a:moveTo>
                  <a:pt x="0" y="0"/>
                </a:moveTo>
                <a:lnTo>
                  <a:pt x="1468230" y="0"/>
                </a:lnTo>
                <a:lnTo>
                  <a:pt x="1468230" y="702081"/>
                </a:lnTo>
                <a:lnTo>
                  <a:pt x="0" y="7020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48138" y="157491"/>
            <a:ext cx="447129" cy="431683"/>
          </a:xfrm>
          <a:custGeom>
            <a:avLst/>
            <a:gdLst/>
            <a:ahLst/>
            <a:cxnLst/>
            <a:rect l="l" t="t" r="r" b="b"/>
            <a:pathLst>
              <a:path w="447129" h="431683">
                <a:moveTo>
                  <a:pt x="0" y="0"/>
                </a:moveTo>
                <a:lnTo>
                  <a:pt x="447129" y="0"/>
                </a:lnTo>
                <a:lnTo>
                  <a:pt x="447129" y="431683"/>
                </a:lnTo>
                <a:lnTo>
                  <a:pt x="0" y="4316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0" y="1190216"/>
            <a:ext cx="804491" cy="772311"/>
          </a:xfrm>
          <a:custGeom>
            <a:avLst/>
            <a:gdLst/>
            <a:ahLst/>
            <a:cxnLst/>
            <a:rect l="l" t="t" r="r" b="b"/>
            <a:pathLst>
              <a:path w="804491" h="772311">
                <a:moveTo>
                  <a:pt x="0" y="0"/>
                </a:moveTo>
                <a:lnTo>
                  <a:pt x="804491" y="0"/>
                </a:lnTo>
                <a:lnTo>
                  <a:pt x="804491" y="772312"/>
                </a:lnTo>
                <a:lnTo>
                  <a:pt x="0" y="7723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1629489" y="1413753"/>
            <a:ext cx="899782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509716" y="570124"/>
            <a:ext cx="498194" cy="20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73"/>
              </a:lnSpc>
              <a:spcBef>
                <a:spcPct val="0"/>
              </a:spcBef>
            </a:pPr>
            <a:r>
              <a:rPr lang="en-US" sz="1266">
                <a:solidFill>
                  <a:srgbClr val="000000"/>
                </a:solidFill>
                <a:latin typeface="Lobster"/>
              </a:rPr>
              <a:t>Trường: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7619" y="808158"/>
            <a:ext cx="515298" cy="20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73"/>
              </a:lnSpc>
              <a:spcBef>
                <a:spcPct val="0"/>
              </a:spcBef>
            </a:pPr>
            <a:r>
              <a:rPr lang="en-US" sz="1266">
                <a:solidFill>
                  <a:srgbClr val="000000"/>
                </a:solidFill>
                <a:latin typeface="Lobster"/>
              </a:rPr>
              <a:t>Họ tên: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9577" y="1054072"/>
            <a:ext cx="391492" cy="20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73"/>
              </a:lnSpc>
              <a:spcBef>
                <a:spcPct val="0"/>
              </a:spcBef>
            </a:pPr>
            <a:r>
              <a:rPr lang="en-US" sz="1266">
                <a:solidFill>
                  <a:srgbClr val="000000"/>
                </a:solidFill>
                <a:latin typeface="Lobster"/>
              </a:rPr>
              <a:t>Lớp: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9425" y="1295147"/>
            <a:ext cx="1026796" cy="20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73"/>
              </a:lnSpc>
              <a:spcBef>
                <a:spcPct val="0"/>
              </a:spcBef>
            </a:pPr>
            <a:r>
              <a:rPr lang="en-US" sz="1266">
                <a:solidFill>
                  <a:srgbClr val="000000"/>
                </a:solidFill>
                <a:latin typeface="Lobster"/>
              </a:rPr>
              <a:t>SĐT:(Bô/ mẹ):</a:t>
            </a:r>
          </a:p>
        </p:txBody>
      </p:sp>
      <p:sp>
        <p:nvSpPr>
          <p:cNvPr id="21" name="Freeform 21"/>
          <p:cNvSpPr/>
          <p:nvPr/>
        </p:nvSpPr>
        <p:spPr>
          <a:xfrm>
            <a:off x="2531255" y="140235"/>
            <a:ext cx="532767" cy="531435"/>
          </a:xfrm>
          <a:custGeom>
            <a:avLst/>
            <a:gdLst/>
            <a:ahLst/>
            <a:cxnLst/>
            <a:rect l="l" t="t" r="r" b="b"/>
            <a:pathLst>
              <a:path w="532767" h="531435">
                <a:moveTo>
                  <a:pt x="0" y="0"/>
                </a:moveTo>
                <a:lnTo>
                  <a:pt x="532766" y="0"/>
                </a:lnTo>
                <a:lnTo>
                  <a:pt x="532766" y="531434"/>
                </a:lnTo>
                <a:lnTo>
                  <a:pt x="0" y="5314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574489" y="105566"/>
            <a:ext cx="489532" cy="578135"/>
          </a:xfrm>
          <a:custGeom>
            <a:avLst/>
            <a:gdLst/>
            <a:ahLst/>
            <a:cxnLst/>
            <a:rect l="l" t="t" r="r" b="b"/>
            <a:pathLst>
              <a:path w="489532" h="578135">
                <a:moveTo>
                  <a:pt x="0" y="0"/>
                </a:moveTo>
                <a:lnTo>
                  <a:pt x="489532" y="0"/>
                </a:lnTo>
                <a:lnTo>
                  <a:pt x="489532" y="578135"/>
                </a:lnTo>
                <a:lnTo>
                  <a:pt x="0" y="5781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550" y="365688"/>
            <a:ext cx="821741" cy="1403595"/>
          </a:xfrm>
          <a:custGeom>
            <a:avLst/>
            <a:gdLst/>
            <a:ahLst/>
            <a:cxnLst/>
            <a:rect l="l" t="t" r="r" b="b"/>
            <a:pathLst>
              <a:path w="821741" h="1403595">
                <a:moveTo>
                  <a:pt x="0" y="0"/>
                </a:moveTo>
                <a:lnTo>
                  <a:pt x="821741" y="0"/>
                </a:lnTo>
                <a:lnTo>
                  <a:pt x="821741" y="1403594"/>
                </a:lnTo>
                <a:lnTo>
                  <a:pt x="0" y="1403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966045" y="696252"/>
            <a:ext cx="899782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966045" y="873507"/>
            <a:ext cx="899782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966045" y="1024893"/>
            <a:ext cx="899782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966045" y="1176454"/>
            <a:ext cx="899782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964062" y="703811"/>
            <a:ext cx="899782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964062" y="1365524"/>
            <a:ext cx="899782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2542870" y="31463"/>
            <a:ext cx="587358" cy="585889"/>
          </a:xfrm>
          <a:custGeom>
            <a:avLst/>
            <a:gdLst/>
            <a:ahLst/>
            <a:cxnLst/>
            <a:rect l="l" t="t" r="r" b="b"/>
            <a:pathLst>
              <a:path w="587358" h="585889">
                <a:moveTo>
                  <a:pt x="0" y="0"/>
                </a:moveTo>
                <a:lnTo>
                  <a:pt x="587357" y="0"/>
                </a:lnTo>
                <a:lnTo>
                  <a:pt x="587357" y="585889"/>
                </a:lnTo>
                <a:lnTo>
                  <a:pt x="0" y="585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85008" y="48489"/>
            <a:ext cx="357672" cy="568863"/>
          </a:xfrm>
          <a:custGeom>
            <a:avLst/>
            <a:gdLst/>
            <a:ahLst/>
            <a:cxnLst/>
            <a:rect l="l" t="t" r="r" b="b"/>
            <a:pathLst>
              <a:path w="357672" h="568863">
                <a:moveTo>
                  <a:pt x="0" y="0"/>
                </a:moveTo>
                <a:lnTo>
                  <a:pt x="357672" y="0"/>
                </a:lnTo>
                <a:lnTo>
                  <a:pt x="357672" y="568863"/>
                </a:lnTo>
                <a:lnTo>
                  <a:pt x="0" y="568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59444" y="139039"/>
            <a:ext cx="100923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38796"/>
                </a:solidFill>
                <a:latin typeface="Coiny"/>
              </a:rPr>
              <a:t>THẺ TÊN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4288" y="521895"/>
            <a:ext cx="498194" cy="20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73"/>
              </a:lnSpc>
              <a:spcBef>
                <a:spcPct val="0"/>
              </a:spcBef>
            </a:pPr>
            <a:r>
              <a:rPr lang="en-US" sz="1266">
                <a:solidFill>
                  <a:srgbClr val="038796"/>
                </a:solidFill>
                <a:latin typeface="Lobster"/>
              </a:rPr>
              <a:t>Trường: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2191" y="759929"/>
            <a:ext cx="515298" cy="20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73"/>
              </a:lnSpc>
              <a:spcBef>
                <a:spcPct val="0"/>
              </a:spcBef>
            </a:pPr>
            <a:r>
              <a:rPr lang="en-US" sz="1266">
                <a:solidFill>
                  <a:srgbClr val="038796"/>
                </a:solidFill>
                <a:latin typeface="Lobster"/>
              </a:rPr>
              <a:t>Họ tên: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4150" y="1005843"/>
            <a:ext cx="391492" cy="20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73"/>
              </a:lnSpc>
              <a:spcBef>
                <a:spcPct val="0"/>
              </a:spcBef>
            </a:pPr>
            <a:r>
              <a:rPr lang="en-US" sz="1266">
                <a:solidFill>
                  <a:srgbClr val="038796"/>
                </a:solidFill>
                <a:latin typeface="Lobster"/>
              </a:rPr>
              <a:t>Lớp: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3998" y="1246918"/>
            <a:ext cx="1026796" cy="20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73"/>
              </a:lnSpc>
              <a:spcBef>
                <a:spcPct val="0"/>
              </a:spcBef>
            </a:pPr>
            <a:r>
              <a:rPr lang="en-US" sz="1266">
                <a:solidFill>
                  <a:srgbClr val="038796"/>
                </a:solidFill>
                <a:latin typeface="Lobster"/>
              </a:rPr>
              <a:t>SĐT:(Bô/ mẹ):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Custom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Coiny</vt:lpstr>
      <vt:lpstr>Arimo</vt:lpstr>
      <vt:lpstr>Sniglet</vt:lpstr>
      <vt:lpstr>Calibri Light</vt:lpstr>
      <vt:lpstr>Lobster</vt:lpstr>
      <vt:lpstr>Arial</vt:lpstr>
      <vt:lpstr>Calibri</vt:lpstr>
      <vt:lpstr>Office Theme</vt:lpstr>
      <vt:lpstr>20_Custom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&amp; White Illustrated School Notebook Name Tag</dc:title>
  <dc:creator>ADMIN</dc:creator>
  <cp:lastModifiedBy>Hp</cp:lastModifiedBy>
  <cp:revision>3</cp:revision>
  <dcterms:created xsi:type="dcterms:W3CDTF">2006-08-16T00:00:00Z</dcterms:created>
  <dcterms:modified xsi:type="dcterms:W3CDTF">2024-07-06T04:23:58Z</dcterms:modified>
  <dc:identifier>DAGIFuSpKmY</dc:identifier>
</cp:coreProperties>
</file>