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7556500" cy="10693400"/>
  <p:notesSz cx="6858000" cy="9144000"/>
  <p:embeddedFontLst>
    <p:embeddedFont>
      <p:font typeface="Calibri" panose="020F0502020204030204" pitchFamily="34" charset="0"/>
      <p:regular r:id="rId6"/>
      <p:bold r:id="rId7"/>
      <p:italic r:id="rId8"/>
      <p:boldItalic r:id="rId9"/>
    </p:embeddedFont>
    <p:embeddedFont>
      <p:font typeface="Coiny" panose="020B0604020202020204" charset="0"/>
      <p:regular r:id="rId10"/>
    </p:embeddedFont>
    <p:embeddedFont>
      <p:font typeface="Dancing Script" panose="020B0604020202020204" charset="0"/>
      <p:regular r:id="rId11"/>
    </p:embeddedFont>
    <p:embeddedFont>
      <p:font typeface="Dancing Script Bold" panose="020B0604020202020204" charset="0"/>
      <p:regular r:id="rId12"/>
    </p:embeddedFont>
    <p:embeddedFont>
      <p:font typeface="Montaser Arabic Bold" panose="020B0604020202020204" charset="-78"/>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2236"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57634" t="-1068" r="-57722" b="-1025"/>
            </a:stretch>
          </a:blipFill>
        </p:spPr>
      </p:sp>
      <p:sp>
        <p:nvSpPr>
          <p:cNvPr id="3" name="Freeform 3"/>
          <p:cNvSpPr/>
          <p:nvPr/>
        </p:nvSpPr>
        <p:spPr>
          <a:xfrm>
            <a:off x="-714904" y="756000"/>
            <a:ext cx="8774169" cy="10041968"/>
          </a:xfrm>
          <a:custGeom>
            <a:avLst/>
            <a:gdLst/>
            <a:ahLst/>
            <a:cxnLst/>
            <a:rect l="l" t="t" r="r" b="b"/>
            <a:pathLst>
              <a:path w="8774169" h="10041968">
                <a:moveTo>
                  <a:pt x="0" y="0"/>
                </a:moveTo>
                <a:lnTo>
                  <a:pt x="8774169" y="0"/>
                </a:lnTo>
                <a:lnTo>
                  <a:pt x="8774169" y="10041968"/>
                </a:lnTo>
                <a:lnTo>
                  <a:pt x="0" y="100419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756000" y="2975439"/>
            <a:ext cx="6048000" cy="4914773"/>
          </a:xfrm>
          <a:prstGeom prst="rect">
            <a:avLst/>
          </a:prstGeom>
        </p:spPr>
        <p:txBody>
          <a:bodyPr lIns="0" tIns="0" rIns="0" bIns="0" rtlCol="0" anchor="t">
            <a:spAutoFit/>
          </a:bodyPr>
          <a:lstStyle/>
          <a:p>
            <a:pPr algn="ctr">
              <a:lnSpc>
                <a:spcPts val="3915"/>
              </a:lnSpc>
            </a:pPr>
            <a:r>
              <a:rPr lang="en-US" sz="2199" dirty="0">
                <a:solidFill>
                  <a:srgbClr val="02321D"/>
                </a:solidFill>
                <a:latin typeface="Dancing Script Bold"/>
              </a:rPr>
              <a:t>Cô xin chào quý phụ huynh và các con lớp  5D</a:t>
            </a:r>
          </a:p>
          <a:p>
            <a:pPr algn="ctr">
              <a:lnSpc>
                <a:spcPts val="3915"/>
              </a:lnSpc>
            </a:pPr>
            <a:r>
              <a:rPr lang="en-US" sz="2199" dirty="0">
                <a:solidFill>
                  <a:srgbClr val="02321D"/>
                </a:solidFill>
                <a:latin typeface="Dancing Script Bold"/>
              </a:rPr>
              <a:t>năm học 2024-2025, được sự tin tưởng của BGH nhà trường, cô được phân công phụ trách chủ nhiệm lớp mình. </a:t>
            </a:r>
          </a:p>
          <a:p>
            <a:pPr algn="ctr">
              <a:lnSpc>
                <a:spcPts val="3915"/>
              </a:lnSpc>
            </a:pPr>
            <a:r>
              <a:rPr lang="en-US" sz="2199" dirty="0">
                <a:solidFill>
                  <a:srgbClr val="02321D"/>
                </a:solidFill>
                <a:latin typeface="Dancing Script Bold"/>
              </a:rPr>
              <a:t>Cô xin tự giới thiệu cô </a:t>
            </a:r>
            <a:r>
              <a:rPr lang="en-US" sz="2199" dirty="0" err="1">
                <a:solidFill>
                  <a:srgbClr val="02321D"/>
                </a:solidFill>
                <a:latin typeface="Dancing Script Bold"/>
              </a:rPr>
              <a:t>là</a:t>
            </a:r>
            <a:r>
              <a:rPr lang="en-US" sz="2199" dirty="0">
                <a:solidFill>
                  <a:srgbClr val="02321D"/>
                </a:solidFill>
                <a:latin typeface="Dancing Script Bold"/>
              </a:rPr>
              <a:t> …………….. Rất vui và vinh dự khi được đồng hành cùng các bạn trong năm học này, cô hi vọng rằng sẽ luôn nhận được sự hỗ trợ từ phụ huynh cùng cô giúp các bạn hoàn thành tốt năm học. Chúc tập thể lớp mình luôn đoàn kết, đạt thành tích cao và có thật nhiều kỷ niệm bên nhau.</a:t>
            </a:r>
          </a:p>
          <a:p>
            <a:pPr algn="ctr">
              <a:lnSpc>
                <a:spcPts val="3915"/>
              </a:lnSpc>
            </a:pPr>
            <a:r>
              <a:rPr lang="en-US" sz="2199" dirty="0">
                <a:solidFill>
                  <a:srgbClr val="02321D"/>
                </a:solidFill>
                <a:latin typeface="Dancing Script Bold"/>
              </a:rPr>
              <a:t>Cô cảm ơn bố mẹ nhiều!</a:t>
            </a:r>
          </a:p>
        </p:txBody>
      </p:sp>
      <p:sp>
        <p:nvSpPr>
          <p:cNvPr id="5" name="TextBox 5"/>
          <p:cNvSpPr txBox="1"/>
          <p:nvPr/>
        </p:nvSpPr>
        <p:spPr>
          <a:xfrm>
            <a:off x="4725144" y="8566487"/>
            <a:ext cx="1532981" cy="523875"/>
          </a:xfrm>
          <a:prstGeom prst="rect">
            <a:avLst/>
          </a:prstGeom>
        </p:spPr>
        <p:txBody>
          <a:bodyPr lIns="0" tIns="0" rIns="0" bIns="0" rtlCol="0" anchor="t">
            <a:spAutoFit/>
          </a:bodyPr>
          <a:lstStyle/>
          <a:p>
            <a:pPr algn="ctr">
              <a:lnSpc>
                <a:spcPts val="4200"/>
              </a:lnSpc>
              <a:spcBef>
                <a:spcPct val="0"/>
              </a:spcBef>
            </a:pPr>
            <a:r>
              <a:rPr lang="en-US" sz="3000" dirty="0" err="1">
                <a:solidFill>
                  <a:srgbClr val="4F5E38"/>
                </a:solidFill>
                <a:latin typeface="Dancing Script Bold"/>
              </a:rPr>
              <a:t>Cô</a:t>
            </a:r>
            <a:r>
              <a:rPr lang="en-US" sz="3000" dirty="0">
                <a:solidFill>
                  <a:srgbClr val="4F5E38"/>
                </a:solidFill>
                <a:latin typeface="Dancing Script Bold"/>
              </a:rPr>
              <a:t> ….</a:t>
            </a:r>
          </a:p>
        </p:txBody>
      </p:sp>
      <p:sp>
        <p:nvSpPr>
          <p:cNvPr id="6" name="TextBox 6"/>
          <p:cNvSpPr txBox="1"/>
          <p:nvPr/>
        </p:nvSpPr>
        <p:spPr>
          <a:xfrm>
            <a:off x="756000" y="1247845"/>
            <a:ext cx="6048000" cy="1111250"/>
          </a:xfrm>
          <a:prstGeom prst="rect">
            <a:avLst/>
          </a:prstGeom>
        </p:spPr>
        <p:txBody>
          <a:bodyPr lIns="0" tIns="0" rIns="0" bIns="0" rtlCol="0" anchor="t">
            <a:spAutoFit/>
          </a:bodyPr>
          <a:lstStyle/>
          <a:p>
            <a:pPr algn="ctr">
              <a:lnSpc>
                <a:spcPts val="9100"/>
              </a:lnSpc>
              <a:spcBef>
                <a:spcPct val="0"/>
              </a:spcBef>
            </a:pPr>
            <a:r>
              <a:rPr lang="en-US" sz="6500">
                <a:solidFill>
                  <a:srgbClr val="4F5E38"/>
                </a:solidFill>
                <a:latin typeface="Coiny"/>
              </a:rPr>
              <a:t>THƯ NGỎ</a:t>
            </a:r>
          </a:p>
        </p:txBody>
      </p:sp>
      <p:sp>
        <p:nvSpPr>
          <p:cNvPr id="7" name="Freeform 7"/>
          <p:cNvSpPr/>
          <p:nvPr/>
        </p:nvSpPr>
        <p:spPr>
          <a:xfrm>
            <a:off x="756000" y="8387428"/>
            <a:ext cx="3505052" cy="2304572"/>
          </a:xfrm>
          <a:custGeom>
            <a:avLst/>
            <a:gdLst/>
            <a:ahLst/>
            <a:cxnLst/>
            <a:rect l="l" t="t" r="r" b="b"/>
            <a:pathLst>
              <a:path w="3505052" h="2304572">
                <a:moveTo>
                  <a:pt x="0" y="0"/>
                </a:moveTo>
                <a:lnTo>
                  <a:pt x="3505052" y="0"/>
                </a:lnTo>
                <a:lnTo>
                  <a:pt x="3505052" y="2304572"/>
                </a:lnTo>
                <a:lnTo>
                  <a:pt x="0" y="23045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A"/>
        </a:solidFill>
        <a:effectLst/>
      </p:bgPr>
    </p:bg>
    <p:spTree>
      <p:nvGrpSpPr>
        <p:cNvPr id="1" name=""/>
        <p:cNvGrpSpPr/>
        <p:nvPr/>
      </p:nvGrpSpPr>
      <p:grpSpPr>
        <a:xfrm>
          <a:off x="0" y="0"/>
          <a:ext cx="0" cy="0"/>
          <a:chOff x="0" y="0"/>
          <a:chExt cx="0" cy="0"/>
        </a:xfrm>
      </p:grpSpPr>
      <p:sp>
        <p:nvSpPr>
          <p:cNvPr id="2" name="Freeform 2"/>
          <p:cNvSpPr/>
          <p:nvPr/>
        </p:nvSpPr>
        <p:spPr>
          <a:xfrm>
            <a:off x="20264" y="7630323"/>
            <a:ext cx="7519473" cy="3316878"/>
          </a:xfrm>
          <a:custGeom>
            <a:avLst/>
            <a:gdLst/>
            <a:ahLst/>
            <a:cxnLst/>
            <a:rect l="l" t="t" r="r" b="b"/>
            <a:pathLst>
              <a:path w="7519473" h="3316878">
                <a:moveTo>
                  <a:pt x="0" y="0"/>
                </a:moveTo>
                <a:lnTo>
                  <a:pt x="7519472" y="0"/>
                </a:lnTo>
                <a:lnTo>
                  <a:pt x="7519472" y="3316878"/>
                </a:lnTo>
                <a:lnTo>
                  <a:pt x="0" y="3316878"/>
                </a:lnTo>
                <a:lnTo>
                  <a:pt x="0" y="0"/>
                </a:lnTo>
                <a:close/>
              </a:path>
            </a:pathLst>
          </a:custGeom>
          <a:blipFill>
            <a:blip r:embed="rId2"/>
            <a:stretch>
              <a:fillRect t="-1716" b="-1716"/>
            </a:stretch>
          </a:blipFill>
        </p:spPr>
      </p:sp>
      <p:sp>
        <p:nvSpPr>
          <p:cNvPr id="3" name="Freeform 3"/>
          <p:cNvSpPr/>
          <p:nvPr/>
        </p:nvSpPr>
        <p:spPr>
          <a:xfrm>
            <a:off x="-306979" y="391895"/>
            <a:ext cx="2125959" cy="1724684"/>
          </a:xfrm>
          <a:custGeom>
            <a:avLst/>
            <a:gdLst/>
            <a:ahLst/>
            <a:cxnLst/>
            <a:rect l="l" t="t" r="r" b="b"/>
            <a:pathLst>
              <a:path w="2125959" h="1724684">
                <a:moveTo>
                  <a:pt x="0" y="0"/>
                </a:moveTo>
                <a:lnTo>
                  <a:pt x="2125958" y="0"/>
                </a:lnTo>
                <a:lnTo>
                  <a:pt x="2125958" y="1724684"/>
                </a:lnTo>
                <a:lnTo>
                  <a:pt x="0" y="17246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736317" y="632175"/>
            <a:ext cx="4087367" cy="1308747"/>
          </a:xfrm>
          <a:prstGeom prst="rect">
            <a:avLst/>
          </a:prstGeom>
        </p:spPr>
        <p:txBody>
          <a:bodyPr lIns="0" tIns="0" rIns="0" bIns="0" rtlCol="0" anchor="t">
            <a:spAutoFit/>
          </a:bodyPr>
          <a:lstStyle/>
          <a:p>
            <a:pPr algn="ctr">
              <a:lnSpc>
                <a:spcPts val="9048"/>
              </a:lnSpc>
              <a:spcBef>
                <a:spcPct val="0"/>
              </a:spcBef>
            </a:pPr>
            <a:r>
              <a:rPr lang="en-US" sz="6463">
                <a:solidFill>
                  <a:srgbClr val="E05764"/>
                </a:solidFill>
                <a:latin typeface="Montaser Arabic Bold"/>
              </a:rPr>
              <a:t>THƯ NGỎ</a:t>
            </a:r>
          </a:p>
        </p:txBody>
      </p:sp>
      <p:sp>
        <p:nvSpPr>
          <p:cNvPr id="5" name="Freeform 5"/>
          <p:cNvSpPr/>
          <p:nvPr/>
        </p:nvSpPr>
        <p:spPr>
          <a:xfrm flipH="1">
            <a:off x="6224659" y="756000"/>
            <a:ext cx="2125959" cy="1724684"/>
          </a:xfrm>
          <a:custGeom>
            <a:avLst/>
            <a:gdLst/>
            <a:ahLst/>
            <a:cxnLst/>
            <a:rect l="l" t="t" r="r" b="b"/>
            <a:pathLst>
              <a:path w="2125959" h="1724684">
                <a:moveTo>
                  <a:pt x="2125959" y="0"/>
                </a:moveTo>
                <a:lnTo>
                  <a:pt x="0" y="0"/>
                </a:lnTo>
                <a:lnTo>
                  <a:pt x="0" y="1724684"/>
                </a:lnTo>
                <a:lnTo>
                  <a:pt x="2125959" y="1724684"/>
                </a:lnTo>
                <a:lnTo>
                  <a:pt x="2125959"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620777" y="2636113"/>
            <a:ext cx="6666862" cy="4966039"/>
          </a:xfrm>
          <a:prstGeom prst="rect">
            <a:avLst/>
          </a:prstGeom>
        </p:spPr>
        <p:txBody>
          <a:bodyPr lIns="0" tIns="0" rIns="0" bIns="0" rtlCol="0" anchor="t">
            <a:spAutoFit/>
          </a:bodyPr>
          <a:lstStyle/>
          <a:p>
            <a:pPr algn="ctr">
              <a:lnSpc>
                <a:spcPts val="3899"/>
              </a:lnSpc>
            </a:pPr>
            <a:r>
              <a:rPr lang="en-US" sz="2499" dirty="0" err="1">
                <a:solidFill>
                  <a:srgbClr val="E05764"/>
                </a:solidFill>
                <a:latin typeface="Dancing Script Bold"/>
              </a:rPr>
              <a:t>Cô</a:t>
            </a:r>
            <a:r>
              <a:rPr lang="en-US" sz="2499" dirty="0">
                <a:solidFill>
                  <a:srgbClr val="E05764"/>
                </a:solidFill>
                <a:latin typeface="Dancing Script Bold"/>
              </a:rPr>
              <a:t> </a:t>
            </a:r>
            <a:r>
              <a:rPr lang="en-US" sz="2499" dirty="0" err="1">
                <a:solidFill>
                  <a:srgbClr val="E05764"/>
                </a:solidFill>
                <a:latin typeface="Dancing Script Bold"/>
              </a:rPr>
              <a:t>xin</a:t>
            </a:r>
            <a:r>
              <a:rPr lang="en-US" sz="2499" dirty="0">
                <a:solidFill>
                  <a:srgbClr val="E05764"/>
                </a:solidFill>
                <a:latin typeface="Dancing Script Bold"/>
              </a:rPr>
              <a:t> </a:t>
            </a:r>
            <a:r>
              <a:rPr lang="en-US" sz="2499" dirty="0" err="1">
                <a:solidFill>
                  <a:srgbClr val="E05764"/>
                </a:solidFill>
                <a:latin typeface="Dancing Script Bold"/>
              </a:rPr>
              <a:t>chào</a:t>
            </a:r>
            <a:r>
              <a:rPr lang="en-US" sz="2499" dirty="0">
                <a:solidFill>
                  <a:srgbClr val="E05764"/>
                </a:solidFill>
                <a:latin typeface="Dancing Script Bold"/>
              </a:rPr>
              <a:t> </a:t>
            </a:r>
            <a:r>
              <a:rPr lang="en-US" sz="2499" dirty="0" err="1">
                <a:solidFill>
                  <a:srgbClr val="E05764"/>
                </a:solidFill>
                <a:latin typeface="Dancing Script Bold"/>
              </a:rPr>
              <a:t>quý</a:t>
            </a:r>
            <a:r>
              <a:rPr lang="en-US" sz="2499" dirty="0">
                <a:solidFill>
                  <a:srgbClr val="E05764"/>
                </a:solidFill>
                <a:latin typeface="Dancing Script Bold"/>
              </a:rPr>
              <a:t> </a:t>
            </a:r>
            <a:r>
              <a:rPr lang="en-US" sz="2499" dirty="0" err="1">
                <a:solidFill>
                  <a:srgbClr val="E05764"/>
                </a:solidFill>
                <a:latin typeface="Dancing Script Bold"/>
              </a:rPr>
              <a:t>phụ</a:t>
            </a:r>
            <a:r>
              <a:rPr lang="en-US" sz="2499" dirty="0">
                <a:solidFill>
                  <a:srgbClr val="E05764"/>
                </a:solidFill>
                <a:latin typeface="Dancing Script Bold"/>
              </a:rPr>
              <a:t> </a:t>
            </a:r>
            <a:r>
              <a:rPr lang="en-US" sz="2499" dirty="0" err="1">
                <a:solidFill>
                  <a:srgbClr val="E05764"/>
                </a:solidFill>
                <a:latin typeface="Dancing Script Bold"/>
              </a:rPr>
              <a:t>huynh</a:t>
            </a:r>
            <a:r>
              <a:rPr lang="en-US" sz="2499" dirty="0">
                <a:solidFill>
                  <a:srgbClr val="E05764"/>
                </a:solidFill>
                <a:latin typeface="Dancing Script Bold"/>
              </a:rPr>
              <a:t> </a:t>
            </a:r>
            <a:r>
              <a:rPr lang="en-US" sz="2499" dirty="0" err="1">
                <a:solidFill>
                  <a:srgbClr val="E05764"/>
                </a:solidFill>
                <a:latin typeface="Dancing Script Bold"/>
              </a:rPr>
              <a:t>và</a:t>
            </a:r>
            <a:r>
              <a:rPr lang="en-US" sz="2499" dirty="0">
                <a:solidFill>
                  <a:srgbClr val="E05764"/>
                </a:solidFill>
                <a:latin typeface="Dancing Script Bold"/>
              </a:rPr>
              <a:t> </a:t>
            </a:r>
            <a:r>
              <a:rPr lang="en-US" sz="2499" dirty="0" err="1">
                <a:solidFill>
                  <a:srgbClr val="E05764"/>
                </a:solidFill>
                <a:latin typeface="Dancing Script Bold"/>
              </a:rPr>
              <a:t>các</a:t>
            </a:r>
            <a:r>
              <a:rPr lang="en-US" sz="2499" dirty="0">
                <a:solidFill>
                  <a:srgbClr val="E05764"/>
                </a:solidFill>
                <a:latin typeface="Dancing Script Bold"/>
              </a:rPr>
              <a:t> con </a:t>
            </a:r>
            <a:r>
              <a:rPr lang="en-US" sz="2499" dirty="0" err="1">
                <a:solidFill>
                  <a:srgbClr val="E05764"/>
                </a:solidFill>
                <a:latin typeface="Dancing Script Bold"/>
              </a:rPr>
              <a:t>lớp</a:t>
            </a:r>
            <a:r>
              <a:rPr lang="en-US" sz="2499" dirty="0">
                <a:solidFill>
                  <a:srgbClr val="E05764"/>
                </a:solidFill>
                <a:latin typeface="Dancing Script Bold"/>
              </a:rPr>
              <a:t>  5D</a:t>
            </a:r>
          </a:p>
          <a:p>
            <a:pPr algn="ctr">
              <a:lnSpc>
                <a:spcPts val="3899"/>
              </a:lnSpc>
            </a:pPr>
            <a:r>
              <a:rPr lang="en-US" sz="2499" dirty="0" err="1">
                <a:solidFill>
                  <a:srgbClr val="E05764"/>
                </a:solidFill>
                <a:latin typeface="Dancing Script Bold"/>
              </a:rPr>
              <a:t>năm</a:t>
            </a:r>
            <a:r>
              <a:rPr lang="en-US" sz="2499" dirty="0">
                <a:solidFill>
                  <a:srgbClr val="E05764"/>
                </a:solidFill>
                <a:latin typeface="Dancing Script Bold"/>
              </a:rPr>
              <a:t> </a:t>
            </a:r>
            <a:r>
              <a:rPr lang="en-US" sz="2499" dirty="0" err="1">
                <a:solidFill>
                  <a:srgbClr val="E05764"/>
                </a:solidFill>
                <a:latin typeface="Dancing Script Bold"/>
              </a:rPr>
              <a:t>học</a:t>
            </a:r>
            <a:r>
              <a:rPr lang="en-US" sz="2499" dirty="0">
                <a:solidFill>
                  <a:srgbClr val="E05764"/>
                </a:solidFill>
                <a:latin typeface="Dancing Script Bold"/>
              </a:rPr>
              <a:t> 2024-2025, </a:t>
            </a:r>
            <a:r>
              <a:rPr lang="en-US" sz="2499" dirty="0" err="1">
                <a:solidFill>
                  <a:srgbClr val="E05764"/>
                </a:solidFill>
                <a:latin typeface="Dancing Script Bold"/>
              </a:rPr>
              <a:t>được</a:t>
            </a:r>
            <a:r>
              <a:rPr lang="en-US" sz="2499" dirty="0">
                <a:solidFill>
                  <a:srgbClr val="E05764"/>
                </a:solidFill>
                <a:latin typeface="Dancing Script Bold"/>
              </a:rPr>
              <a:t> </a:t>
            </a:r>
            <a:r>
              <a:rPr lang="en-US" sz="2499" dirty="0" err="1">
                <a:solidFill>
                  <a:srgbClr val="E05764"/>
                </a:solidFill>
                <a:latin typeface="Dancing Script Bold"/>
              </a:rPr>
              <a:t>sự</a:t>
            </a:r>
            <a:r>
              <a:rPr lang="en-US" sz="2499" dirty="0">
                <a:solidFill>
                  <a:srgbClr val="E05764"/>
                </a:solidFill>
                <a:latin typeface="Dancing Script Bold"/>
              </a:rPr>
              <a:t> tin </a:t>
            </a:r>
            <a:r>
              <a:rPr lang="en-US" sz="2499" dirty="0" err="1">
                <a:solidFill>
                  <a:srgbClr val="E05764"/>
                </a:solidFill>
                <a:latin typeface="Dancing Script Bold"/>
              </a:rPr>
              <a:t>tưởng</a:t>
            </a:r>
            <a:r>
              <a:rPr lang="en-US" sz="2499" dirty="0">
                <a:solidFill>
                  <a:srgbClr val="E05764"/>
                </a:solidFill>
                <a:latin typeface="Dancing Script Bold"/>
              </a:rPr>
              <a:t> </a:t>
            </a:r>
            <a:r>
              <a:rPr lang="en-US" sz="2499" dirty="0" err="1">
                <a:solidFill>
                  <a:srgbClr val="E05764"/>
                </a:solidFill>
                <a:latin typeface="Dancing Script Bold"/>
              </a:rPr>
              <a:t>của</a:t>
            </a:r>
            <a:r>
              <a:rPr lang="en-US" sz="2499" dirty="0">
                <a:solidFill>
                  <a:srgbClr val="E05764"/>
                </a:solidFill>
                <a:latin typeface="Dancing Script Bold"/>
              </a:rPr>
              <a:t> BGH </a:t>
            </a:r>
            <a:r>
              <a:rPr lang="en-US" sz="2499" dirty="0" err="1">
                <a:solidFill>
                  <a:srgbClr val="E05764"/>
                </a:solidFill>
                <a:latin typeface="Dancing Script Bold"/>
              </a:rPr>
              <a:t>nhà</a:t>
            </a:r>
            <a:r>
              <a:rPr lang="en-US" sz="2499" dirty="0">
                <a:solidFill>
                  <a:srgbClr val="E05764"/>
                </a:solidFill>
                <a:latin typeface="Dancing Script Bold"/>
              </a:rPr>
              <a:t> </a:t>
            </a:r>
            <a:r>
              <a:rPr lang="en-US" sz="2499" dirty="0" err="1">
                <a:solidFill>
                  <a:srgbClr val="E05764"/>
                </a:solidFill>
                <a:latin typeface="Dancing Script Bold"/>
              </a:rPr>
              <a:t>trường</a:t>
            </a:r>
            <a:r>
              <a:rPr lang="en-US" sz="2499" dirty="0">
                <a:solidFill>
                  <a:srgbClr val="E05764"/>
                </a:solidFill>
                <a:latin typeface="Dancing Script Bold"/>
              </a:rPr>
              <a:t>, </a:t>
            </a:r>
            <a:r>
              <a:rPr lang="en-US" sz="2499" dirty="0" err="1">
                <a:solidFill>
                  <a:srgbClr val="E05764"/>
                </a:solidFill>
                <a:latin typeface="Dancing Script Bold"/>
              </a:rPr>
              <a:t>cô</a:t>
            </a:r>
            <a:r>
              <a:rPr lang="en-US" sz="2499" dirty="0">
                <a:solidFill>
                  <a:srgbClr val="E05764"/>
                </a:solidFill>
                <a:latin typeface="Dancing Script Bold"/>
              </a:rPr>
              <a:t> </a:t>
            </a:r>
            <a:r>
              <a:rPr lang="en-US" sz="2499" dirty="0" err="1">
                <a:solidFill>
                  <a:srgbClr val="E05764"/>
                </a:solidFill>
                <a:latin typeface="Dancing Script Bold"/>
              </a:rPr>
              <a:t>được</a:t>
            </a:r>
            <a:r>
              <a:rPr lang="en-US" sz="2499" dirty="0">
                <a:solidFill>
                  <a:srgbClr val="E05764"/>
                </a:solidFill>
                <a:latin typeface="Dancing Script Bold"/>
              </a:rPr>
              <a:t> </a:t>
            </a:r>
            <a:r>
              <a:rPr lang="en-US" sz="2499" dirty="0" err="1">
                <a:solidFill>
                  <a:srgbClr val="E05764"/>
                </a:solidFill>
                <a:latin typeface="Dancing Script Bold"/>
              </a:rPr>
              <a:t>phân</a:t>
            </a:r>
            <a:r>
              <a:rPr lang="en-US" sz="2499" dirty="0">
                <a:solidFill>
                  <a:srgbClr val="E05764"/>
                </a:solidFill>
                <a:latin typeface="Dancing Script Bold"/>
              </a:rPr>
              <a:t> </a:t>
            </a:r>
            <a:r>
              <a:rPr lang="en-US" sz="2499" dirty="0" err="1">
                <a:solidFill>
                  <a:srgbClr val="E05764"/>
                </a:solidFill>
                <a:latin typeface="Dancing Script Bold"/>
              </a:rPr>
              <a:t>công</a:t>
            </a:r>
            <a:r>
              <a:rPr lang="en-US" sz="2499" dirty="0">
                <a:solidFill>
                  <a:srgbClr val="E05764"/>
                </a:solidFill>
                <a:latin typeface="Dancing Script Bold"/>
              </a:rPr>
              <a:t> </a:t>
            </a:r>
            <a:r>
              <a:rPr lang="en-US" sz="2499" dirty="0" err="1">
                <a:solidFill>
                  <a:srgbClr val="E05764"/>
                </a:solidFill>
                <a:latin typeface="Dancing Script Bold"/>
              </a:rPr>
              <a:t>phụ</a:t>
            </a:r>
            <a:r>
              <a:rPr lang="en-US" sz="2499" dirty="0">
                <a:solidFill>
                  <a:srgbClr val="E05764"/>
                </a:solidFill>
                <a:latin typeface="Dancing Script Bold"/>
              </a:rPr>
              <a:t> </a:t>
            </a:r>
            <a:r>
              <a:rPr lang="en-US" sz="2499" dirty="0" err="1">
                <a:solidFill>
                  <a:srgbClr val="E05764"/>
                </a:solidFill>
                <a:latin typeface="Dancing Script Bold"/>
              </a:rPr>
              <a:t>trách</a:t>
            </a:r>
            <a:r>
              <a:rPr lang="en-US" sz="2499" dirty="0">
                <a:solidFill>
                  <a:srgbClr val="E05764"/>
                </a:solidFill>
                <a:latin typeface="Dancing Script Bold"/>
              </a:rPr>
              <a:t> </a:t>
            </a:r>
            <a:r>
              <a:rPr lang="en-US" sz="2499" dirty="0" err="1">
                <a:solidFill>
                  <a:srgbClr val="E05764"/>
                </a:solidFill>
                <a:latin typeface="Dancing Script Bold"/>
              </a:rPr>
              <a:t>chủ</a:t>
            </a:r>
            <a:r>
              <a:rPr lang="en-US" sz="2499" dirty="0">
                <a:solidFill>
                  <a:srgbClr val="E05764"/>
                </a:solidFill>
                <a:latin typeface="Dancing Script Bold"/>
              </a:rPr>
              <a:t> </a:t>
            </a:r>
            <a:r>
              <a:rPr lang="en-US" sz="2499" dirty="0" err="1">
                <a:solidFill>
                  <a:srgbClr val="E05764"/>
                </a:solidFill>
                <a:latin typeface="Dancing Script Bold"/>
              </a:rPr>
              <a:t>nhiệm</a:t>
            </a:r>
            <a:r>
              <a:rPr lang="en-US" sz="2499" dirty="0">
                <a:solidFill>
                  <a:srgbClr val="E05764"/>
                </a:solidFill>
                <a:latin typeface="Dancing Script Bold"/>
              </a:rPr>
              <a:t> </a:t>
            </a:r>
            <a:r>
              <a:rPr lang="en-US" sz="2499" dirty="0" err="1">
                <a:solidFill>
                  <a:srgbClr val="E05764"/>
                </a:solidFill>
                <a:latin typeface="Dancing Script Bold"/>
              </a:rPr>
              <a:t>lớp</a:t>
            </a:r>
            <a:r>
              <a:rPr lang="en-US" sz="2499" dirty="0">
                <a:solidFill>
                  <a:srgbClr val="E05764"/>
                </a:solidFill>
                <a:latin typeface="Dancing Script Bold"/>
              </a:rPr>
              <a:t> </a:t>
            </a:r>
            <a:r>
              <a:rPr lang="en-US" sz="2499" dirty="0" err="1">
                <a:solidFill>
                  <a:srgbClr val="E05764"/>
                </a:solidFill>
                <a:latin typeface="Dancing Script Bold"/>
              </a:rPr>
              <a:t>mình</a:t>
            </a:r>
            <a:r>
              <a:rPr lang="en-US" sz="2499" dirty="0">
                <a:solidFill>
                  <a:srgbClr val="E05764"/>
                </a:solidFill>
                <a:latin typeface="Dancing Script Bold"/>
              </a:rPr>
              <a:t>. </a:t>
            </a:r>
          </a:p>
          <a:p>
            <a:pPr algn="ctr">
              <a:lnSpc>
                <a:spcPts val="3899"/>
              </a:lnSpc>
            </a:pPr>
            <a:r>
              <a:rPr lang="en-US" sz="2499" dirty="0" err="1">
                <a:solidFill>
                  <a:srgbClr val="E05764"/>
                </a:solidFill>
                <a:latin typeface="Dancing Script Bold"/>
              </a:rPr>
              <a:t>Cô</a:t>
            </a:r>
            <a:r>
              <a:rPr lang="en-US" sz="2499" dirty="0">
                <a:solidFill>
                  <a:srgbClr val="E05764"/>
                </a:solidFill>
                <a:latin typeface="Dancing Script Bold"/>
              </a:rPr>
              <a:t> </a:t>
            </a:r>
            <a:r>
              <a:rPr lang="en-US" sz="2499" dirty="0" err="1">
                <a:solidFill>
                  <a:srgbClr val="E05764"/>
                </a:solidFill>
                <a:latin typeface="Dancing Script Bold"/>
              </a:rPr>
              <a:t>xin</a:t>
            </a:r>
            <a:r>
              <a:rPr lang="en-US" sz="2499" dirty="0">
                <a:solidFill>
                  <a:srgbClr val="E05764"/>
                </a:solidFill>
                <a:latin typeface="Dancing Script Bold"/>
              </a:rPr>
              <a:t> </a:t>
            </a:r>
            <a:r>
              <a:rPr lang="en-US" sz="2499" dirty="0" err="1">
                <a:solidFill>
                  <a:srgbClr val="E05764"/>
                </a:solidFill>
                <a:latin typeface="Dancing Script Bold"/>
              </a:rPr>
              <a:t>tự</a:t>
            </a:r>
            <a:r>
              <a:rPr lang="en-US" sz="2499" dirty="0">
                <a:solidFill>
                  <a:srgbClr val="E05764"/>
                </a:solidFill>
                <a:latin typeface="Dancing Script Bold"/>
              </a:rPr>
              <a:t> </a:t>
            </a:r>
            <a:r>
              <a:rPr lang="en-US" sz="2499" dirty="0" err="1">
                <a:solidFill>
                  <a:srgbClr val="E05764"/>
                </a:solidFill>
                <a:latin typeface="Dancing Script Bold"/>
              </a:rPr>
              <a:t>giới</a:t>
            </a:r>
            <a:r>
              <a:rPr lang="en-US" sz="2499" dirty="0">
                <a:solidFill>
                  <a:srgbClr val="E05764"/>
                </a:solidFill>
                <a:latin typeface="Dancing Script Bold"/>
              </a:rPr>
              <a:t> </a:t>
            </a:r>
            <a:r>
              <a:rPr lang="en-US" sz="2499" dirty="0" err="1">
                <a:solidFill>
                  <a:srgbClr val="E05764"/>
                </a:solidFill>
                <a:latin typeface="Dancing Script Bold"/>
              </a:rPr>
              <a:t>thiệu</a:t>
            </a:r>
            <a:r>
              <a:rPr lang="en-US" sz="2499" dirty="0">
                <a:solidFill>
                  <a:srgbClr val="E05764"/>
                </a:solidFill>
                <a:latin typeface="Dancing Script Bold"/>
              </a:rPr>
              <a:t> </a:t>
            </a:r>
            <a:r>
              <a:rPr lang="en-US" sz="2499" dirty="0" err="1">
                <a:solidFill>
                  <a:srgbClr val="E05764"/>
                </a:solidFill>
                <a:latin typeface="Dancing Script Bold"/>
              </a:rPr>
              <a:t>cô</a:t>
            </a:r>
            <a:r>
              <a:rPr lang="en-US" sz="2499" dirty="0">
                <a:solidFill>
                  <a:srgbClr val="E05764"/>
                </a:solidFill>
                <a:latin typeface="Dancing Script Bold"/>
              </a:rPr>
              <a:t> </a:t>
            </a:r>
            <a:r>
              <a:rPr lang="en-US" sz="2499" dirty="0" err="1">
                <a:solidFill>
                  <a:srgbClr val="E05764"/>
                </a:solidFill>
                <a:latin typeface="Dancing Script Bold"/>
              </a:rPr>
              <a:t>là</a:t>
            </a:r>
            <a:r>
              <a:rPr lang="en-US" sz="2499" dirty="0">
                <a:solidFill>
                  <a:srgbClr val="E05764"/>
                </a:solidFill>
                <a:latin typeface="Dancing Script Bold"/>
              </a:rPr>
              <a:t> </a:t>
            </a:r>
            <a:r>
              <a:rPr lang="en-US" sz="2499" dirty="0" err="1">
                <a:solidFill>
                  <a:srgbClr val="E05764"/>
                </a:solidFill>
                <a:latin typeface="Dancing Script Bold"/>
              </a:rPr>
              <a:t>Nguyễn</a:t>
            </a:r>
            <a:r>
              <a:rPr lang="en-US" sz="2499" dirty="0">
                <a:solidFill>
                  <a:srgbClr val="E05764"/>
                </a:solidFill>
                <a:latin typeface="Dancing Script Bold"/>
              </a:rPr>
              <a:t> …….. </a:t>
            </a:r>
            <a:r>
              <a:rPr lang="en-US" sz="2499" dirty="0" err="1">
                <a:solidFill>
                  <a:srgbClr val="E05764"/>
                </a:solidFill>
                <a:latin typeface="Dancing Script Bold"/>
              </a:rPr>
              <a:t>Rất</a:t>
            </a:r>
            <a:r>
              <a:rPr lang="en-US" sz="2499" dirty="0">
                <a:solidFill>
                  <a:srgbClr val="E05764"/>
                </a:solidFill>
                <a:latin typeface="Dancing Script Bold"/>
              </a:rPr>
              <a:t> </a:t>
            </a:r>
            <a:r>
              <a:rPr lang="en-US" sz="2499" dirty="0" err="1">
                <a:solidFill>
                  <a:srgbClr val="E05764"/>
                </a:solidFill>
                <a:latin typeface="Dancing Script Bold"/>
              </a:rPr>
              <a:t>vui</a:t>
            </a:r>
            <a:r>
              <a:rPr lang="en-US" sz="2499" dirty="0">
                <a:solidFill>
                  <a:srgbClr val="E05764"/>
                </a:solidFill>
                <a:latin typeface="Dancing Script Bold"/>
              </a:rPr>
              <a:t> </a:t>
            </a:r>
            <a:r>
              <a:rPr lang="en-US" sz="2499" dirty="0" err="1">
                <a:solidFill>
                  <a:srgbClr val="E05764"/>
                </a:solidFill>
                <a:latin typeface="Dancing Script Bold"/>
              </a:rPr>
              <a:t>và</a:t>
            </a:r>
            <a:r>
              <a:rPr lang="en-US" sz="2499" dirty="0">
                <a:solidFill>
                  <a:srgbClr val="E05764"/>
                </a:solidFill>
                <a:latin typeface="Dancing Script Bold"/>
              </a:rPr>
              <a:t> </a:t>
            </a:r>
            <a:r>
              <a:rPr lang="en-US" sz="2499" dirty="0" err="1">
                <a:solidFill>
                  <a:srgbClr val="E05764"/>
                </a:solidFill>
                <a:latin typeface="Dancing Script Bold"/>
              </a:rPr>
              <a:t>vinh</a:t>
            </a:r>
            <a:r>
              <a:rPr lang="en-US" sz="2499" dirty="0">
                <a:solidFill>
                  <a:srgbClr val="E05764"/>
                </a:solidFill>
                <a:latin typeface="Dancing Script Bold"/>
              </a:rPr>
              <a:t> </a:t>
            </a:r>
            <a:r>
              <a:rPr lang="en-US" sz="2499" dirty="0" err="1">
                <a:solidFill>
                  <a:srgbClr val="E05764"/>
                </a:solidFill>
                <a:latin typeface="Dancing Script Bold"/>
              </a:rPr>
              <a:t>dự</a:t>
            </a:r>
            <a:r>
              <a:rPr lang="en-US" sz="2499" dirty="0">
                <a:solidFill>
                  <a:srgbClr val="E05764"/>
                </a:solidFill>
                <a:latin typeface="Dancing Script Bold"/>
              </a:rPr>
              <a:t> </a:t>
            </a:r>
            <a:r>
              <a:rPr lang="en-US" sz="2499" dirty="0" err="1">
                <a:solidFill>
                  <a:srgbClr val="E05764"/>
                </a:solidFill>
                <a:latin typeface="Dancing Script Bold"/>
              </a:rPr>
              <a:t>khi</a:t>
            </a:r>
            <a:r>
              <a:rPr lang="en-US" sz="2499" dirty="0">
                <a:solidFill>
                  <a:srgbClr val="E05764"/>
                </a:solidFill>
                <a:latin typeface="Dancing Script Bold"/>
              </a:rPr>
              <a:t> </a:t>
            </a:r>
            <a:r>
              <a:rPr lang="en-US" sz="2499" dirty="0" err="1">
                <a:solidFill>
                  <a:srgbClr val="E05764"/>
                </a:solidFill>
                <a:latin typeface="Dancing Script Bold"/>
              </a:rPr>
              <a:t>được</a:t>
            </a:r>
            <a:r>
              <a:rPr lang="en-US" sz="2499" dirty="0">
                <a:solidFill>
                  <a:srgbClr val="E05764"/>
                </a:solidFill>
                <a:latin typeface="Dancing Script Bold"/>
              </a:rPr>
              <a:t> </a:t>
            </a:r>
            <a:r>
              <a:rPr lang="en-US" sz="2499" dirty="0" err="1">
                <a:solidFill>
                  <a:srgbClr val="E05764"/>
                </a:solidFill>
                <a:latin typeface="Dancing Script Bold"/>
              </a:rPr>
              <a:t>đồng</a:t>
            </a:r>
            <a:r>
              <a:rPr lang="en-US" sz="2499" dirty="0">
                <a:solidFill>
                  <a:srgbClr val="E05764"/>
                </a:solidFill>
                <a:latin typeface="Dancing Script Bold"/>
              </a:rPr>
              <a:t> </a:t>
            </a:r>
            <a:r>
              <a:rPr lang="en-US" sz="2499" dirty="0" err="1">
                <a:solidFill>
                  <a:srgbClr val="E05764"/>
                </a:solidFill>
                <a:latin typeface="Dancing Script Bold"/>
              </a:rPr>
              <a:t>hành</a:t>
            </a:r>
            <a:r>
              <a:rPr lang="en-US" sz="2499" dirty="0">
                <a:solidFill>
                  <a:srgbClr val="E05764"/>
                </a:solidFill>
                <a:latin typeface="Dancing Script Bold"/>
              </a:rPr>
              <a:t> </a:t>
            </a:r>
            <a:r>
              <a:rPr lang="en-US" sz="2499" dirty="0" err="1">
                <a:solidFill>
                  <a:srgbClr val="E05764"/>
                </a:solidFill>
                <a:latin typeface="Dancing Script Bold"/>
              </a:rPr>
              <a:t>cùng</a:t>
            </a:r>
            <a:r>
              <a:rPr lang="en-US" sz="2499" dirty="0">
                <a:solidFill>
                  <a:srgbClr val="E05764"/>
                </a:solidFill>
                <a:latin typeface="Dancing Script Bold"/>
              </a:rPr>
              <a:t> </a:t>
            </a:r>
            <a:r>
              <a:rPr lang="en-US" sz="2499" dirty="0" err="1">
                <a:solidFill>
                  <a:srgbClr val="E05764"/>
                </a:solidFill>
                <a:latin typeface="Dancing Script Bold"/>
              </a:rPr>
              <a:t>các</a:t>
            </a:r>
            <a:r>
              <a:rPr lang="en-US" sz="2499" dirty="0">
                <a:solidFill>
                  <a:srgbClr val="E05764"/>
                </a:solidFill>
                <a:latin typeface="Dancing Script Bold"/>
              </a:rPr>
              <a:t> </a:t>
            </a:r>
            <a:r>
              <a:rPr lang="en-US" sz="2499" dirty="0" err="1">
                <a:solidFill>
                  <a:srgbClr val="E05764"/>
                </a:solidFill>
                <a:latin typeface="Dancing Script Bold"/>
              </a:rPr>
              <a:t>bạn</a:t>
            </a:r>
            <a:r>
              <a:rPr lang="en-US" sz="2499" dirty="0">
                <a:solidFill>
                  <a:srgbClr val="E05764"/>
                </a:solidFill>
                <a:latin typeface="Dancing Script Bold"/>
              </a:rPr>
              <a:t> </a:t>
            </a:r>
            <a:r>
              <a:rPr lang="en-US" sz="2499" dirty="0" err="1">
                <a:solidFill>
                  <a:srgbClr val="E05764"/>
                </a:solidFill>
                <a:latin typeface="Dancing Script Bold"/>
              </a:rPr>
              <a:t>trong</a:t>
            </a:r>
            <a:r>
              <a:rPr lang="en-US" sz="2499" dirty="0">
                <a:solidFill>
                  <a:srgbClr val="E05764"/>
                </a:solidFill>
                <a:latin typeface="Dancing Script Bold"/>
              </a:rPr>
              <a:t> </a:t>
            </a:r>
            <a:r>
              <a:rPr lang="en-US" sz="2499" dirty="0" err="1">
                <a:solidFill>
                  <a:srgbClr val="E05764"/>
                </a:solidFill>
                <a:latin typeface="Dancing Script Bold"/>
              </a:rPr>
              <a:t>năm</a:t>
            </a:r>
            <a:r>
              <a:rPr lang="en-US" sz="2499" dirty="0">
                <a:solidFill>
                  <a:srgbClr val="E05764"/>
                </a:solidFill>
                <a:latin typeface="Dancing Script Bold"/>
              </a:rPr>
              <a:t> </a:t>
            </a:r>
            <a:r>
              <a:rPr lang="en-US" sz="2499" dirty="0" err="1">
                <a:solidFill>
                  <a:srgbClr val="E05764"/>
                </a:solidFill>
                <a:latin typeface="Dancing Script Bold"/>
              </a:rPr>
              <a:t>học</a:t>
            </a:r>
            <a:r>
              <a:rPr lang="en-US" sz="2499" dirty="0">
                <a:solidFill>
                  <a:srgbClr val="E05764"/>
                </a:solidFill>
                <a:latin typeface="Dancing Script Bold"/>
              </a:rPr>
              <a:t> </a:t>
            </a:r>
            <a:r>
              <a:rPr lang="en-US" sz="2499" dirty="0" err="1">
                <a:solidFill>
                  <a:srgbClr val="E05764"/>
                </a:solidFill>
                <a:latin typeface="Dancing Script Bold"/>
              </a:rPr>
              <a:t>này</a:t>
            </a:r>
            <a:r>
              <a:rPr lang="en-US" sz="2499" dirty="0">
                <a:solidFill>
                  <a:srgbClr val="E05764"/>
                </a:solidFill>
                <a:latin typeface="Dancing Script Bold"/>
              </a:rPr>
              <a:t>, </a:t>
            </a:r>
            <a:r>
              <a:rPr lang="en-US" sz="2499" dirty="0" err="1">
                <a:solidFill>
                  <a:srgbClr val="E05764"/>
                </a:solidFill>
                <a:latin typeface="Dancing Script Bold"/>
              </a:rPr>
              <a:t>cô</a:t>
            </a:r>
            <a:r>
              <a:rPr lang="en-US" sz="2499" dirty="0">
                <a:solidFill>
                  <a:srgbClr val="E05764"/>
                </a:solidFill>
                <a:latin typeface="Dancing Script Bold"/>
              </a:rPr>
              <a:t> hi </a:t>
            </a:r>
            <a:r>
              <a:rPr lang="en-US" sz="2499" dirty="0" err="1">
                <a:solidFill>
                  <a:srgbClr val="E05764"/>
                </a:solidFill>
                <a:latin typeface="Dancing Script Bold"/>
              </a:rPr>
              <a:t>vọng</a:t>
            </a:r>
            <a:r>
              <a:rPr lang="en-US" sz="2499" dirty="0">
                <a:solidFill>
                  <a:srgbClr val="E05764"/>
                </a:solidFill>
                <a:latin typeface="Dancing Script Bold"/>
              </a:rPr>
              <a:t> </a:t>
            </a:r>
            <a:r>
              <a:rPr lang="en-US" sz="2499" dirty="0" err="1">
                <a:solidFill>
                  <a:srgbClr val="E05764"/>
                </a:solidFill>
                <a:latin typeface="Dancing Script Bold"/>
              </a:rPr>
              <a:t>rằng</a:t>
            </a:r>
            <a:r>
              <a:rPr lang="en-US" sz="2499" dirty="0">
                <a:solidFill>
                  <a:srgbClr val="E05764"/>
                </a:solidFill>
                <a:latin typeface="Dancing Script Bold"/>
              </a:rPr>
              <a:t> </a:t>
            </a:r>
            <a:r>
              <a:rPr lang="en-US" sz="2499" dirty="0" err="1">
                <a:solidFill>
                  <a:srgbClr val="E05764"/>
                </a:solidFill>
                <a:latin typeface="Dancing Script Bold"/>
              </a:rPr>
              <a:t>sẽ</a:t>
            </a:r>
            <a:r>
              <a:rPr lang="en-US" sz="2499" dirty="0">
                <a:solidFill>
                  <a:srgbClr val="E05764"/>
                </a:solidFill>
                <a:latin typeface="Dancing Script Bold"/>
              </a:rPr>
              <a:t> </a:t>
            </a:r>
            <a:r>
              <a:rPr lang="en-US" sz="2499" dirty="0" err="1">
                <a:solidFill>
                  <a:srgbClr val="E05764"/>
                </a:solidFill>
                <a:latin typeface="Dancing Script Bold"/>
              </a:rPr>
              <a:t>luôn</a:t>
            </a:r>
            <a:r>
              <a:rPr lang="en-US" sz="2499" dirty="0">
                <a:solidFill>
                  <a:srgbClr val="E05764"/>
                </a:solidFill>
                <a:latin typeface="Dancing Script Bold"/>
              </a:rPr>
              <a:t> </a:t>
            </a:r>
            <a:r>
              <a:rPr lang="en-US" sz="2499" dirty="0" err="1">
                <a:solidFill>
                  <a:srgbClr val="E05764"/>
                </a:solidFill>
                <a:latin typeface="Dancing Script Bold"/>
              </a:rPr>
              <a:t>nhận</a:t>
            </a:r>
            <a:r>
              <a:rPr lang="en-US" sz="2499" dirty="0">
                <a:solidFill>
                  <a:srgbClr val="E05764"/>
                </a:solidFill>
                <a:latin typeface="Dancing Script Bold"/>
              </a:rPr>
              <a:t> </a:t>
            </a:r>
            <a:r>
              <a:rPr lang="en-US" sz="2499" dirty="0" err="1">
                <a:solidFill>
                  <a:srgbClr val="E05764"/>
                </a:solidFill>
                <a:latin typeface="Dancing Script Bold"/>
              </a:rPr>
              <a:t>được</a:t>
            </a:r>
            <a:r>
              <a:rPr lang="en-US" sz="2499" dirty="0">
                <a:solidFill>
                  <a:srgbClr val="E05764"/>
                </a:solidFill>
                <a:latin typeface="Dancing Script Bold"/>
              </a:rPr>
              <a:t> </a:t>
            </a:r>
            <a:r>
              <a:rPr lang="en-US" sz="2499" dirty="0" err="1">
                <a:solidFill>
                  <a:srgbClr val="E05764"/>
                </a:solidFill>
                <a:latin typeface="Dancing Script Bold"/>
              </a:rPr>
              <a:t>sự</a:t>
            </a:r>
            <a:r>
              <a:rPr lang="en-US" sz="2499" dirty="0">
                <a:solidFill>
                  <a:srgbClr val="E05764"/>
                </a:solidFill>
                <a:latin typeface="Dancing Script Bold"/>
              </a:rPr>
              <a:t> </a:t>
            </a:r>
            <a:r>
              <a:rPr lang="en-US" sz="2499" dirty="0" err="1">
                <a:solidFill>
                  <a:srgbClr val="E05764"/>
                </a:solidFill>
                <a:latin typeface="Dancing Script Bold"/>
              </a:rPr>
              <a:t>hỗ</a:t>
            </a:r>
            <a:r>
              <a:rPr lang="en-US" sz="2499" dirty="0">
                <a:solidFill>
                  <a:srgbClr val="E05764"/>
                </a:solidFill>
                <a:latin typeface="Dancing Script Bold"/>
              </a:rPr>
              <a:t> </a:t>
            </a:r>
            <a:r>
              <a:rPr lang="en-US" sz="2499" dirty="0" err="1">
                <a:solidFill>
                  <a:srgbClr val="E05764"/>
                </a:solidFill>
                <a:latin typeface="Dancing Script Bold"/>
              </a:rPr>
              <a:t>trợ</a:t>
            </a:r>
            <a:r>
              <a:rPr lang="en-US" sz="2499" dirty="0">
                <a:solidFill>
                  <a:srgbClr val="E05764"/>
                </a:solidFill>
                <a:latin typeface="Dancing Script Bold"/>
              </a:rPr>
              <a:t> </a:t>
            </a:r>
            <a:r>
              <a:rPr lang="en-US" sz="2499" dirty="0" err="1">
                <a:solidFill>
                  <a:srgbClr val="E05764"/>
                </a:solidFill>
                <a:latin typeface="Dancing Script Bold"/>
              </a:rPr>
              <a:t>từ</a:t>
            </a:r>
            <a:r>
              <a:rPr lang="en-US" sz="2499" dirty="0">
                <a:solidFill>
                  <a:srgbClr val="E05764"/>
                </a:solidFill>
                <a:latin typeface="Dancing Script Bold"/>
              </a:rPr>
              <a:t> </a:t>
            </a:r>
            <a:r>
              <a:rPr lang="en-US" sz="2499" dirty="0" err="1">
                <a:solidFill>
                  <a:srgbClr val="E05764"/>
                </a:solidFill>
                <a:latin typeface="Dancing Script Bold"/>
              </a:rPr>
              <a:t>phụ</a:t>
            </a:r>
            <a:r>
              <a:rPr lang="en-US" sz="2499" dirty="0">
                <a:solidFill>
                  <a:srgbClr val="E05764"/>
                </a:solidFill>
                <a:latin typeface="Dancing Script Bold"/>
              </a:rPr>
              <a:t> </a:t>
            </a:r>
            <a:r>
              <a:rPr lang="en-US" sz="2499" dirty="0" err="1">
                <a:solidFill>
                  <a:srgbClr val="E05764"/>
                </a:solidFill>
                <a:latin typeface="Dancing Script Bold"/>
              </a:rPr>
              <a:t>huynh</a:t>
            </a:r>
            <a:r>
              <a:rPr lang="en-US" sz="2499" dirty="0">
                <a:solidFill>
                  <a:srgbClr val="E05764"/>
                </a:solidFill>
                <a:latin typeface="Dancing Script Bold"/>
              </a:rPr>
              <a:t> </a:t>
            </a:r>
            <a:r>
              <a:rPr lang="en-US" sz="2499" dirty="0" err="1">
                <a:solidFill>
                  <a:srgbClr val="E05764"/>
                </a:solidFill>
                <a:latin typeface="Dancing Script Bold"/>
              </a:rPr>
              <a:t>cùng</a:t>
            </a:r>
            <a:r>
              <a:rPr lang="en-US" sz="2499" dirty="0">
                <a:solidFill>
                  <a:srgbClr val="E05764"/>
                </a:solidFill>
                <a:latin typeface="Dancing Script Bold"/>
              </a:rPr>
              <a:t> </a:t>
            </a:r>
            <a:r>
              <a:rPr lang="en-US" sz="2499" dirty="0" err="1">
                <a:solidFill>
                  <a:srgbClr val="E05764"/>
                </a:solidFill>
                <a:latin typeface="Dancing Script Bold"/>
              </a:rPr>
              <a:t>cô</a:t>
            </a:r>
            <a:r>
              <a:rPr lang="en-US" sz="2499" dirty="0">
                <a:solidFill>
                  <a:srgbClr val="E05764"/>
                </a:solidFill>
                <a:latin typeface="Dancing Script Bold"/>
              </a:rPr>
              <a:t> </a:t>
            </a:r>
            <a:r>
              <a:rPr lang="en-US" sz="2499" dirty="0" err="1">
                <a:solidFill>
                  <a:srgbClr val="E05764"/>
                </a:solidFill>
                <a:latin typeface="Dancing Script Bold"/>
              </a:rPr>
              <a:t>giúp</a:t>
            </a:r>
            <a:r>
              <a:rPr lang="en-US" sz="2499" dirty="0">
                <a:solidFill>
                  <a:srgbClr val="E05764"/>
                </a:solidFill>
                <a:latin typeface="Dancing Script Bold"/>
              </a:rPr>
              <a:t> </a:t>
            </a:r>
            <a:r>
              <a:rPr lang="en-US" sz="2499" dirty="0" err="1">
                <a:solidFill>
                  <a:srgbClr val="E05764"/>
                </a:solidFill>
                <a:latin typeface="Dancing Script Bold"/>
              </a:rPr>
              <a:t>các</a:t>
            </a:r>
            <a:r>
              <a:rPr lang="en-US" sz="2499" dirty="0">
                <a:solidFill>
                  <a:srgbClr val="E05764"/>
                </a:solidFill>
                <a:latin typeface="Dancing Script Bold"/>
              </a:rPr>
              <a:t> </a:t>
            </a:r>
            <a:r>
              <a:rPr lang="en-US" sz="2499" dirty="0" err="1">
                <a:solidFill>
                  <a:srgbClr val="E05764"/>
                </a:solidFill>
                <a:latin typeface="Dancing Script Bold"/>
              </a:rPr>
              <a:t>bạn</a:t>
            </a:r>
            <a:r>
              <a:rPr lang="en-US" sz="2499" dirty="0">
                <a:solidFill>
                  <a:srgbClr val="E05764"/>
                </a:solidFill>
                <a:latin typeface="Dancing Script Bold"/>
              </a:rPr>
              <a:t> </a:t>
            </a:r>
            <a:r>
              <a:rPr lang="en-US" sz="2499" dirty="0" err="1">
                <a:solidFill>
                  <a:srgbClr val="E05764"/>
                </a:solidFill>
                <a:latin typeface="Dancing Script Bold"/>
              </a:rPr>
              <a:t>hoàn</a:t>
            </a:r>
            <a:r>
              <a:rPr lang="en-US" sz="2499" dirty="0">
                <a:solidFill>
                  <a:srgbClr val="E05764"/>
                </a:solidFill>
                <a:latin typeface="Dancing Script Bold"/>
              </a:rPr>
              <a:t> </a:t>
            </a:r>
            <a:r>
              <a:rPr lang="en-US" sz="2499" dirty="0" err="1">
                <a:solidFill>
                  <a:srgbClr val="E05764"/>
                </a:solidFill>
                <a:latin typeface="Dancing Script Bold"/>
              </a:rPr>
              <a:t>thành</a:t>
            </a:r>
            <a:r>
              <a:rPr lang="en-US" sz="2499" dirty="0">
                <a:solidFill>
                  <a:srgbClr val="E05764"/>
                </a:solidFill>
                <a:latin typeface="Dancing Script Bold"/>
              </a:rPr>
              <a:t> </a:t>
            </a:r>
            <a:r>
              <a:rPr lang="en-US" sz="2499" dirty="0" err="1">
                <a:solidFill>
                  <a:srgbClr val="E05764"/>
                </a:solidFill>
                <a:latin typeface="Dancing Script Bold"/>
              </a:rPr>
              <a:t>tốt</a:t>
            </a:r>
            <a:r>
              <a:rPr lang="en-US" sz="2499" dirty="0">
                <a:solidFill>
                  <a:srgbClr val="E05764"/>
                </a:solidFill>
                <a:latin typeface="Dancing Script Bold"/>
              </a:rPr>
              <a:t> </a:t>
            </a:r>
            <a:r>
              <a:rPr lang="en-US" sz="2499" dirty="0" err="1">
                <a:solidFill>
                  <a:srgbClr val="E05764"/>
                </a:solidFill>
                <a:latin typeface="Dancing Script Bold"/>
              </a:rPr>
              <a:t>năm</a:t>
            </a:r>
            <a:r>
              <a:rPr lang="en-US" sz="2499" dirty="0">
                <a:solidFill>
                  <a:srgbClr val="E05764"/>
                </a:solidFill>
                <a:latin typeface="Dancing Script Bold"/>
              </a:rPr>
              <a:t> </a:t>
            </a:r>
            <a:r>
              <a:rPr lang="en-US" sz="2499" dirty="0" err="1">
                <a:solidFill>
                  <a:srgbClr val="E05764"/>
                </a:solidFill>
                <a:latin typeface="Dancing Script Bold"/>
              </a:rPr>
              <a:t>học</a:t>
            </a:r>
            <a:r>
              <a:rPr lang="en-US" sz="2499" dirty="0">
                <a:solidFill>
                  <a:srgbClr val="E05764"/>
                </a:solidFill>
                <a:latin typeface="Dancing Script Bold"/>
              </a:rPr>
              <a:t>. </a:t>
            </a:r>
            <a:r>
              <a:rPr lang="en-US" sz="2499" dirty="0" err="1">
                <a:solidFill>
                  <a:srgbClr val="E05764"/>
                </a:solidFill>
                <a:latin typeface="Dancing Script Bold"/>
              </a:rPr>
              <a:t>Chúc</a:t>
            </a:r>
            <a:r>
              <a:rPr lang="en-US" sz="2499" dirty="0">
                <a:solidFill>
                  <a:srgbClr val="E05764"/>
                </a:solidFill>
                <a:latin typeface="Dancing Script Bold"/>
              </a:rPr>
              <a:t> </a:t>
            </a:r>
            <a:r>
              <a:rPr lang="en-US" sz="2499" dirty="0" err="1">
                <a:solidFill>
                  <a:srgbClr val="E05764"/>
                </a:solidFill>
                <a:latin typeface="Dancing Script Bold"/>
              </a:rPr>
              <a:t>tập</a:t>
            </a:r>
            <a:r>
              <a:rPr lang="en-US" sz="2499" dirty="0">
                <a:solidFill>
                  <a:srgbClr val="E05764"/>
                </a:solidFill>
                <a:latin typeface="Dancing Script Bold"/>
              </a:rPr>
              <a:t> </a:t>
            </a:r>
            <a:r>
              <a:rPr lang="en-US" sz="2499" dirty="0" err="1">
                <a:solidFill>
                  <a:srgbClr val="E05764"/>
                </a:solidFill>
                <a:latin typeface="Dancing Script Bold"/>
              </a:rPr>
              <a:t>thể</a:t>
            </a:r>
            <a:r>
              <a:rPr lang="en-US" sz="2499" dirty="0">
                <a:solidFill>
                  <a:srgbClr val="E05764"/>
                </a:solidFill>
                <a:latin typeface="Dancing Script Bold"/>
              </a:rPr>
              <a:t> </a:t>
            </a:r>
            <a:r>
              <a:rPr lang="en-US" sz="2499" dirty="0" err="1">
                <a:solidFill>
                  <a:srgbClr val="E05764"/>
                </a:solidFill>
                <a:latin typeface="Dancing Script Bold"/>
              </a:rPr>
              <a:t>lớp</a:t>
            </a:r>
            <a:r>
              <a:rPr lang="en-US" sz="2499" dirty="0">
                <a:solidFill>
                  <a:srgbClr val="E05764"/>
                </a:solidFill>
                <a:latin typeface="Dancing Script Bold"/>
              </a:rPr>
              <a:t> </a:t>
            </a:r>
            <a:r>
              <a:rPr lang="en-US" sz="2499" dirty="0" err="1">
                <a:solidFill>
                  <a:srgbClr val="E05764"/>
                </a:solidFill>
                <a:latin typeface="Dancing Script Bold"/>
              </a:rPr>
              <a:t>mình</a:t>
            </a:r>
            <a:r>
              <a:rPr lang="en-US" sz="2499" dirty="0">
                <a:solidFill>
                  <a:srgbClr val="E05764"/>
                </a:solidFill>
                <a:latin typeface="Dancing Script Bold"/>
              </a:rPr>
              <a:t> </a:t>
            </a:r>
            <a:r>
              <a:rPr lang="en-US" sz="2499" dirty="0" err="1">
                <a:solidFill>
                  <a:srgbClr val="E05764"/>
                </a:solidFill>
                <a:latin typeface="Dancing Script Bold"/>
              </a:rPr>
              <a:t>luôn</a:t>
            </a:r>
            <a:r>
              <a:rPr lang="en-US" sz="2499" dirty="0">
                <a:solidFill>
                  <a:srgbClr val="E05764"/>
                </a:solidFill>
                <a:latin typeface="Dancing Script Bold"/>
              </a:rPr>
              <a:t> </a:t>
            </a:r>
            <a:r>
              <a:rPr lang="en-US" sz="2499" dirty="0" err="1">
                <a:solidFill>
                  <a:srgbClr val="E05764"/>
                </a:solidFill>
                <a:latin typeface="Dancing Script Bold"/>
              </a:rPr>
              <a:t>đoàn</a:t>
            </a:r>
            <a:r>
              <a:rPr lang="en-US" sz="2499" dirty="0">
                <a:solidFill>
                  <a:srgbClr val="E05764"/>
                </a:solidFill>
                <a:latin typeface="Dancing Script Bold"/>
              </a:rPr>
              <a:t> </a:t>
            </a:r>
            <a:r>
              <a:rPr lang="en-US" sz="2499" dirty="0" err="1">
                <a:solidFill>
                  <a:srgbClr val="E05764"/>
                </a:solidFill>
                <a:latin typeface="Dancing Script Bold"/>
              </a:rPr>
              <a:t>kết</a:t>
            </a:r>
            <a:r>
              <a:rPr lang="en-US" sz="2499" dirty="0">
                <a:solidFill>
                  <a:srgbClr val="E05764"/>
                </a:solidFill>
                <a:latin typeface="Dancing Script Bold"/>
              </a:rPr>
              <a:t>, </a:t>
            </a:r>
            <a:r>
              <a:rPr lang="en-US" sz="2499" dirty="0" err="1">
                <a:solidFill>
                  <a:srgbClr val="E05764"/>
                </a:solidFill>
                <a:latin typeface="Dancing Script Bold"/>
              </a:rPr>
              <a:t>đạt</a:t>
            </a:r>
            <a:r>
              <a:rPr lang="en-US" sz="2499" dirty="0">
                <a:solidFill>
                  <a:srgbClr val="E05764"/>
                </a:solidFill>
                <a:latin typeface="Dancing Script Bold"/>
              </a:rPr>
              <a:t> </a:t>
            </a:r>
            <a:r>
              <a:rPr lang="en-US" sz="2499" dirty="0" err="1">
                <a:solidFill>
                  <a:srgbClr val="E05764"/>
                </a:solidFill>
                <a:latin typeface="Dancing Script Bold"/>
              </a:rPr>
              <a:t>thành</a:t>
            </a:r>
            <a:r>
              <a:rPr lang="en-US" sz="2499" dirty="0">
                <a:solidFill>
                  <a:srgbClr val="E05764"/>
                </a:solidFill>
                <a:latin typeface="Dancing Script Bold"/>
              </a:rPr>
              <a:t> </a:t>
            </a:r>
            <a:r>
              <a:rPr lang="en-US" sz="2499" dirty="0" err="1">
                <a:solidFill>
                  <a:srgbClr val="E05764"/>
                </a:solidFill>
                <a:latin typeface="Dancing Script Bold"/>
              </a:rPr>
              <a:t>tích</a:t>
            </a:r>
            <a:r>
              <a:rPr lang="en-US" sz="2499" dirty="0">
                <a:solidFill>
                  <a:srgbClr val="E05764"/>
                </a:solidFill>
                <a:latin typeface="Dancing Script Bold"/>
              </a:rPr>
              <a:t> </a:t>
            </a:r>
            <a:r>
              <a:rPr lang="en-US" sz="2499" dirty="0" err="1">
                <a:solidFill>
                  <a:srgbClr val="E05764"/>
                </a:solidFill>
                <a:latin typeface="Dancing Script Bold"/>
              </a:rPr>
              <a:t>cao</a:t>
            </a:r>
            <a:r>
              <a:rPr lang="en-US" sz="2499" dirty="0">
                <a:solidFill>
                  <a:srgbClr val="E05764"/>
                </a:solidFill>
                <a:latin typeface="Dancing Script Bold"/>
              </a:rPr>
              <a:t> </a:t>
            </a:r>
            <a:r>
              <a:rPr lang="en-US" sz="2499" dirty="0" err="1">
                <a:solidFill>
                  <a:srgbClr val="E05764"/>
                </a:solidFill>
                <a:latin typeface="Dancing Script Bold"/>
              </a:rPr>
              <a:t>và</a:t>
            </a:r>
            <a:r>
              <a:rPr lang="en-US" sz="2499" dirty="0">
                <a:solidFill>
                  <a:srgbClr val="E05764"/>
                </a:solidFill>
                <a:latin typeface="Dancing Script Bold"/>
              </a:rPr>
              <a:t> </a:t>
            </a:r>
            <a:r>
              <a:rPr lang="en-US" sz="2499" dirty="0" err="1">
                <a:solidFill>
                  <a:srgbClr val="E05764"/>
                </a:solidFill>
                <a:latin typeface="Dancing Script Bold"/>
              </a:rPr>
              <a:t>có</a:t>
            </a:r>
            <a:r>
              <a:rPr lang="en-US" sz="2499" dirty="0">
                <a:solidFill>
                  <a:srgbClr val="E05764"/>
                </a:solidFill>
                <a:latin typeface="Dancing Script Bold"/>
              </a:rPr>
              <a:t> </a:t>
            </a:r>
            <a:r>
              <a:rPr lang="en-US" sz="2499" dirty="0" err="1">
                <a:solidFill>
                  <a:srgbClr val="E05764"/>
                </a:solidFill>
                <a:latin typeface="Dancing Script Bold"/>
              </a:rPr>
              <a:t>thật</a:t>
            </a:r>
            <a:r>
              <a:rPr lang="en-US" sz="2499" dirty="0">
                <a:solidFill>
                  <a:srgbClr val="E05764"/>
                </a:solidFill>
                <a:latin typeface="Dancing Script Bold"/>
              </a:rPr>
              <a:t> </a:t>
            </a:r>
            <a:r>
              <a:rPr lang="en-US" sz="2499" dirty="0" err="1">
                <a:solidFill>
                  <a:srgbClr val="E05764"/>
                </a:solidFill>
                <a:latin typeface="Dancing Script Bold"/>
              </a:rPr>
              <a:t>nhiều</a:t>
            </a:r>
            <a:r>
              <a:rPr lang="en-US" sz="2499" dirty="0">
                <a:solidFill>
                  <a:srgbClr val="E05764"/>
                </a:solidFill>
                <a:latin typeface="Dancing Script Bold"/>
              </a:rPr>
              <a:t> </a:t>
            </a:r>
            <a:r>
              <a:rPr lang="en-US" sz="2499" dirty="0" err="1">
                <a:solidFill>
                  <a:srgbClr val="E05764"/>
                </a:solidFill>
                <a:latin typeface="Dancing Script Bold"/>
              </a:rPr>
              <a:t>kỷ</a:t>
            </a:r>
            <a:r>
              <a:rPr lang="en-US" sz="2499" dirty="0">
                <a:solidFill>
                  <a:srgbClr val="E05764"/>
                </a:solidFill>
                <a:latin typeface="Dancing Script Bold"/>
              </a:rPr>
              <a:t> </a:t>
            </a:r>
            <a:r>
              <a:rPr lang="en-US" sz="2499" dirty="0" err="1">
                <a:solidFill>
                  <a:srgbClr val="E05764"/>
                </a:solidFill>
                <a:latin typeface="Dancing Script Bold"/>
              </a:rPr>
              <a:t>niệm</a:t>
            </a:r>
            <a:r>
              <a:rPr lang="en-US" sz="2499" dirty="0">
                <a:solidFill>
                  <a:srgbClr val="E05764"/>
                </a:solidFill>
                <a:latin typeface="Dancing Script Bold"/>
              </a:rPr>
              <a:t> </a:t>
            </a:r>
            <a:r>
              <a:rPr lang="en-US" sz="2499" dirty="0" err="1">
                <a:solidFill>
                  <a:srgbClr val="E05764"/>
                </a:solidFill>
                <a:latin typeface="Dancing Script Bold"/>
              </a:rPr>
              <a:t>bên</a:t>
            </a:r>
            <a:r>
              <a:rPr lang="en-US" sz="2499" dirty="0">
                <a:solidFill>
                  <a:srgbClr val="E05764"/>
                </a:solidFill>
                <a:latin typeface="Dancing Script Bold"/>
              </a:rPr>
              <a:t> </a:t>
            </a:r>
            <a:r>
              <a:rPr lang="en-US" sz="2499" dirty="0" err="1">
                <a:solidFill>
                  <a:srgbClr val="E05764"/>
                </a:solidFill>
                <a:latin typeface="Dancing Script Bold"/>
              </a:rPr>
              <a:t>nhau</a:t>
            </a:r>
            <a:r>
              <a:rPr lang="en-US" sz="2499" dirty="0">
                <a:solidFill>
                  <a:srgbClr val="E05764"/>
                </a:solidFill>
                <a:latin typeface="Dancing Script Bold"/>
              </a:rPr>
              <a:t>.</a:t>
            </a:r>
          </a:p>
          <a:p>
            <a:pPr algn="ctr">
              <a:lnSpc>
                <a:spcPts val="3899"/>
              </a:lnSpc>
            </a:pPr>
            <a:r>
              <a:rPr lang="en-US" sz="2499" dirty="0" err="1">
                <a:solidFill>
                  <a:srgbClr val="E05764"/>
                </a:solidFill>
                <a:latin typeface="Dancing Script Bold"/>
              </a:rPr>
              <a:t>Cô</a:t>
            </a:r>
            <a:r>
              <a:rPr lang="en-US" sz="2499" dirty="0">
                <a:solidFill>
                  <a:srgbClr val="E05764"/>
                </a:solidFill>
                <a:latin typeface="Dancing Script Bold"/>
              </a:rPr>
              <a:t> </a:t>
            </a:r>
            <a:r>
              <a:rPr lang="en-US" sz="2499" dirty="0" err="1">
                <a:solidFill>
                  <a:srgbClr val="E05764"/>
                </a:solidFill>
                <a:latin typeface="Dancing Script Bold"/>
              </a:rPr>
              <a:t>cảm</a:t>
            </a:r>
            <a:r>
              <a:rPr lang="en-US" sz="2499" dirty="0">
                <a:solidFill>
                  <a:srgbClr val="E05764"/>
                </a:solidFill>
                <a:latin typeface="Dancing Script Bold"/>
              </a:rPr>
              <a:t> </a:t>
            </a:r>
            <a:r>
              <a:rPr lang="en-US" sz="2499" dirty="0" err="1">
                <a:solidFill>
                  <a:srgbClr val="E05764"/>
                </a:solidFill>
                <a:latin typeface="Dancing Script Bold"/>
              </a:rPr>
              <a:t>ơn</a:t>
            </a:r>
            <a:r>
              <a:rPr lang="en-US" sz="2499" dirty="0">
                <a:solidFill>
                  <a:srgbClr val="E05764"/>
                </a:solidFill>
                <a:latin typeface="Dancing Script Bold"/>
              </a:rPr>
              <a:t> </a:t>
            </a:r>
            <a:r>
              <a:rPr lang="en-US" sz="2499" dirty="0" err="1">
                <a:solidFill>
                  <a:srgbClr val="E05764"/>
                </a:solidFill>
                <a:latin typeface="Dancing Script Bold"/>
              </a:rPr>
              <a:t>bố</a:t>
            </a:r>
            <a:r>
              <a:rPr lang="en-US" sz="2499" dirty="0">
                <a:solidFill>
                  <a:srgbClr val="E05764"/>
                </a:solidFill>
                <a:latin typeface="Dancing Script Bold"/>
              </a:rPr>
              <a:t> </a:t>
            </a:r>
            <a:r>
              <a:rPr lang="en-US" sz="2499" dirty="0" err="1">
                <a:solidFill>
                  <a:srgbClr val="E05764"/>
                </a:solidFill>
                <a:latin typeface="Dancing Script Bold"/>
              </a:rPr>
              <a:t>mẹ</a:t>
            </a:r>
            <a:r>
              <a:rPr lang="en-US" sz="2499" dirty="0">
                <a:solidFill>
                  <a:srgbClr val="E05764"/>
                </a:solidFill>
                <a:latin typeface="Dancing Script Bold"/>
              </a:rPr>
              <a:t> </a:t>
            </a:r>
            <a:r>
              <a:rPr lang="en-US" sz="2499" dirty="0" err="1">
                <a:solidFill>
                  <a:srgbClr val="E05764"/>
                </a:solidFill>
                <a:latin typeface="Dancing Script Bold"/>
              </a:rPr>
              <a:t>nhiều</a:t>
            </a:r>
            <a:r>
              <a:rPr lang="en-US" sz="2499" dirty="0">
                <a:solidFill>
                  <a:srgbClr val="E05764"/>
                </a:solidFill>
                <a:latin typeface="Dancing Script Bold"/>
              </a:rPr>
              <a:t>!</a:t>
            </a:r>
          </a:p>
        </p:txBody>
      </p:sp>
      <p:sp>
        <p:nvSpPr>
          <p:cNvPr id="7" name="TextBox 7"/>
          <p:cNvSpPr txBox="1"/>
          <p:nvPr/>
        </p:nvSpPr>
        <p:spPr>
          <a:xfrm>
            <a:off x="4691678" y="7493947"/>
            <a:ext cx="1532981" cy="523875"/>
          </a:xfrm>
          <a:prstGeom prst="rect">
            <a:avLst/>
          </a:prstGeom>
        </p:spPr>
        <p:txBody>
          <a:bodyPr lIns="0" tIns="0" rIns="0" bIns="0" rtlCol="0" anchor="t">
            <a:spAutoFit/>
          </a:bodyPr>
          <a:lstStyle/>
          <a:p>
            <a:pPr algn="ctr">
              <a:lnSpc>
                <a:spcPts val="4200"/>
              </a:lnSpc>
              <a:spcBef>
                <a:spcPct val="0"/>
              </a:spcBef>
            </a:pPr>
            <a:r>
              <a:rPr lang="en-US" sz="3000" dirty="0" err="1">
                <a:solidFill>
                  <a:srgbClr val="DB5677"/>
                </a:solidFill>
                <a:latin typeface="Dancing Script Bold"/>
              </a:rPr>
              <a:t>Cô</a:t>
            </a:r>
            <a:r>
              <a:rPr lang="en-US" sz="3000" dirty="0">
                <a:solidFill>
                  <a:srgbClr val="DB5677"/>
                </a:solidFill>
                <a:latin typeface="Dancing Script Bold"/>
              </a:rPr>
              <a:t> </a:t>
            </a:r>
          </a:p>
        </p:txBody>
      </p:sp>
      <p:sp>
        <p:nvSpPr>
          <p:cNvPr id="9" name="Freeform 9"/>
          <p:cNvSpPr/>
          <p:nvPr/>
        </p:nvSpPr>
        <p:spPr>
          <a:xfrm>
            <a:off x="3274103" y="1580530"/>
            <a:ext cx="1011793" cy="1072099"/>
          </a:xfrm>
          <a:custGeom>
            <a:avLst/>
            <a:gdLst/>
            <a:ahLst/>
            <a:cxnLst/>
            <a:rect l="l" t="t" r="r" b="b"/>
            <a:pathLst>
              <a:path w="1011793" h="1072099">
                <a:moveTo>
                  <a:pt x="0" y="0"/>
                </a:moveTo>
                <a:lnTo>
                  <a:pt x="1011794" y="0"/>
                </a:lnTo>
                <a:lnTo>
                  <a:pt x="1011794" y="1072098"/>
                </a:lnTo>
                <a:lnTo>
                  <a:pt x="0" y="1072098"/>
                </a:lnTo>
                <a:lnTo>
                  <a:pt x="0" y="0"/>
                </a:lnTo>
                <a:close/>
              </a:path>
            </a:pathLst>
          </a:custGeom>
          <a:blipFill>
            <a:blip r:embed="rId5"/>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9479" t="-1806" r="-10850" b="-4406"/>
            </a:stretch>
          </a:blipFill>
        </p:spPr>
      </p:sp>
      <p:grpSp>
        <p:nvGrpSpPr>
          <p:cNvPr id="3" name="Group 3"/>
          <p:cNvGrpSpPr/>
          <p:nvPr/>
        </p:nvGrpSpPr>
        <p:grpSpPr>
          <a:xfrm>
            <a:off x="218392" y="486211"/>
            <a:ext cx="6866158" cy="9719578"/>
            <a:chOff x="0" y="0"/>
            <a:chExt cx="2460676" cy="3483277"/>
          </a:xfrm>
        </p:grpSpPr>
        <p:sp>
          <p:nvSpPr>
            <p:cNvPr id="4" name="Freeform 4"/>
            <p:cNvSpPr/>
            <p:nvPr/>
          </p:nvSpPr>
          <p:spPr>
            <a:xfrm>
              <a:off x="0" y="0"/>
              <a:ext cx="2460676" cy="3483277"/>
            </a:xfrm>
            <a:custGeom>
              <a:avLst/>
              <a:gdLst/>
              <a:ahLst/>
              <a:cxnLst/>
              <a:rect l="l" t="t" r="r" b="b"/>
              <a:pathLst>
                <a:path w="2460676" h="3483277">
                  <a:moveTo>
                    <a:pt x="41719" y="0"/>
                  </a:moveTo>
                  <a:lnTo>
                    <a:pt x="2418957" y="0"/>
                  </a:lnTo>
                  <a:cubicBezTo>
                    <a:pt x="2441998" y="0"/>
                    <a:pt x="2460676" y="18678"/>
                    <a:pt x="2460676" y="41719"/>
                  </a:cubicBezTo>
                  <a:lnTo>
                    <a:pt x="2460676" y="3441558"/>
                  </a:lnTo>
                  <a:cubicBezTo>
                    <a:pt x="2460676" y="3464599"/>
                    <a:pt x="2441998" y="3483277"/>
                    <a:pt x="2418957" y="3483277"/>
                  </a:cubicBezTo>
                  <a:lnTo>
                    <a:pt x="41719" y="3483277"/>
                  </a:lnTo>
                  <a:cubicBezTo>
                    <a:pt x="18678" y="3483277"/>
                    <a:pt x="0" y="3464599"/>
                    <a:pt x="0" y="3441558"/>
                  </a:cubicBezTo>
                  <a:lnTo>
                    <a:pt x="0" y="41719"/>
                  </a:lnTo>
                  <a:cubicBezTo>
                    <a:pt x="0" y="18678"/>
                    <a:pt x="18678" y="0"/>
                    <a:pt x="41719" y="0"/>
                  </a:cubicBezTo>
                  <a:close/>
                </a:path>
              </a:pathLst>
            </a:custGeom>
            <a:solidFill>
              <a:srgbClr val="FFFFFF"/>
            </a:solidFill>
          </p:spPr>
        </p:sp>
        <p:sp>
          <p:nvSpPr>
            <p:cNvPr id="5" name="TextBox 5"/>
            <p:cNvSpPr txBox="1"/>
            <p:nvPr/>
          </p:nvSpPr>
          <p:spPr>
            <a:xfrm>
              <a:off x="0" y="-38100"/>
              <a:ext cx="2460676" cy="3521377"/>
            </a:xfrm>
            <a:prstGeom prst="rect">
              <a:avLst/>
            </a:prstGeom>
          </p:spPr>
          <p:txBody>
            <a:bodyPr lIns="50800" tIns="50800" rIns="50800" bIns="50800" rtlCol="0" anchor="ctr"/>
            <a:lstStyle/>
            <a:p>
              <a:pPr algn="ctr">
                <a:lnSpc>
                  <a:spcPts val="2240"/>
                </a:lnSpc>
              </a:pPr>
              <a:endParaRPr/>
            </a:p>
            <a:p>
              <a:pPr algn="ctr">
                <a:lnSpc>
                  <a:spcPts val="2240"/>
                </a:lnSpc>
              </a:pPr>
              <a:endParaRPr/>
            </a:p>
          </p:txBody>
        </p:sp>
      </p:grpSp>
      <p:sp>
        <p:nvSpPr>
          <p:cNvPr id="6" name="TextBox 6"/>
          <p:cNvSpPr txBox="1"/>
          <p:nvPr/>
        </p:nvSpPr>
        <p:spPr>
          <a:xfrm>
            <a:off x="627471" y="2900458"/>
            <a:ext cx="6048000" cy="5267404"/>
          </a:xfrm>
          <a:prstGeom prst="rect">
            <a:avLst/>
          </a:prstGeom>
        </p:spPr>
        <p:txBody>
          <a:bodyPr lIns="0" tIns="0" rIns="0" bIns="0" rtlCol="0" anchor="t">
            <a:spAutoFit/>
          </a:bodyPr>
          <a:lstStyle/>
          <a:p>
            <a:pPr algn="ctr">
              <a:lnSpc>
                <a:spcPts val="3499"/>
              </a:lnSpc>
            </a:pPr>
            <a:r>
              <a:rPr lang="en-US" sz="2499" dirty="0" err="1">
                <a:solidFill>
                  <a:srgbClr val="C42A0D"/>
                </a:solidFill>
                <a:latin typeface="Dancing Script"/>
              </a:rPr>
              <a:t>Cô</a:t>
            </a:r>
            <a:r>
              <a:rPr lang="en-US" sz="2499" dirty="0">
                <a:solidFill>
                  <a:srgbClr val="C42A0D"/>
                </a:solidFill>
                <a:latin typeface="Dancing Script"/>
              </a:rPr>
              <a:t> </a:t>
            </a:r>
            <a:r>
              <a:rPr lang="en-US" sz="2499" dirty="0" err="1">
                <a:solidFill>
                  <a:srgbClr val="C42A0D"/>
                </a:solidFill>
                <a:latin typeface="Dancing Script"/>
              </a:rPr>
              <a:t>xin</a:t>
            </a:r>
            <a:r>
              <a:rPr lang="en-US" sz="2499" dirty="0">
                <a:solidFill>
                  <a:srgbClr val="C42A0D"/>
                </a:solidFill>
                <a:latin typeface="Dancing Script"/>
              </a:rPr>
              <a:t> </a:t>
            </a:r>
            <a:r>
              <a:rPr lang="en-US" sz="2499" dirty="0" err="1">
                <a:solidFill>
                  <a:srgbClr val="C42A0D"/>
                </a:solidFill>
                <a:latin typeface="Dancing Script"/>
              </a:rPr>
              <a:t>chào</a:t>
            </a:r>
            <a:r>
              <a:rPr lang="en-US" sz="2499" dirty="0">
                <a:solidFill>
                  <a:srgbClr val="C42A0D"/>
                </a:solidFill>
                <a:latin typeface="Dancing Script"/>
              </a:rPr>
              <a:t> </a:t>
            </a:r>
            <a:r>
              <a:rPr lang="en-US" sz="2499" dirty="0" err="1">
                <a:solidFill>
                  <a:srgbClr val="C42A0D"/>
                </a:solidFill>
                <a:latin typeface="Dancing Script"/>
              </a:rPr>
              <a:t>quý</a:t>
            </a:r>
            <a:r>
              <a:rPr lang="en-US" sz="2499" dirty="0">
                <a:solidFill>
                  <a:srgbClr val="C42A0D"/>
                </a:solidFill>
                <a:latin typeface="Dancing Script"/>
              </a:rPr>
              <a:t> </a:t>
            </a:r>
            <a:r>
              <a:rPr lang="en-US" sz="2499" dirty="0" err="1">
                <a:solidFill>
                  <a:srgbClr val="C42A0D"/>
                </a:solidFill>
                <a:latin typeface="Dancing Script"/>
              </a:rPr>
              <a:t>phụ</a:t>
            </a:r>
            <a:r>
              <a:rPr lang="en-US" sz="2499" dirty="0">
                <a:solidFill>
                  <a:srgbClr val="C42A0D"/>
                </a:solidFill>
                <a:latin typeface="Dancing Script"/>
              </a:rPr>
              <a:t> </a:t>
            </a:r>
            <a:r>
              <a:rPr lang="en-US" sz="2499" dirty="0" err="1">
                <a:solidFill>
                  <a:srgbClr val="C42A0D"/>
                </a:solidFill>
                <a:latin typeface="Dancing Script"/>
              </a:rPr>
              <a:t>huynh</a:t>
            </a:r>
            <a:r>
              <a:rPr lang="en-US" sz="2499" dirty="0">
                <a:solidFill>
                  <a:srgbClr val="C42A0D"/>
                </a:solidFill>
                <a:latin typeface="Dancing Script"/>
              </a:rPr>
              <a:t> </a:t>
            </a:r>
            <a:r>
              <a:rPr lang="en-US" sz="2499" dirty="0" err="1">
                <a:solidFill>
                  <a:srgbClr val="C42A0D"/>
                </a:solidFill>
                <a:latin typeface="Dancing Script"/>
              </a:rPr>
              <a:t>và</a:t>
            </a:r>
            <a:r>
              <a:rPr lang="en-US" sz="2499" dirty="0">
                <a:solidFill>
                  <a:srgbClr val="C42A0D"/>
                </a:solidFill>
                <a:latin typeface="Dancing Script"/>
              </a:rPr>
              <a:t> </a:t>
            </a:r>
            <a:r>
              <a:rPr lang="en-US" sz="2499" dirty="0" err="1">
                <a:solidFill>
                  <a:srgbClr val="C42A0D"/>
                </a:solidFill>
                <a:latin typeface="Dancing Script"/>
              </a:rPr>
              <a:t>các</a:t>
            </a:r>
            <a:r>
              <a:rPr lang="en-US" sz="2499" dirty="0">
                <a:solidFill>
                  <a:srgbClr val="C42A0D"/>
                </a:solidFill>
                <a:latin typeface="Dancing Script"/>
              </a:rPr>
              <a:t> con </a:t>
            </a:r>
            <a:r>
              <a:rPr lang="en-US" sz="2499" dirty="0" err="1">
                <a:solidFill>
                  <a:srgbClr val="C42A0D"/>
                </a:solidFill>
                <a:latin typeface="Dancing Script"/>
              </a:rPr>
              <a:t>lớp</a:t>
            </a:r>
            <a:r>
              <a:rPr lang="en-US" sz="2499" dirty="0">
                <a:solidFill>
                  <a:srgbClr val="C42A0D"/>
                </a:solidFill>
                <a:latin typeface="Dancing Script"/>
              </a:rPr>
              <a:t> 5D</a:t>
            </a:r>
          </a:p>
          <a:p>
            <a:pPr algn="ctr">
              <a:lnSpc>
                <a:spcPts val="3499"/>
              </a:lnSpc>
            </a:pPr>
            <a:r>
              <a:rPr lang="en-US" sz="2499" dirty="0" err="1">
                <a:solidFill>
                  <a:srgbClr val="C42A0D"/>
                </a:solidFill>
                <a:latin typeface="Dancing Script"/>
              </a:rPr>
              <a:t>năm</a:t>
            </a:r>
            <a:r>
              <a:rPr lang="en-US" sz="2499" dirty="0">
                <a:solidFill>
                  <a:srgbClr val="C42A0D"/>
                </a:solidFill>
                <a:latin typeface="Dancing Script"/>
              </a:rPr>
              <a:t> </a:t>
            </a:r>
            <a:r>
              <a:rPr lang="en-US" sz="2499" dirty="0" err="1">
                <a:solidFill>
                  <a:srgbClr val="C42A0D"/>
                </a:solidFill>
                <a:latin typeface="Dancing Script"/>
              </a:rPr>
              <a:t>học</a:t>
            </a:r>
            <a:r>
              <a:rPr lang="en-US" sz="2499" dirty="0">
                <a:solidFill>
                  <a:srgbClr val="C42A0D"/>
                </a:solidFill>
                <a:latin typeface="Dancing Script"/>
              </a:rPr>
              <a:t> 2024-2025, </a:t>
            </a:r>
            <a:r>
              <a:rPr lang="en-US" sz="2499" dirty="0" err="1">
                <a:solidFill>
                  <a:srgbClr val="C42A0D"/>
                </a:solidFill>
                <a:latin typeface="Dancing Script"/>
              </a:rPr>
              <a:t>được</a:t>
            </a:r>
            <a:r>
              <a:rPr lang="en-US" sz="2499" dirty="0">
                <a:solidFill>
                  <a:srgbClr val="C42A0D"/>
                </a:solidFill>
                <a:latin typeface="Dancing Script"/>
              </a:rPr>
              <a:t> </a:t>
            </a:r>
            <a:r>
              <a:rPr lang="en-US" sz="2499" dirty="0" err="1">
                <a:solidFill>
                  <a:srgbClr val="C42A0D"/>
                </a:solidFill>
                <a:latin typeface="Dancing Script"/>
              </a:rPr>
              <a:t>sự</a:t>
            </a:r>
            <a:r>
              <a:rPr lang="en-US" sz="2499" dirty="0">
                <a:solidFill>
                  <a:srgbClr val="C42A0D"/>
                </a:solidFill>
                <a:latin typeface="Dancing Script"/>
              </a:rPr>
              <a:t> tin </a:t>
            </a:r>
            <a:r>
              <a:rPr lang="en-US" sz="2499" dirty="0" err="1">
                <a:solidFill>
                  <a:srgbClr val="C42A0D"/>
                </a:solidFill>
                <a:latin typeface="Dancing Script"/>
              </a:rPr>
              <a:t>tưởng</a:t>
            </a:r>
            <a:r>
              <a:rPr lang="en-US" sz="2499" dirty="0">
                <a:solidFill>
                  <a:srgbClr val="C42A0D"/>
                </a:solidFill>
                <a:latin typeface="Dancing Script"/>
              </a:rPr>
              <a:t> </a:t>
            </a:r>
            <a:r>
              <a:rPr lang="en-US" sz="2499" dirty="0" err="1">
                <a:solidFill>
                  <a:srgbClr val="C42A0D"/>
                </a:solidFill>
                <a:latin typeface="Dancing Script"/>
              </a:rPr>
              <a:t>của</a:t>
            </a:r>
            <a:r>
              <a:rPr lang="en-US" sz="2499" dirty="0">
                <a:solidFill>
                  <a:srgbClr val="C42A0D"/>
                </a:solidFill>
                <a:latin typeface="Dancing Script"/>
              </a:rPr>
              <a:t> BGH </a:t>
            </a:r>
            <a:r>
              <a:rPr lang="en-US" sz="2499" dirty="0" err="1">
                <a:solidFill>
                  <a:srgbClr val="C42A0D"/>
                </a:solidFill>
                <a:latin typeface="Dancing Script"/>
              </a:rPr>
              <a:t>nhà</a:t>
            </a:r>
            <a:r>
              <a:rPr lang="en-US" sz="2499" dirty="0">
                <a:solidFill>
                  <a:srgbClr val="C42A0D"/>
                </a:solidFill>
                <a:latin typeface="Dancing Script"/>
              </a:rPr>
              <a:t> </a:t>
            </a:r>
            <a:r>
              <a:rPr lang="en-US" sz="2499" dirty="0" err="1">
                <a:solidFill>
                  <a:srgbClr val="C42A0D"/>
                </a:solidFill>
                <a:latin typeface="Dancing Script"/>
              </a:rPr>
              <a:t>trường</a:t>
            </a:r>
            <a:r>
              <a:rPr lang="en-US" sz="2499" dirty="0">
                <a:solidFill>
                  <a:srgbClr val="C42A0D"/>
                </a:solidFill>
                <a:latin typeface="Dancing Script"/>
              </a:rPr>
              <a:t>, </a:t>
            </a:r>
            <a:r>
              <a:rPr lang="en-US" sz="2499" dirty="0" err="1">
                <a:solidFill>
                  <a:srgbClr val="C42A0D"/>
                </a:solidFill>
                <a:latin typeface="Dancing Script"/>
              </a:rPr>
              <a:t>cô</a:t>
            </a:r>
            <a:r>
              <a:rPr lang="en-US" sz="2499" dirty="0">
                <a:solidFill>
                  <a:srgbClr val="C42A0D"/>
                </a:solidFill>
                <a:latin typeface="Dancing Script"/>
              </a:rPr>
              <a:t> </a:t>
            </a:r>
            <a:r>
              <a:rPr lang="en-US" sz="2499" dirty="0" err="1">
                <a:solidFill>
                  <a:srgbClr val="C42A0D"/>
                </a:solidFill>
                <a:latin typeface="Dancing Script"/>
              </a:rPr>
              <a:t>được</a:t>
            </a:r>
            <a:r>
              <a:rPr lang="en-US" sz="2499" dirty="0">
                <a:solidFill>
                  <a:srgbClr val="C42A0D"/>
                </a:solidFill>
                <a:latin typeface="Dancing Script"/>
              </a:rPr>
              <a:t> </a:t>
            </a:r>
            <a:r>
              <a:rPr lang="en-US" sz="2499" dirty="0" err="1">
                <a:solidFill>
                  <a:srgbClr val="C42A0D"/>
                </a:solidFill>
                <a:latin typeface="Dancing Script"/>
              </a:rPr>
              <a:t>phân</a:t>
            </a:r>
            <a:r>
              <a:rPr lang="en-US" sz="2499" dirty="0">
                <a:solidFill>
                  <a:srgbClr val="C42A0D"/>
                </a:solidFill>
                <a:latin typeface="Dancing Script"/>
              </a:rPr>
              <a:t> </a:t>
            </a:r>
            <a:r>
              <a:rPr lang="en-US" sz="2499" dirty="0" err="1">
                <a:solidFill>
                  <a:srgbClr val="C42A0D"/>
                </a:solidFill>
                <a:latin typeface="Dancing Script"/>
              </a:rPr>
              <a:t>công</a:t>
            </a:r>
            <a:r>
              <a:rPr lang="en-US" sz="2499" dirty="0">
                <a:solidFill>
                  <a:srgbClr val="C42A0D"/>
                </a:solidFill>
                <a:latin typeface="Dancing Script"/>
              </a:rPr>
              <a:t> </a:t>
            </a:r>
            <a:r>
              <a:rPr lang="en-US" sz="2499" dirty="0" err="1">
                <a:solidFill>
                  <a:srgbClr val="C42A0D"/>
                </a:solidFill>
                <a:latin typeface="Dancing Script"/>
              </a:rPr>
              <a:t>phụ</a:t>
            </a:r>
            <a:r>
              <a:rPr lang="en-US" sz="2499" dirty="0">
                <a:solidFill>
                  <a:srgbClr val="C42A0D"/>
                </a:solidFill>
                <a:latin typeface="Dancing Script"/>
              </a:rPr>
              <a:t> </a:t>
            </a:r>
            <a:r>
              <a:rPr lang="en-US" sz="2499" dirty="0" err="1">
                <a:solidFill>
                  <a:srgbClr val="C42A0D"/>
                </a:solidFill>
                <a:latin typeface="Dancing Script"/>
              </a:rPr>
              <a:t>trách</a:t>
            </a:r>
            <a:r>
              <a:rPr lang="en-US" sz="2499" dirty="0">
                <a:solidFill>
                  <a:srgbClr val="C42A0D"/>
                </a:solidFill>
                <a:latin typeface="Dancing Script"/>
              </a:rPr>
              <a:t> </a:t>
            </a:r>
            <a:r>
              <a:rPr lang="en-US" sz="2499" dirty="0" err="1">
                <a:solidFill>
                  <a:srgbClr val="C42A0D"/>
                </a:solidFill>
                <a:latin typeface="Dancing Script"/>
              </a:rPr>
              <a:t>chủ</a:t>
            </a:r>
            <a:r>
              <a:rPr lang="en-US" sz="2499" dirty="0">
                <a:solidFill>
                  <a:srgbClr val="C42A0D"/>
                </a:solidFill>
                <a:latin typeface="Dancing Script"/>
              </a:rPr>
              <a:t> </a:t>
            </a:r>
            <a:r>
              <a:rPr lang="en-US" sz="2499" dirty="0" err="1">
                <a:solidFill>
                  <a:srgbClr val="C42A0D"/>
                </a:solidFill>
                <a:latin typeface="Dancing Script"/>
              </a:rPr>
              <a:t>nhiệm</a:t>
            </a:r>
            <a:r>
              <a:rPr lang="en-US" sz="2499" dirty="0">
                <a:solidFill>
                  <a:srgbClr val="C42A0D"/>
                </a:solidFill>
                <a:latin typeface="Dancing Script"/>
              </a:rPr>
              <a:t> </a:t>
            </a:r>
            <a:r>
              <a:rPr lang="en-US" sz="2499" dirty="0" err="1">
                <a:solidFill>
                  <a:srgbClr val="C42A0D"/>
                </a:solidFill>
                <a:latin typeface="Dancing Script"/>
              </a:rPr>
              <a:t>lớp</a:t>
            </a:r>
            <a:r>
              <a:rPr lang="en-US" sz="2499" dirty="0">
                <a:solidFill>
                  <a:srgbClr val="C42A0D"/>
                </a:solidFill>
                <a:latin typeface="Dancing Script"/>
              </a:rPr>
              <a:t> </a:t>
            </a:r>
            <a:r>
              <a:rPr lang="en-US" sz="2499" dirty="0" err="1">
                <a:solidFill>
                  <a:srgbClr val="C42A0D"/>
                </a:solidFill>
                <a:latin typeface="Dancing Script"/>
              </a:rPr>
              <a:t>mình</a:t>
            </a:r>
            <a:r>
              <a:rPr lang="en-US" sz="2499" dirty="0">
                <a:solidFill>
                  <a:srgbClr val="C42A0D"/>
                </a:solidFill>
                <a:latin typeface="Dancing Script"/>
              </a:rPr>
              <a:t>. </a:t>
            </a:r>
          </a:p>
          <a:p>
            <a:pPr algn="ctr">
              <a:lnSpc>
                <a:spcPts val="3499"/>
              </a:lnSpc>
            </a:pPr>
            <a:r>
              <a:rPr lang="en-US" sz="2499" dirty="0" err="1">
                <a:solidFill>
                  <a:srgbClr val="C42A0D"/>
                </a:solidFill>
                <a:latin typeface="Dancing Script"/>
              </a:rPr>
              <a:t>Cô</a:t>
            </a:r>
            <a:r>
              <a:rPr lang="en-US" sz="2499" dirty="0">
                <a:solidFill>
                  <a:srgbClr val="C42A0D"/>
                </a:solidFill>
                <a:latin typeface="Dancing Script"/>
              </a:rPr>
              <a:t> </a:t>
            </a:r>
            <a:r>
              <a:rPr lang="en-US" sz="2499" dirty="0" err="1">
                <a:solidFill>
                  <a:srgbClr val="C42A0D"/>
                </a:solidFill>
                <a:latin typeface="Dancing Script"/>
              </a:rPr>
              <a:t>xin</a:t>
            </a:r>
            <a:r>
              <a:rPr lang="en-US" sz="2499" dirty="0">
                <a:solidFill>
                  <a:srgbClr val="C42A0D"/>
                </a:solidFill>
                <a:latin typeface="Dancing Script"/>
              </a:rPr>
              <a:t> </a:t>
            </a:r>
            <a:r>
              <a:rPr lang="en-US" sz="2499" dirty="0" err="1">
                <a:solidFill>
                  <a:srgbClr val="C42A0D"/>
                </a:solidFill>
                <a:latin typeface="Dancing Script"/>
              </a:rPr>
              <a:t>tự</a:t>
            </a:r>
            <a:r>
              <a:rPr lang="en-US" sz="2499" dirty="0">
                <a:solidFill>
                  <a:srgbClr val="C42A0D"/>
                </a:solidFill>
                <a:latin typeface="Dancing Script"/>
              </a:rPr>
              <a:t> </a:t>
            </a:r>
            <a:r>
              <a:rPr lang="en-US" sz="2499" dirty="0" err="1">
                <a:solidFill>
                  <a:srgbClr val="C42A0D"/>
                </a:solidFill>
                <a:latin typeface="Dancing Script"/>
              </a:rPr>
              <a:t>giới</a:t>
            </a:r>
            <a:r>
              <a:rPr lang="en-US" sz="2499" dirty="0">
                <a:solidFill>
                  <a:srgbClr val="C42A0D"/>
                </a:solidFill>
                <a:latin typeface="Dancing Script"/>
              </a:rPr>
              <a:t> </a:t>
            </a:r>
            <a:r>
              <a:rPr lang="en-US" sz="2499" dirty="0" err="1">
                <a:solidFill>
                  <a:srgbClr val="C42A0D"/>
                </a:solidFill>
                <a:latin typeface="Dancing Script"/>
              </a:rPr>
              <a:t>thiệu</a:t>
            </a:r>
            <a:r>
              <a:rPr lang="en-US" sz="2499" dirty="0">
                <a:solidFill>
                  <a:srgbClr val="C42A0D"/>
                </a:solidFill>
                <a:latin typeface="Dancing Script"/>
              </a:rPr>
              <a:t> </a:t>
            </a:r>
            <a:r>
              <a:rPr lang="en-US" sz="2499" dirty="0" err="1">
                <a:solidFill>
                  <a:srgbClr val="C42A0D"/>
                </a:solidFill>
                <a:latin typeface="Dancing Script"/>
              </a:rPr>
              <a:t>cô</a:t>
            </a:r>
            <a:r>
              <a:rPr lang="en-US" sz="2499" dirty="0">
                <a:solidFill>
                  <a:srgbClr val="C42A0D"/>
                </a:solidFill>
                <a:latin typeface="Dancing Script"/>
              </a:rPr>
              <a:t> </a:t>
            </a:r>
            <a:r>
              <a:rPr lang="en-US" sz="2499" dirty="0" err="1">
                <a:solidFill>
                  <a:srgbClr val="C42A0D"/>
                </a:solidFill>
                <a:latin typeface="Dancing Script"/>
              </a:rPr>
              <a:t>là</a:t>
            </a:r>
            <a:r>
              <a:rPr lang="en-US" sz="2499" dirty="0">
                <a:solidFill>
                  <a:srgbClr val="C42A0D"/>
                </a:solidFill>
                <a:latin typeface="Dancing Script"/>
              </a:rPr>
              <a:t> </a:t>
            </a:r>
            <a:r>
              <a:rPr lang="en-US" sz="2499" dirty="0" err="1">
                <a:solidFill>
                  <a:srgbClr val="C42A0D"/>
                </a:solidFill>
                <a:latin typeface="Dancing Script"/>
              </a:rPr>
              <a:t>Nguyễn</a:t>
            </a:r>
            <a:r>
              <a:rPr lang="en-US" sz="2499" dirty="0">
                <a:solidFill>
                  <a:srgbClr val="C42A0D"/>
                </a:solidFill>
                <a:latin typeface="Dancing Script"/>
              </a:rPr>
              <a:t> …….. </a:t>
            </a:r>
            <a:r>
              <a:rPr lang="en-US" sz="2499" dirty="0" err="1">
                <a:solidFill>
                  <a:srgbClr val="C42A0D"/>
                </a:solidFill>
                <a:latin typeface="Dancing Script"/>
              </a:rPr>
              <a:t>Rất</a:t>
            </a:r>
            <a:r>
              <a:rPr lang="en-US" sz="2499" dirty="0">
                <a:solidFill>
                  <a:srgbClr val="C42A0D"/>
                </a:solidFill>
                <a:latin typeface="Dancing Script"/>
              </a:rPr>
              <a:t> </a:t>
            </a:r>
            <a:r>
              <a:rPr lang="en-US" sz="2499" dirty="0" err="1">
                <a:solidFill>
                  <a:srgbClr val="C42A0D"/>
                </a:solidFill>
                <a:latin typeface="Dancing Script"/>
              </a:rPr>
              <a:t>vui</a:t>
            </a:r>
            <a:r>
              <a:rPr lang="en-US" sz="2499" dirty="0">
                <a:solidFill>
                  <a:srgbClr val="C42A0D"/>
                </a:solidFill>
                <a:latin typeface="Dancing Script"/>
              </a:rPr>
              <a:t> </a:t>
            </a:r>
            <a:r>
              <a:rPr lang="en-US" sz="2499" dirty="0" err="1">
                <a:solidFill>
                  <a:srgbClr val="C42A0D"/>
                </a:solidFill>
                <a:latin typeface="Dancing Script"/>
              </a:rPr>
              <a:t>và</a:t>
            </a:r>
            <a:r>
              <a:rPr lang="en-US" sz="2499" dirty="0">
                <a:solidFill>
                  <a:srgbClr val="C42A0D"/>
                </a:solidFill>
                <a:latin typeface="Dancing Script"/>
              </a:rPr>
              <a:t> </a:t>
            </a:r>
            <a:r>
              <a:rPr lang="en-US" sz="2499" dirty="0" err="1">
                <a:solidFill>
                  <a:srgbClr val="C42A0D"/>
                </a:solidFill>
                <a:latin typeface="Dancing Script"/>
              </a:rPr>
              <a:t>vinh</a:t>
            </a:r>
            <a:r>
              <a:rPr lang="en-US" sz="2499" dirty="0">
                <a:solidFill>
                  <a:srgbClr val="C42A0D"/>
                </a:solidFill>
                <a:latin typeface="Dancing Script"/>
              </a:rPr>
              <a:t> </a:t>
            </a:r>
            <a:r>
              <a:rPr lang="en-US" sz="2499" dirty="0" err="1">
                <a:solidFill>
                  <a:srgbClr val="C42A0D"/>
                </a:solidFill>
                <a:latin typeface="Dancing Script"/>
              </a:rPr>
              <a:t>dự</a:t>
            </a:r>
            <a:r>
              <a:rPr lang="en-US" sz="2499" dirty="0">
                <a:solidFill>
                  <a:srgbClr val="C42A0D"/>
                </a:solidFill>
                <a:latin typeface="Dancing Script"/>
              </a:rPr>
              <a:t> </a:t>
            </a:r>
            <a:r>
              <a:rPr lang="en-US" sz="2499" dirty="0" err="1">
                <a:solidFill>
                  <a:srgbClr val="C42A0D"/>
                </a:solidFill>
                <a:latin typeface="Dancing Script"/>
              </a:rPr>
              <a:t>khi</a:t>
            </a:r>
            <a:r>
              <a:rPr lang="en-US" sz="2499" dirty="0">
                <a:solidFill>
                  <a:srgbClr val="C42A0D"/>
                </a:solidFill>
                <a:latin typeface="Dancing Script"/>
              </a:rPr>
              <a:t> </a:t>
            </a:r>
            <a:r>
              <a:rPr lang="en-US" sz="2499" dirty="0" err="1">
                <a:solidFill>
                  <a:srgbClr val="C42A0D"/>
                </a:solidFill>
                <a:latin typeface="Dancing Script"/>
              </a:rPr>
              <a:t>được</a:t>
            </a:r>
            <a:r>
              <a:rPr lang="en-US" sz="2499" dirty="0">
                <a:solidFill>
                  <a:srgbClr val="C42A0D"/>
                </a:solidFill>
                <a:latin typeface="Dancing Script"/>
              </a:rPr>
              <a:t> </a:t>
            </a:r>
            <a:r>
              <a:rPr lang="en-US" sz="2499" dirty="0" err="1">
                <a:solidFill>
                  <a:srgbClr val="C42A0D"/>
                </a:solidFill>
                <a:latin typeface="Dancing Script"/>
              </a:rPr>
              <a:t>đồng</a:t>
            </a:r>
            <a:r>
              <a:rPr lang="en-US" sz="2499" dirty="0">
                <a:solidFill>
                  <a:srgbClr val="C42A0D"/>
                </a:solidFill>
                <a:latin typeface="Dancing Script"/>
              </a:rPr>
              <a:t> </a:t>
            </a:r>
            <a:r>
              <a:rPr lang="en-US" sz="2499" dirty="0" err="1">
                <a:solidFill>
                  <a:srgbClr val="C42A0D"/>
                </a:solidFill>
                <a:latin typeface="Dancing Script"/>
              </a:rPr>
              <a:t>hành</a:t>
            </a:r>
            <a:r>
              <a:rPr lang="en-US" sz="2499" dirty="0">
                <a:solidFill>
                  <a:srgbClr val="C42A0D"/>
                </a:solidFill>
                <a:latin typeface="Dancing Script"/>
              </a:rPr>
              <a:t> </a:t>
            </a:r>
            <a:r>
              <a:rPr lang="en-US" sz="2499" dirty="0" err="1">
                <a:solidFill>
                  <a:srgbClr val="C42A0D"/>
                </a:solidFill>
                <a:latin typeface="Dancing Script"/>
              </a:rPr>
              <a:t>cùng</a:t>
            </a:r>
            <a:r>
              <a:rPr lang="en-US" sz="2499" dirty="0">
                <a:solidFill>
                  <a:srgbClr val="C42A0D"/>
                </a:solidFill>
                <a:latin typeface="Dancing Script"/>
              </a:rPr>
              <a:t> </a:t>
            </a:r>
            <a:r>
              <a:rPr lang="en-US" sz="2499" dirty="0" err="1">
                <a:solidFill>
                  <a:srgbClr val="C42A0D"/>
                </a:solidFill>
                <a:latin typeface="Dancing Script"/>
              </a:rPr>
              <a:t>các</a:t>
            </a:r>
            <a:r>
              <a:rPr lang="en-US" sz="2499" dirty="0">
                <a:solidFill>
                  <a:srgbClr val="C42A0D"/>
                </a:solidFill>
                <a:latin typeface="Dancing Script"/>
              </a:rPr>
              <a:t> </a:t>
            </a:r>
            <a:r>
              <a:rPr lang="en-US" sz="2499" dirty="0" err="1">
                <a:solidFill>
                  <a:srgbClr val="C42A0D"/>
                </a:solidFill>
                <a:latin typeface="Dancing Script"/>
              </a:rPr>
              <a:t>bạn</a:t>
            </a:r>
            <a:r>
              <a:rPr lang="en-US" sz="2499" dirty="0">
                <a:solidFill>
                  <a:srgbClr val="C42A0D"/>
                </a:solidFill>
                <a:latin typeface="Dancing Script"/>
              </a:rPr>
              <a:t> </a:t>
            </a:r>
            <a:r>
              <a:rPr lang="en-US" sz="2499" dirty="0" err="1">
                <a:solidFill>
                  <a:srgbClr val="C42A0D"/>
                </a:solidFill>
                <a:latin typeface="Dancing Script"/>
              </a:rPr>
              <a:t>trong</a:t>
            </a:r>
            <a:r>
              <a:rPr lang="en-US" sz="2499" dirty="0">
                <a:solidFill>
                  <a:srgbClr val="C42A0D"/>
                </a:solidFill>
                <a:latin typeface="Dancing Script"/>
              </a:rPr>
              <a:t> </a:t>
            </a:r>
            <a:r>
              <a:rPr lang="en-US" sz="2499" dirty="0" err="1">
                <a:solidFill>
                  <a:srgbClr val="C42A0D"/>
                </a:solidFill>
                <a:latin typeface="Dancing Script"/>
              </a:rPr>
              <a:t>năm</a:t>
            </a:r>
            <a:r>
              <a:rPr lang="en-US" sz="2499" dirty="0">
                <a:solidFill>
                  <a:srgbClr val="C42A0D"/>
                </a:solidFill>
                <a:latin typeface="Dancing Script"/>
              </a:rPr>
              <a:t> </a:t>
            </a:r>
            <a:r>
              <a:rPr lang="en-US" sz="2499" dirty="0" err="1">
                <a:solidFill>
                  <a:srgbClr val="C42A0D"/>
                </a:solidFill>
                <a:latin typeface="Dancing Script"/>
              </a:rPr>
              <a:t>học</a:t>
            </a:r>
            <a:r>
              <a:rPr lang="en-US" sz="2499" dirty="0">
                <a:solidFill>
                  <a:srgbClr val="C42A0D"/>
                </a:solidFill>
                <a:latin typeface="Dancing Script"/>
              </a:rPr>
              <a:t> </a:t>
            </a:r>
            <a:r>
              <a:rPr lang="en-US" sz="2499" dirty="0" err="1">
                <a:solidFill>
                  <a:srgbClr val="C42A0D"/>
                </a:solidFill>
                <a:latin typeface="Dancing Script"/>
              </a:rPr>
              <a:t>này</a:t>
            </a:r>
            <a:r>
              <a:rPr lang="en-US" sz="2499" dirty="0">
                <a:solidFill>
                  <a:srgbClr val="C42A0D"/>
                </a:solidFill>
                <a:latin typeface="Dancing Script"/>
              </a:rPr>
              <a:t>, </a:t>
            </a:r>
            <a:r>
              <a:rPr lang="en-US" sz="2499" dirty="0" err="1">
                <a:solidFill>
                  <a:srgbClr val="C42A0D"/>
                </a:solidFill>
                <a:latin typeface="Dancing Script"/>
              </a:rPr>
              <a:t>cô</a:t>
            </a:r>
            <a:r>
              <a:rPr lang="en-US" sz="2499" dirty="0">
                <a:solidFill>
                  <a:srgbClr val="C42A0D"/>
                </a:solidFill>
                <a:latin typeface="Dancing Script"/>
              </a:rPr>
              <a:t> hi </a:t>
            </a:r>
            <a:r>
              <a:rPr lang="en-US" sz="2499" dirty="0" err="1">
                <a:solidFill>
                  <a:srgbClr val="C42A0D"/>
                </a:solidFill>
                <a:latin typeface="Dancing Script"/>
              </a:rPr>
              <a:t>vọng</a:t>
            </a:r>
            <a:r>
              <a:rPr lang="en-US" sz="2499" dirty="0">
                <a:solidFill>
                  <a:srgbClr val="C42A0D"/>
                </a:solidFill>
                <a:latin typeface="Dancing Script"/>
              </a:rPr>
              <a:t> </a:t>
            </a:r>
            <a:r>
              <a:rPr lang="en-US" sz="2499" dirty="0" err="1">
                <a:solidFill>
                  <a:srgbClr val="C42A0D"/>
                </a:solidFill>
                <a:latin typeface="Dancing Script"/>
              </a:rPr>
              <a:t>rằng</a:t>
            </a:r>
            <a:r>
              <a:rPr lang="en-US" sz="2499" dirty="0">
                <a:solidFill>
                  <a:srgbClr val="C42A0D"/>
                </a:solidFill>
                <a:latin typeface="Dancing Script"/>
              </a:rPr>
              <a:t> </a:t>
            </a:r>
            <a:r>
              <a:rPr lang="en-US" sz="2499" dirty="0" err="1">
                <a:solidFill>
                  <a:srgbClr val="C42A0D"/>
                </a:solidFill>
                <a:latin typeface="Dancing Script"/>
              </a:rPr>
              <a:t>sẽ</a:t>
            </a:r>
            <a:r>
              <a:rPr lang="en-US" sz="2499" dirty="0">
                <a:solidFill>
                  <a:srgbClr val="C42A0D"/>
                </a:solidFill>
                <a:latin typeface="Dancing Script"/>
              </a:rPr>
              <a:t> </a:t>
            </a:r>
            <a:r>
              <a:rPr lang="en-US" sz="2499" dirty="0" err="1">
                <a:solidFill>
                  <a:srgbClr val="C42A0D"/>
                </a:solidFill>
                <a:latin typeface="Dancing Script"/>
              </a:rPr>
              <a:t>luôn</a:t>
            </a:r>
            <a:r>
              <a:rPr lang="en-US" sz="2499" dirty="0">
                <a:solidFill>
                  <a:srgbClr val="C42A0D"/>
                </a:solidFill>
                <a:latin typeface="Dancing Script"/>
              </a:rPr>
              <a:t> </a:t>
            </a:r>
            <a:r>
              <a:rPr lang="en-US" sz="2499" dirty="0" err="1">
                <a:solidFill>
                  <a:srgbClr val="C42A0D"/>
                </a:solidFill>
                <a:latin typeface="Dancing Script"/>
              </a:rPr>
              <a:t>nhận</a:t>
            </a:r>
            <a:r>
              <a:rPr lang="en-US" sz="2499" dirty="0">
                <a:solidFill>
                  <a:srgbClr val="C42A0D"/>
                </a:solidFill>
                <a:latin typeface="Dancing Script"/>
              </a:rPr>
              <a:t> </a:t>
            </a:r>
            <a:r>
              <a:rPr lang="en-US" sz="2499" dirty="0" err="1">
                <a:solidFill>
                  <a:srgbClr val="C42A0D"/>
                </a:solidFill>
                <a:latin typeface="Dancing Script"/>
              </a:rPr>
              <a:t>được</a:t>
            </a:r>
            <a:r>
              <a:rPr lang="en-US" sz="2499" dirty="0">
                <a:solidFill>
                  <a:srgbClr val="C42A0D"/>
                </a:solidFill>
                <a:latin typeface="Dancing Script"/>
              </a:rPr>
              <a:t> </a:t>
            </a:r>
            <a:r>
              <a:rPr lang="en-US" sz="2499" dirty="0" err="1">
                <a:solidFill>
                  <a:srgbClr val="C42A0D"/>
                </a:solidFill>
                <a:latin typeface="Dancing Script"/>
              </a:rPr>
              <a:t>sự</a:t>
            </a:r>
            <a:r>
              <a:rPr lang="en-US" sz="2499" dirty="0">
                <a:solidFill>
                  <a:srgbClr val="C42A0D"/>
                </a:solidFill>
                <a:latin typeface="Dancing Script"/>
              </a:rPr>
              <a:t> </a:t>
            </a:r>
            <a:r>
              <a:rPr lang="en-US" sz="2499" dirty="0" err="1">
                <a:solidFill>
                  <a:srgbClr val="C42A0D"/>
                </a:solidFill>
                <a:latin typeface="Dancing Script"/>
              </a:rPr>
              <a:t>hỗ</a:t>
            </a:r>
            <a:r>
              <a:rPr lang="en-US" sz="2499" dirty="0">
                <a:solidFill>
                  <a:srgbClr val="C42A0D"/>
                </a:solidFill>
                <a:latin typeface="Dancing Script"/>
              </a:rPr>
              <a:t> </a:t>
            </a:r>
            <a:r>
              <a:rPr lang="en-US" sz="2499" dirty="0" err="1">
                <a:solidFill>
                  <a:srgbClr val="C42A0D"/>
                </a:solidFill>
                <a:latin typeface="Dancing Script"/>
              </a:rPr>
              <a:t>trợ</a:t>
            </a:r>
            <a:r>
              <a:rPr lang="en-US" sz="2499" dirty="0">
                <a:solidFill>
                  <a:srgbClr val="C42A0D"/>
                </a:solidFill>
                <a:latin typeface="Dancing Script"/>
              </a:rPr>
              <a:t> </a:t>
            </a:r>
            <a:r>
              <a:rPr lang="en-US" sz="2499" dirty="0" err="1">
                <a:solidFill>
                  <a:srgbClr val="C42A0D"/>
                </a:solidFill>
                <a:latin typeface="Dancing Script"/>
              </a:rPr>
              <a:t>từ</a:t>
            </a:r>
            <a:r>
              <a:rPr lang="en-US" sz="2499" dirty="0">
                <a:solidFill>
                  <a:srgbClr val="C42A0D"/>
                </a:solidFill>
                <a:latin typeface="Dancing Script"/>
              </a:rPr>
              <a:t> </a:t>
            </a:r>
            <a:r>
              <a:rPr lang="en-US" sz="2499" dirty="0" err="1">
                <a:solidFill>
                  <a:srgbClr val="C42A0D"/>
                </a:solidFill>
                <a:latin typeface="Dancing Script"/>
              </a:rPr>
              <a:t>phụ</a:t>
            </a:r>
            <a:r>
              <a:rPr lang="en-US" sz="2499" dirty="0">
                <a:solidFill>
                  <a:srgbClr val="C42A0D"/>
                </a:solidFill>
                <a:latin typeface="Dancing Script"/>
              </a:rPr>
              <a:t> </a:t>
            </a:r>
            <a:r>
              <a:rPr lang="en-US" sz="2499" dirty="0" err="1">
                <a:solidFill>
                  <a:srgbClr val="C42A0D"/>
                </a:solidFill>
                <a:latin typeface="Dancing Script"/>
              </a:rPr>
              <a:t>huynh</a:t>
            </a:r>
            <a:r>
              <a:rPr lang="en-US" sz="2499" dirty="0">
                <a:solidFill>
                  <a:srgbClr val="C42A0D"/>
                </a:solidFill>
                <a:latin typeface="Dancing Script"/>
              </a:rPr>
              <a:t> </a:t>
            </a:r>
            <a:r>
              <a:rPr lang="en-US" sz="2499" dirty="0" err="1">
                <a:solidFill>
                  <a:srgbClr val="C42A0D"/>
                </a:solidFill>
                <a:latin typeface="Dancing Script"/>
              </a:rPr>
              <a:t>cùng</a:t>
            </a:r>
            <a:r>
              <a:rPr lang="en-US" sz="2499" dirty="0">
                <a:solidFill>
                  <a:srgbClr val="C42A0D"/>
                </a:solidFill>
                <a:latin typeface="Dancing Script"/>
              </a:rPr>
              <a:t> </a:t>
            </a:r>
            <a:r>
              <a:rPr lang="en-US" sz="2499" dirty="0" err="1">
                <a:solidFill>
                  <a:srgbClr val="C42A0D"/>
                </a:solidFill>
                <a:latin typeface="Dancing Script"/>
              </a:rPr>
              <a:t>cô</a:t>
            </a:r>
            <a:r>
              <a:rPr lang="en-US" sz="2499" dirty="0">
                <a:solidFill>
                  <a:srgbClr val="C42A0D"/>
                </a:solidFill>
                <a:latin typeface="Dancing Script"/>
              </a:rPr>
              <a:t> </a:t>
            </a:r>
            <a:r>
              <a:rPr lang="en-US" sz="2499" dirty="0" err="1">
                <a:solidFill>
                  <a:srgbClr val="C42A0D"/>
                </a:solidFill>
                <a:latin typeface="Dancing Script"/>
              </a:rPr>
              <a:t>giúp</a:t>
            </a:r>
            <a:r>
              <a:rPr lang="en-US" sz="2499" dirty="0">
                <a:solidFill>
                  <a:srgbClr val="C42A0D"/>
                </a:solidFill>
                <a:latin typeface="Dancing Script"/>
              </a:rPr>
              <a:t> </a:t>
            </a:r>
            <a:r>
              <a:rPr lang="en-US" sz="2499" dirty="0" err="1">
                <a:solidFill>
                  <a:srgbClr val="C42A0D"/>
                </a:solidFill>
                <a:latin typeface="Dancing Script"/>
              </a:rPr>
              <a:t>các</a:t>
            </a:r>
            <a:r>
              <a:rPr lang="en-US" sz="2499" dirty="0">
                <a:solidFill>
                  <a:srgbClr val="C42A0D"/>
                </a:solidFill>
                <a:latin typeface="Dancing Script"/>
              </a:rPr>
              <a:t> </a:t>
            </a:r>
            <a:r>
              <a:rPr lang="en-US" sz="2499" dirty="0" err="1">
                <a:solidFill>
                  <a:srgbClr val="C42A0D"/>
                </a:solidFill>
                <a:latin typeface="Dancing Script"/>
              </a:rPr>
              <a:t>bạn</a:t>
            </a:r>
            <a:r>
              <a:rPr lang="en-US" sz="2499" dirty="0">
                <a:solidFill>
                  <a:srgbClr val="C42A0D"/>
                </a:solidFill>
                <a:latin typeface="Dancing Script"/>
              </a:rPr>
              <a:t> </a:t>
            </a:r>
            <a:r>
              <a:rPr lang="en-US" sz="2499" dirty="0" err="1">
                <a:solidFill>
                  <a:srgbClr val="C42A0D"/>
                </a:solidFill>
                <a:latin typeface="Dancing Script"/>
              </a:rPr>
              <a:t>hoàn</a:t>
            </a:r>
            <a:r>
              <a:rPr lang="en-US" sz="2499" dirty="0">
                <a:solidFill>
                  <a:srgbClr val="C42A0D"/>
                </a:solidFill>
                <a:latin typeface="Dancing Script"/>
              </a:rPr>
              <a:t> </a:t>
            </a:r>
            <a:r>
              <a:rPr lang="en-US" sz="2499" dirty="0" err="1">
                <a:solidFill>
                  <a:srgbClr val="C42A0D"/>
                </a:solidFill>
                <a:latin typeface="Dancing Script"/>
              </a:rPr>
              <a:t>thành</a:t>
            </a:r>
            <a:r>
              <a:rPr lang="en-US" sz="2499" dirty="0">
                <a:solidFill>
                  <a:srgbClr val="C42A0D"/>
                </a:solidFill>
                <a:latin typeface="Dancing Script"/>
              </a:rPr>
              <a:t> </a:t>
            </a:r>
            <a:r>
              <a:rPr lang="en-US" sz="2499" dirty="0" err="1">
                <a:solidFill>
                  <a:srgbClr val="C42A0D"/>
                </a:solidFill>
                <a:latin typeface="Dancing Script"/>
              </a:rPr>
              <a:t>tốt</a:t>
            </a:r>
            <a:r>
              <a:rPr lang="en-US" sz="2499" dirty="0">
                <a:solidFill>
                  <a:srgbClr val="C42A0D"/>
                </a:solidFill>
                <a:latin typeface="Dancing Script"/>
              </a:rPr>
              <a:t> </a:t>
            </a:r>
            <a:r>
              <a:rPr lang="en-US" sz="2499" dirty="0" err="1">
                <a:solidFill>
                  <a:srgbClr val="C42A0D"/>
                </a:solidFill>
                <a:latin typeface="Dancing Script"/>
              </a:rPr>
              <a:t>năm</a:t>
            </a:r>
            <a:r>
              <a:rPr lang="en-US" sz="2499" dirty="0">
                <a:solidFill>
                  <a:srgbClr val="C42A0D"/>
                </a:solidFill>
                <a:latin typeface="Dancing Script"/>
              </a:rPr>
              <a:t> </a:t>
            </a:r>
            <a:r>
              <a:rPr lang="en-US" sz="2499" dirty="0" err="1">
                <a:solidFill>
                  <a:srgbClr val="C42A0D"/>
                </a:solidFill>
                <a:latin typeface="Dancing Script"/>
              </a:rPr>
              <a:t>học</a:t>
            </a:r>
            <a:r>
              <a:rPr lang="en-US" sz="2499" dirty="0">
                <a:solidFill>
                  <a:srgbClr val="C42A0D"/>
                </a:solidFill>
                <a:latin typeface="Dancing Script"/>
              </a:rPr>
              <a:t>. </a:t>
            </a:r>
            <a:r>
              <a:rPr lang="en-US" sz="2499" dirty="0" err="1">
                <a:solidFill>
                  <a:srgbClr val="C42A0D"/>
                </a:solidFill>
                <a:latin typeface="Dancing Script"/>
              </a:rPr>
              <a:t>Chúc</a:t>
            </a:r>
            <a:r>
              <a:rPr lang="en-US" sz="2499" dirty="0">
                <a:solidFill>
                  <a:srgbClr val="C42A0D"/>
                </a:solidFill>
                <a:latin typeface="Dancing Script"/>
              </a:rPr>
              <a:t> </a:t>
            </a:r>
            <a:r>
              <a:rPr lang="en-US" sz="2499" dirty="0" err="1">
                <a:solidFill>
                  <a:srgbClr val="C42A0D"/>
                </a:solidFill>
                <a:latin typeface="Dancing Script"/>
              </a:rPr>
              <a:t>tập</a:t>
            </a:r>
            <a:r>
              <a:rPr lang="en-US" sz="2499" dirty="0">
                <a:solidFill>
                  <a:srgbClr val="C42A0D"/>
                </a:solidFill>
                <a:latin typeface="Dancing Script"/>
              </a:rPr>
              <a:t> </a:t>
            </a:r>
            <a:r>
              <a:rPr lang="en-US" sz="2499" dirty="0" err="1">
                <a:solidFill>
                  <a:srgbClr val="C42A0D"/>
                </a:solidFill>
                <a:latin typeface="Dancing Script"/>
              </a:rPr>
              <a:t>thể</a:t>
            </a:r>
            <a:r>
              <a:rPr lang="en-US" sz="2499" dirty="0">
                <a:solidFill>
                  <a:srgbClr val="C42A0D"/>
                </a:solidFill>
                <a:latin typeface="Dancing Script"/>
              </a:rPr>
              <a:t> </a:t>
            </a:r>
            <a:r>
              <a:rPr lang="en-US" sz="2499" dirty="0" err="1">
                <a:solidFill>
                  <a:srgbClr val="C42A0D"/>
                </a:solidFill>
                <a:latin typeface="Dancing Script"/>
              </a:rPr>
              <a:t>lớp</a:t>
            </a:r>
            <a:r>
              <a:rPr lang="en-US" sz="2499" dirty="0">
                <a:solidFill>
                  <a:srgbClr val="C42A0D"/>
                </a:solidFill>
                <a:latin typeface="Dancing Script"/>
              </a:rPr>
              <a:t> </a:t>
            </a:r>
            <a:r>
              <a:rPr lang="en-US" sz="2499" dirty="0" err="1">
                <a:solidFill>
                  <a:srgbClr val="C42A0D"/>
                </a:solidFill>
                <a:latin typeface="Dancing Script"/>
              </a:rPr>
              <a:t>mình</a:t>
            </a:r>
            <a:r>
              <a:rPr lang="en-US" sz="2499" dirty="0">
                <a:solidFill>
                  <a:srgbClr val="C42A0D"/>
                </a:solidFill>
                <a:latin typeface="Dancing Script"/>
              </a:rPr>
              <a:t> </a:t>
            </a:r>
            <a:r>
              <a:rPr lang="en-US" sz="2499" dirty="0" err="1">
                <a:solidFill>
                  <a:srgbClr val="C42A0D"/>
                </a:solidFill>
                <a:latin typeface="Dancing Script"/>
              </a:rPr>
              <a:t>luôn</a:t>
            </a:r>
            <a:r>
              <a:rPr lang="en-US" sz="2499" dirty="0">
                <a:solidFill>
                  <a:srgbClr val="C42A0D"/>
                </a:solidFill>
                <a:latin typeface="Dancing Script"/>
              </a:rPr>
              <a:t> </a:t>
            </a:r>
            <a:r>
              <a:rPr lang="en-US" sz="2499" dirty="0" err="1">
                <a:solidFill>
                  <a:srgbClr val="C42A0D"/>
                </a:solidFill>
                <a:latin typeface="Dancing Script"/>
              </a:rPr>
              <a:t>đoàn</a:t>
            </a:r>
            <a:r>
              <a:rPr lang="en-US" sz="2499" dirty="0">
                <a:solidFill>
                  <a:srgbClr val="C42A0D"/>
                </a:solidFill>
                <a:latin typeface="Dancing Script"/>
              </a:rPr>
              <a:t> </a:t>
            </a:r>
            <a:r>
              <a:rPr lang="en-US" sz="2499" dirty="0" err="1">
                <a:solidFill>
                  <a:srgbClr val="C42A0D"/>
                </a:solidFill>
                <a:latin typeface="Dancing Script"/>
              </a:rPr>
              <a:t>kết</a:t>
            </a:r>
            <a:r>
              <a:rPr lang="en-US" sz="2499" dirty="0">
                <a:solidFill>
                  <a:srgbClr val="C42A0D"/>
                </a:solidFill>
                <a:latin typeface="Dancing Script"/>
              </a:rPr>
              <a:t>, </a:t>
            </a:r>
            <a:r>
              <a:rPr lang="en-US" sz="2499" dirty="0" err="1">
                <a:solidFill>
                  <a:srgbClr val="C42A0D"/>
                </a:solidFill>
                <a:latin typeface="Dancing Script"/>
              </a:rPr>
              <a:t>đạt</a:t>
            </a:r>
            <a:r>
              <a:rPr lang="en-US" sz="2499" dirty="0">
                <a:solidFill>
                  <a:srgbClr val="C42A0D"/>
                </a:solidFill>
                <a:latin typeface="Dancing Script"/>
              </a:rPr>
              <a:t> </a:t>
            </a:r>
            <a:r>
              <a:rPr lang="en-US" sz="2499" dirty="0" err="1">
                <a:solidFill>
                  <a:srgbClr val="C42A0D"/>
                </a:solidFill>
                <a:latin typeface="Dancing Script"/>
              </a:rPr>
              <a:t>thành</a:t>
            </a:r>
            <a:r>
              <a:rPr lang="en-US" sz="2499" dirty="0">
                <a:solidFill>
                  <a:srgbClr val="C42A0D"/>
                </a:solidFill>
                <a:latin typeface="Dancing Script"/>
              </a:rPr>
              <a:t> </a:t>
            </a:r>
            <a:r>
              <a:rPr lang="en-US" sz="2499" dirty="0" err="1">
                <a:solidFill>
                  <a:srgbClr val="C42A0D"/>
                </a:solidFill>
                <a:latin typeface="Dancing Script"/>
              </a:rPr>
              <a:t>tích</a:t>
            </a:r>
            <a:r>
              <a:rPr lang="en-US" sz="2499" dirty="0">
                <a:solidFill>
                  <a:srgbClr val="C42A0D"/>
                </a:solidFill>
                <a:latin typeface="Dancing Script"/>
              </a:rPr>
              <a:t> </a:t>
            </a:r>
            <a:r>
              <a:rPr lang="en-US" sz="2499" dirty="0" err="1">
                <a:solidFill>
                  <a:srgbClr val="C42A0D"/>
                </a:solidFill>
                <a:latin typeface="Dancing Script"/>
              </a:rPr>
              <a:t>cao</a:t>
            </a:r>
            <a:r>
              <a:rPr lang="en-US" sz="2499" dirty="0">
                <a:solidFill>
                  <a:srgbClr val="C42A0D"/>
                </a:solidFill>
                <a:latin typeface="Dancing Script"/>
              </a:rPr>
              <a:t> </a:t>
            </a:r>
            <a:r>
              <a:rPr lang="en-US" sz="2499" dirty="0" err="1">
                <a:solidFill>
                  <a:srgbClr val="C42A0D"/>
                </a:solidFill>
                <a:latin typeface="Dancing Script"/>
              </a:rPr>
              <a:t>và</a:t>
            </a:r>
            <a:r>
              <a:rPr lang="en-US" sz="2499" dirty="0">
                <a:solidFill>
                  <a:srgbClr val="C42A0D"/>
                </a:solidFill>
                <a:latin typeface="Dancing Script"/>
              </a:rPr>
              <a:t> </a:t>
            </a:r>
            <a:r>
              <a:rPr lang="en-US" sz="2499" dirty="0" err="1">
                <a:solidFill>
                  <a:srgbClr val="C42A0D"/>
                </a:solidFill>
                <a:latin typeface="Dancing Script"/>
              </a:rPr>
              <a:t>có</a:t>
            </a:r>
            <a:r>
              <a:rPr lang="en-US" sz="2499" dirty="0">
                <a:solidFill>
                  <a:srgbClr val="C42A0D"/>
                </a:solidFill>
                <a:latin typeface="Dancing Script"/>
              </a:rPr>
              <a:t> </a:t>
            </a:r>
            <a:r>
              <a:rPr lang="en-US" sz="2499" dirty="0" err="1">
                <a:solidFill>
                  <a:srgbClr val="C42A0D"/>
                </a:solidFill>
                <a:latin typeface="Dancing Script"/>
              </a:rPr>
              <a:t>thật</a:t>
            </a:r>
            <a:r>
              <a:rPr lang="en-US" sz="2499" dirty="0">
                <a:solidFill>
                  <a:srgbClr val="C42A0D"/>
                </a:solidFill>
                <a:latin typeface="Dancing Script"/>
              </a:rPr>
              <a:t> </a:t>
            </a:r>
            <a:r>
              <a:rPr lang="en-US" sz="2499" dirty="0" err="1">
                <a:solidFill>
                  <a:srgbClr val="C42A0D"/>
                </a:solidFill>
                <a:latin typeface="Dancing Script"/>
              </a:rPr>
              <a:t>nhiều</a:t>
            </a:r>
            <a:r>
              <a:rPr lang="en-US" sz="2499" dirty="0">
                <a:solidFill>
                  <a:srgbClr val="C42A0D"/>
                </a:solidFill>
                <a:latin typeface="Dancing Script"/>
              </a:rPr>
              <a:t> </a:t>
            </a:r>
            <a:r>
              <a:rPr lang="en-US" sz="2499" dirty="0" err="1">
                <a:solidFill>
                  <a:srgbClr val="C42A0D"/>
                </a:solidFill>
                <a:latin typeface="Dancing Script"/>
              </a:rPr>
              <a:t>kỷ</a:t>
            </a:r>
            <a:r>
              <a:rPr lang="en-US" sz="2499" dirty="0">
                <a:solidFill>
                  <a:srgbClr val="C42A0D"/>
                </a:solidFill>
                <a:latin typeface="Dancing Script"/>
              </a:rPr>
              <a:t> </a:t>
            </a:r>
            <a:r>
              <a:rPr lang="en-US" sz="2499" dirty="0" err="1">
                <a:solidFill>
                  <a:srgbClr val="C42A0D"/>
                </a:solidFill>
                <a:latin typeface="Dancing Script"/>
              </a:rPr>
              <a:t>niệm</a:t>
            </a:r>
            <a:r>
              <a:rPr lang="en-US" sz="2499" dirty="0">
                <a:solidFill>
                  <a:srgbClr val="C42A0D"/>
                </a:solidFill>
                <a:latin typeface="Dancing Script"/>
              </a:rPr>
              <a:t> </a:t>
            </a:r>
            <a:r>
              <a:rPr lang="en-US" sz="2499" dirty="0" err="1">
                <a:solidFill>
                  <a:srgbClr val="C42A0D"/>
                </a:solidFill>
                <a:latin typeface="Dancing Script"/>
              </a:rPr>
              <a:t>bên</a:t>
            </a:r>
            <a:r>
              <a:rPr lang="en-US" sz="2499" dirty="0">
                <a:solidFill>
                  <a:srgbClr val="C42A0D"/>
                </a:solidFill>
                <a:latin typeface="Dancing Script"/>
              </a:rPr>
              <a:t> </a:t>
            </a:r>
            <a:r>
              <a:rPr lang="en-US" sz="2499" dirty="0" err="1">
                <a:solidFill>
                  <a:srgbClr val="C42A0D"/>
                </a:solidFill>
                <a:latin typeface="Dancing Script"/>
              </a:rPr>
              <a:t>nhau</a:t>
            </a:r>
            <a:r>
              <a:rPr lang="en-US" sz="2499" dirty="0">
                <a:solidFill>
                  <a:srgbClr val="C42A0D"/>
                </a:solidFill>
                <a:latin typeface="Dancing Script"/>
              </a:rPr>
              <a:t>.</a:t>
            </a:r>
          </a:p>
          <a:p>
            <a:pPr algn="ctr">
              <a:lnSpc>
                <a:spcPts val="3499"/>
              </a:lnSpc>
            </a:pPr>
            <a:r>
              <a:rPr lang="en-US" sz="2499" dirty="0" err="1">
                <a:solidFill>
                  <a:srgbClr val="C42A0D"/>
                </a:solidFill>
                <a:latin typeface="Dancing Script"/>
              </a:rPr>
              <a:t>Cô</a:t>
            </a:r>
            <a:r>
              <a:rPr lang="en-US" sz="2499" dirty="0">
                <a:solidFill>
                  <a:srgbClr val="C42A0D"/>
                </a:solidFill>
                <a:latin typeface="Dancing Script"/>
              </a:rPr>
              <a:t> </a:t>
            </a:r>
            <a:r>
              <a:rPr lang="en-US" sz="2499" dirty="0" err="1">
                <a:solidFill>
                  <a:srgbClr val="C42A0D"/>
                </a:solidFill>
                <a:latin typeface="Dancing Script"/>
              </a:rPr>
              <a:t>cảm</a:t>
            </a:r>
            <a:r>
              <a:rPr lang="en-US" sz="2499" dirty="0">
                <a:solidFill>
                  <a:srgbClr val="C42A0D"/>
                </a:solidFill>
                <a:latin typeface="Dancing Script"/>
              </a:rPr>
              <a:t> </a:t>
            </a:r>
            <a:r>
              <a:rPr lang="en-US" sz="2499" dirty="0" err="1">
                <a:solidFill>
                  <a:srgbClr val="C42A0D"/>
                </a:solidFill>
                <a:latin typeface="Dancing Script"/>
              </a:rPr>
              <a:t>ơn</a:t>
            </a:r>
            <a:r>
              <a:rPr lang="en-US" sz="2499" dirty="0">
                <a:solidFill>
                  <a:srgbClr val="C42A0D"/>
                </a:solidFill>
                <a:latin typeface="Dancing Script"/>
              </a:rPr>
              <a:t> </a:t>
            </a:r>
            <a:r>
              <a:rPr lang="en-US" sz="2499" dirty="0" err="1">
                <a:solidFill>
                  <a:srgbClr val="C42A0D"/>
                </a:solidFill>
                <a:latin typeface="Dancing Script"/>
              </a:rPr>
              <a:t>bố</a:t>
            </a:r>
            <a:r>
              <a:rPr lang="en-US" sz="2499" dirty="0">
                <a:solidFill>
                  <a:srgbClr val="C42A0D"/>
                </a:solidFill>
                <a:latin typeface="Dancing Script"/>
              </a:rPr>
              <a:t> </a:t>
            </a:r>
            <a:r>
              <a:rPr lang="en-US" sz="2499" dirty="0" err="1">
                <a:solidFill>
                  <a:srgbClr val="C42A0D"/>
                </a:solidFill>
                <a:latin typeface="Dancing Script"/>
              </a:rPr>
              <a:t>mẹ</a:t>
            </a:r>
            <a:r>
              <a:rPr lang="en-US" sz="2499" dirty="0">
                <a:solidFill>
                  <a:srgbClr val="C42A0D"/>
                </a:solidFill>
                <a:latin typeface="Dancing Script"/>
              </a:rPr>
              <a:t> </a:t>
            </a:r>
            <a:r>
              <a:rPr lang="en-US" sz="2499" dirty="0" err="1">
                <a:solidFill>
                  <a:srgbClr val="C42A0D"/>
                </a:solidFill>
                <a:latin typeface="Dancing Script"/>
              </a:rPr>
              <a:t>nhiều</a:t>
            </a:r>
            <a:r>
              <a:rPr lang="en-US" sz="2499" dirty="0">
                <a:solidFill>
                  <a:srgbClr val="C42A0D"/>
                </a:solidFill>
                <a:latin typeface="Dancing Script"/>
              </a:rPr>
              <a:t>!</a:t>
            </a:r>
          </a:p>
          <a:p>
            <a:pPr algn="l">
              <a:lnSpc>
                <a:spcPts val="2495"/>
              </a:lnSpc>
            </a:pPr>
            <a:endParaRPr lang="en-US" sz="2499" dirty="0">
              <a:solidFill>
                <a:srgbClr val="C42A0D"/>
              </a:solidFill>
              <a:latin typeface="Dancing Script"/>
            </a:endParaRPr>
          </a:p>
        </p:txBody>
      </p:sp>
      <p:sp>
        <p:nvSpPr>
          <p:cNvPr id="7" name="Freeform 7"/>
          <p:cNvSpPr/>
          <p:nvPr/>
        </p:nvSpPr>
        <p:spPr>
          <a:xfrm>
            <a:off x="-217110" y="-662489"/>
            <a:ext cx="7994221" cy="2238382"/>
          </a:xfrm>
          <a:custGeom>
            <a:avLst/>
            <a:gdLst/>
            <a:ahLst/>
            <a:cxnLst/>
            <a:rect l="l" t="t" r="r" b="b"/>
            <a:pathLst>
              <a:path w="7994221" h="2238382">
                <a:moveTo>
                  <a:pt x="0" y="0"/>
                </a:moveTo>
                <a:lnTo>
                  <a:pt x="7994220" y="0"/>
                </a:lnTo>
                <a:lnTo>
                  <a:pt x="7994220" y="2238382"/>
                </a:lnTo>
                <a:lnTo>
                  <a:pt x="0" y="2238382"/>
                </a:lnTo>
                <a:lnTo>
                  <a:pt x="0" y="0"/>
                </a:lnTo>
                <a:close/>
              </a:path>
            </a:pathLst>
          </a:custGeom>
          <a:blipFill>
            <a:blip r:embed="rId3"/>
            <a:stretch>
              <a:fillRect/>
            </a:stretch>
          </a:blipFill>
        </p:spPr>
      </p:sp>
      <p:sp>
        <p:nvSpPr>
          <p:cNvPr id="8" name="Freeform 8"/>
          <p:cNvSpPr/>
          <p:nvPr/>
        </p:nvSpPr>
        <p:spPr>
          <a:xfrm flipV="1">
            <a:off x="-217110" y="9057089"/>
            <a:ext cx="7994221" cy="2238382"/>
          </a:xfrm>
          <a:custGeom>
            <a:avLst/>
            <a:gdLst/>
            <a:ahLst/>
            <a:cxnLst/>
            <a:rect l="l" t="t" r="r" b="b"/>
            <a:pathLst>
              <a:path w="7994221" h="2238382">
                <a:moveTo>
                  <a:pt x="0" y="2238382"/>
                </a:moveTo>
                <a:lnTo>
                  <a:pt x="7994220" y="2238382"/>
                </a:lnTo>
                <a:lnTo>
                  <a:pt x="7994220" y="0"/>
                </a:lnTo>
                <a:lnTo>
                  <a:pt x="0" y="0"/>
                </a:lnTo>
                <a:lnTo>
                  <a:pt x="0" y="2238382"/>
                </a:lnTo>
                <a:close/>
              </a:path>
            </a:pathLst>
          </a:custGeom>
          <a:blipFill>
            <a:blip r:embed="rId3"/>
            <a:stretch>
              <a:fillRect/>
            </a:stretch>
          </a:blipFill>
        </p:spPr>
      </p:sp>
      <p:sp>
        <p:nvSpPr>
          <p:cNvPr id="10" name="Freeform 10"/>
          <p:cNvSpPr/>
          <p:nvPr/>
        </p:nvSpPr>
        <p:spPr>
          <a:xfrm>
            <a:off x="2272678" y="8180111"/>
            <a:ext cx="1507322" cy="1497901"/>
          </a:xfrm>
          <a:custGeom>
            <a:avLst/>
            <a:gdLst/>
            <a:ahLst/>
            <a:cxnLst/>
            <a:rect l="l" t="t" r="r" b="b"/>
            <a:pathLst>
              <a:path w="1507322" h="1497901">
                <a:moveTo>
                  <a:pt x="0" y="0"/>
                </a:moveTo>
                <a:lnTo>
                  <a:pt x="1507322" y="0"/>
                </a:lnTo>
                <a:lnTo>
                  <a:pt x="1507322" y="1497901"/>
                </a:lnTo>
                <a:lnTo>
                  <a:pt x="0" y="1497901"/>
                </a:lnTo>
                <a:lnTo>
                  <a:pt x="0" y="0"/>
                </a:lnTo>
                <a:close/>
              </a:path>
            </a:pathLst>
          </a:custGeom>
          <a:blipFill>
            <a:blip r:embed="rId4"/>
            <a:stretch>
              <a:fillRect/>
            </a:stretch>
          </a:blipFill>
        </p:spPr>
      </p:sp>
      <p:sp>
        <p:nvSpPr>
          <p:cNvPr id="11" name="TextBox 11"/>
          <p:cNvSpPr txBox="1"/>
          <p:nvPr/>
        </p:nvSpPr>
        <p:spPr>
          <a:xfrm>
            <a:off x="1359683" y="1290733"/>
            <a:ext cx="4840635" cy="1295400"/>
          </a:xfrm>
          <a:prstGeom prst="rect">
            <a:avLst/>
          </a:prstGeom>
        </p:spPr>
        <p:txBody>
          <a:bodyPr lIns="0" tIns="0" rIns="0" bIns="0" rtlCol="0" anchor="t">
            <a:spAutoFit/>
          </a:bodyPr>
          <a:lstStyle/>
          <a:p>
            <a:pPr algn="ctr">
              <a:lnSpc>
                <a:spcPts val="10500"/>
              </a:lnSpc>
              <a:spcBef>
                <a:spcPct val="0"/>
              </a:spcBef>
            </a:pPr>
            <a:r>
              <a:rPr lang="en-US" sz="7500">
                <a:solidFill>
                  <a:srgbClr val="B65B4A"/>
                </a:solidFill>
                <a:latin typeface="Coiny"/>
              </a:rPr>
              <a:t>THƯ NGỎ</a:t>
            </a:r>
          </a:p>
        </p:txBody>
      </p:sp>
      <p:sp>
        <p:nvSpPr>
          <p:cNvPr id="12" name="TextBox 12"/>
          <p:cNvSpPr txBox="1"/>
          <p:nvPr/>
        </p:nvSpPr>
        <p:spPr>
          <a:xfrm>
            <a:off x="4832527" y="7884836"/>
            <a:ext cx="1532981" cy="523875"/>
          </a:xfrm>
          <a:prstGeom prst="rect">
            <a:avLst/>
          </a:prstGeom>
        </p:spPr>
        <p:txBody>
          <a:bodyPr lIns="0" tIns="0" rIns="0" bIns="0" rtlCol="0" anchor="t">
            <a:spAutoFit/>
          </a:bodyPr>
          <a:lstStyle/>
          <a:p>
            <a:pPr algn="ctr">
              <a:lnSpc>
                <a:spcPts val="4200"/>
              </a:lnSpc>
              <a:spcBef>
                <a:spcPct val="0"/>
              </a:spcBef>
            </a:pPr>
            <a:r>
              <a:rPr lang="en-US" sz="3000" dirty="0" err="1">
                <a:solidFill>
                  <a:srgbClr val="B65B4A"/>
                </a:solidFill>
                <a:latin typeface="Dancing Script Bold"/>
              </a:rPr>
              <a:t>Cô</a:t>
            </a:r>
            <a:r>
              <a:rPr lang="en-US" sz="3000" dirty="0">
                <a:solidFill>
                  <a:srgbClr val="B65B4A"/>
                </a:solidFill>
                <a:latin typeface="Dancing Script Bold"/>
              </a:rPr>
              <a:t> 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22245" t="-1068" r="-22334" b="-1025"/>
            </a:stretch>
          </a:blipFill>
        </p:spPr>
      </p:sp>
      <p:sp>
        <p:nvSpPr>
          <p:cNvPr id="3" name="Freeform 3"/>
          <p:cNvSpPr/>
          <p:nvPr/>
        </p:nvSpPr>
        <p:spPr>
          <a:xfrm rot="2275156" flipH="1">
            <a:off x="5659640" y="8496641"/>
            <a:ext cx="3024000" cy="2338144"/>
          </a:xfrm>
          <a:custGeom>
            <a:avLst/>
            <a:gdLst/>
            <a:ahLst/>
            <a:cxnLst/>
            <a:rect l="l" t="t" r="r" b="b"/>
            <a:pathLst>
              <a:path w="3024000" h="2338144">
                <a:moveTo>
                  <a:pt x="3024000" y="0"/>
                </a:moveTo>
                <a:lnTo>
                  <a:pt x="0" y="0"/>
                </a:lnTo>
                <a:lnTo>
                  <a:pt x="0" y="2338145"/>
                </a:lnTo>
                <a:lnTo>
                  <a:pt x="3024000" y="2338145"/>
                </a:lnTo>
                <a:lnTo>
                  <a:pt x="302400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5674351" y="9082961"/>
            <a:ext cx="1256293" cy="1706077"/>
          </a:xfrm>
          <a:custGeom>
            <a:avLst/>
            <a:gdLst/>
            <a:ahLst/>
            <a:cxnLst/>
            <a:rect l="l" t="t" r="r" b="b"/>
            <a:pathLst>
              <a:path w="1256293" h="1706077">
                <a:moveTo>
                  <a:pt x="1256293" y="0"/>
                </a:moveTo>
                <a:lnTo>
                  <a:pt x="0" y="0"/>
                </a:lnTo>
                <a:lnTo>
                  <a:pt x="0" y="1706078"/>
                </a:lnTo>
                <a:lnTo>
                  <a:pt x="1256293" y="1706078"/>
                </a:lnTo>
                <a:lnTo>
                  <a:pt x="125629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05046" y="-73243"/>
            <a:ext cx="2956834" cy="994571"/>
          </a:xfrm>
          <a:custGeom>
            <a:avLst/>
            <a:gdLst/>
            <a:ahLst/>
            <a:cxnLst/>
            <a:rect l="l" t="t" r="r" b="b"/>
            <a:pathLst>
              <a:path w="2956834" h="994571">
                <a:moveTo>
                  <a:pt x="0" y="0"/>
                </a:moveTo>
                <a:lnTo>
                  <a:pt x="2956834" y="0"/>
                </a:lnTo>
                <a:lnTo>
                  <a:pt x="2956834" y="994572"/>
                </a:lnTo>
                <a:lnTo>
                  <a:pt x="0" y="9945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11968" y="10101183"/>
            <a:ext cx="2637546" cy="547617"/>
          </a:xfrm>
          <a:custGeom>
            <a:avLst/>
            <a:gdLst/>
            <a:ahLst/>
            <a:cxnLst/>
            <a:rect l="l" t="t" r="r" b="b"/>
            <a:pathLst>
              <a:path w="2637546" h="547617">
                <a:moveTo>
                  <a:pt x="2637546" y="0"/>
                </a:moveTo>
                <a:lnTo>
                  <a:pt x="0" y="0"/>
                </a:lnTo>
                <a:lnTo>
                  <a:pt x="0" y="547617"/>
                </a:lnTo>
                <a:lnTo>
                  <a:pt x="2637546" y="547617"/>
                </a:lnTo>
                <a:lnTo>
                  <a:pt x="2637546"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sp>
      <p:sp>
        <p:nvSpPr>
          <p:cNvPr id="7" name="Freeform 7"/>
          <p:cNvSpPr/>
          <p:nvPr/>
        </p:nvSpPr>
        <p:spPr>
          <a:xfrm flipH="1">
            <a:off x="-1099478" y="9747239"/>
            <a:ext cx="2442426" cy="507106"/>
          </a:xfrm>
          <a:custGeom>
            <a:avLst/>
            <a:gdLst/>
            <a:ahLst/>
            <a:cxnLst/>
            <a:rect l="l" t="t" r="r" b="b"/>
            <a:pathLst>
              <a:path w="2442426" h="507106">
                <a:moveTo>
                  <a:pt x="2442426" y="0"/>
                </a:moveTo>
                <a:lnTo>
                  <a:pt x="0" y="0"/>
                </a:lnTo>
                <a:lnTo>
                  <a:pt x="0" y="507106"/>
                </a:lnTo>
                <a:lnTo>
                  <a:pt x="2442426" y="507106"/>
                </a:lnTo>
                <a:lnTo>
                  <a:pt x="2442426"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sp>
      <p:sp>
        <p:nvSpPr>
          <p:cNvPr id="8" name="Freeform 8"/>
          <p:cNvSpPr/>
          <p:nvPr/>
        </p:nvSpPr>
        <p:spPr>
          <a:xfrm>
            <a:off x="1155774" y="9867032"/>
            <a:ext cx="476093" cy="468303"/>
          </a:xfrm>
          <a:custGeom>
            <a:avLst/>
            <a:gdLst/>
            <a:ahLst/>
            <a:cxnLst/>
            <a:rect l="l" t="t" r="r" b="b"/>
            <a:pathLst>
              <a:path w="476093" h="468303">
                <a:moveTo>
                  <a:pt x="0" y="0"/>
                </a:moveTo>
                <a:lnTo>
                  <a:pt x="476094" y="0"/>
                </a:lnTo>
                <a:lnTo>
                  <a:pt x="476094" y="468302"/>
                </a:lnTo>
                <a:lnTo>
                  <a:pt x="0" y="4683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9"/>
          <p:cNvSpPr/>
          <p:nvPr/>
        </p:nvSpPr>
        <p:spPr>
          <a:xfrm>
            <a:off x="883112" y="9548202"/>
            <a:ext cx="323693" cy="318397"/>
          </a:xfrm>
          <a:custGeom>
            <a:avLst/>
            <a:gdLst/>
            <a:ahLst/>
            <a:cxnLst/>
            <a:rect l="l" t="t" r="r" b="b"/>
            <a:pathLst>
              <a:path w="323693" h="318397">
                <a:moveTo>
                  <a:pt x="0" y="0"/>
                </a:moveTo>
                <a:lnTo>
                  <a:pt x="323693" y="0"/>
                </a:lnTo>
                <a:lnTo>
                  <a:pt x="323693" y="318396"/>
                </a:lnTo>
                <a:lnTo>
                  <a:pt x="0" y="3183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449142" y="9389003"/>
            <a:ext cx="215141" cy="211621"/>
          </a:xfrm>
          <a:custGeom>
            <a:avLst/>
            <a:gdLst/>
            <a:ahLst/>
            <a:cxnLst/>
            <a:rect l="l" t="t" r="r" b="b"/>
            <a:pathLst>
              <a:path w="215141" h="211621">
                <a:moveTo>
                  <a:pt x="0" y="0"/>
                </a:moveTo>
                <a:lnTo>
                  <a:pt x="215141" y="0"/>
                </a:lnTo>
                <a:lnTo>
                  <a:pt x="215141" y="211621"/>
                </a:lnTo>
                <a:lnTo>
                  <a:pt x="0" y="211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a:off x="1803403" y="9747239"/>
            <a:ext cx="323693" cy="318397"/>
          </a:xfrm>
          <a:custGeom>
            <a:avLst/>
            <a:gdLst/>
            <a:ahLst/>
            <a:cxnLst/>
            <a:rect l="l" t="t" r="r" b="b"/>
            <a:pathLst>
              <a:path w="323693" h="318397">
                <a:moveTo>
                  <a:pt x="0" y="0"/>
                </a:moveTo>
                <a:lnTo>
                  <a:pt x="323694" y="0"/>
                </a:lnTo>
                <a:lnTo>
                  <a:pt x="323694" y="318397"/>
                </a:lnTo>
                <a:lnTo>
                  <a:pt x="0" y="31839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1470021" y="9436616"/>
            <a:ext cx="226884" cy="223171"/>
          </a:xfrm>
          <a:custGeom>
            <a:avLst/>
            <a:gdLst/>
            <a:ahLst/>
            <a:cxnLst/>
            <a:rect l="l" t="t" r="r" b="b"/>
            <a:pathLst>
              <a:path w="226884" h="223171">
                <a:moveTo>
                  <a:pt x="0" y="0"/>
                </a:moveTo>
                <a:lnTo>
                  <a:pt x="226884" y="0"/>
                </a:lnTo>
                <a:lnTo>
                  <a:pt x="226884" y="223171"/>
                </a:lnTo>
                <a:lnTo>
                  <a:pt x="0" y="2231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TextBox 13"/>
          <p:cNvSpPr txBox="1"/>
          <p:nvPr/>
        </p:nvSpPr>
        <p:spPr>
          <a:xfrm>
            <a:off x="556713" y="2708620"/>
            <a:ext cx="6471946" cy="5799555"/>
          </a:xfrm>
          <a:prstGeom prst="rect">
            <a:avLst/>
          </a:prstGeom>
        </p:spPr>
        <p:txBody>
          <a:bodyPr lIns="0" tIns="0" rIns="0" bIns="0" rtlCol="0" anchor="t">
            <a:spAutoFit/>
          </a:bodyPr>
          <a:lstStyle/>
          <a:p>
            <a:pPr algn="ctr">
              <a:lnSpc>
                <a:spcPts val="3813"/>
              </a:lnSpc>
              <a:spcBef>
                <a:spcPct val="0"/>
              </a:spcBef>
            </a:pPr>
            <a:r>
              <a:rPr lang="en-US" sz="2723" dirty="0" err="1">
                <a:solidFill>
                  <a:srgbClr val="6689B6"/>
                </a:solidFill>
                <a:latin typeface="Dancing Script Bold"/>
              </a:rPr>
              <a:t>Cô</a:t>
            </a:r>
            <a:r>
              <a:rPr lang="en-US" sz="2723" dirty="0">
                <a:solidFill>
                  <a:srgbClr val="6689B6"/>
                </a:solidFill>
                <a:latin typeface="Dancing Script Bold"/>
              </a:rPr>
              <a:t> </a:t>
            </a:r>
            <a:r>
              <a:rPr lang="en-US" sz="2723" dirty="0" err="1">
                <a:solidFill>
                  <a:srgbClr val="6689B6"/>
                </a:solidFill>
                <a:latin typeface="Dancing Script Bold"/>
              </a:rPr>
              <a:t>xin</a:t>
            </a:r>
            <a:r>
              <a:rPr lang="en-US" sz="2723" dirty="0">
                <a:solidFill>
                  <a:srgbClr val="6689B6"/>
                </a:solidFill>
                <a:latin typeface="Dancing Script Bold"/>
              </a:rPr>
              <a:t> </a:t>
            </a:r>
            <a:r>
              <a:rPr lang="en-US" sz="2723" dirty="0" err="1">
                <a:solidFill>
                  <a:srgbClr val="6689B6"/>
                </a:solidFill>
                <a:latin typeface="Dancing Script Bold"/>
              </a:rPr>
              <a:t>chào</a:t>
            </a:r>
            <a:r>
              <a:rPr lang="en-US" sz="2723" dirty="0">
                <a:solidFill>
                  <a:srgbClr val="6689B6"/>
                </a:solidFill>
                <a:latin typeface="Dancing Script Bold"/>
              </a:rPr>
              <a:t> </a:t>
            </a:r>
            <a:r>
              <a:rPr lang="en-US" sz="2723" dirty="0" err="1">
                <a:solidFill>
                  <a:srgbClr val="6689B6"/>
                </a:solidFill>
                <a:latin typeface="Dancing Script Bold"/>
              </a:rPr>
              <a:t>quý</a:t>
            </a:r>
            <a:r>
              <a:rPr lang="en-US" sz="2723" dirty="0">
                <a:solidFill>
                  <a:srgbClr val="6689B6"/>
                </a:solidFill>
                <a:latin typeface="Dancing Script Bold"/>
              </a:rPr>
              <a:t> </a:t>
            </a:r>
            <a:r>
              <a:rPr lang="en-US" sz="2723" dirty="0" err="1">
                <a:solidFill>
                  <a:srgbClr val="6689B6"/>
                </a:solidFill>
                <a:latin typeface="Dancing Script Bold"/>
              </a:rPr>
              <a:t>phụ</a:t>
            </a:r>
            <a:r>
              <a:rPr lang="en-US" sz="2723" dirty="0">
                <a:solidFill>
                  <a:srgbClr val="6689B6"/>
                </a:solidFill>
                <a:latin typeface="Dancing Script Bold"/>
              </a:rPr>
              <a:t> </a:t>
            </a:r>
            <a:r>
              <a:rPr lang="en-US" sz="2723" dirty="0" err="1">
                <a:solidFill>
                  <a:srgbClr val="6689B6"/>
                </a:solidFill>
                <a:latin typeface="Dancing Script Bold"/>
              </a:rPr>
              <a:t>huynh</a:t>
            </a:r>
            <a:r>
              <a:rPr lang="en-US" sz="2723" dirty="0">
                <a:solidFill>
                  <a:srgbClr val="6689B6"/>
                </a:solidFill>
                <a:latin typeface="Dancing Script Bold"/>
              </a:rPr>
              <a:t> </a:t>
            </a:r>
            <a:r>
              <a:rPr lang="en-US" sz="2723" dirty="0" err="1">
                <a:solidFill>
                  <a:srgbClr val="6689B6"/>
                </a:solidFill>
                <a:latin typeface="Dancing Script Bold"/>
              </a:rPr>
              <a:t>và</a:t>
            </a:r>
            <a:r>
              <a:rPr lang="en-US" sz="2723" dirty="0">
                <a:solidFill>
                  <a:srgbClr val="6689B6"/>
                </a:solidFill>
                <a:latin typeface="Dancing Script Bold"/>
              </a:rPr>
              <a:t> </a:t>
            </a:r>
            <a:r>
              <a:rPr lang="en-US" sz="2723" dirty="0" err="1">
                <a:solidFill>
                  <a:srgbClr val="6689B6"/>
                </a:solidFill>
                <a:latin typeface="Dancing Script Bold"/>
              </a:rPr>
              <a:t>các</a:t>
            </a:r>
            <a:r>
              <a:rPr lang="en-US" sz="2723" dirty="0">
                <a:solidFill>
                  <a:srgbClr val="6689B6"/>
                </a:solidFill>
                <a:latin typeface="Dancing Script Bold"/>
              </a:rPr>
              <a:t> con </a:t>
            </a:r>
            <a:r>
              <a:rPr lang="en-US" sz="2723" dirty="0" err="1">
                <a:solidFill>
                  <a:srgbClr val="6689B6"/>
                </a:solidFill>
                <a:latin typeface="Dancing Script Bold"/>
              </a:rPr>
              <a:t>lớp</a:t>
            </a:r>
            <a:r>
              <a:rPr lang="en-US" sz="2723" dirty="0">
                <a:solidFill>
                  <a:srgbClr val="6689B6"/>
                </a:solidFill>
                <a:latin typeface="Dancing Script Bold"/>
              </a:rPr>
              <a:t> 5D</a:t>
            </a:r>
          </a:p>
          <a:p>
            <a:pPr algn="ctr">
              <a:lnSpc>
                <a:spcPts val="3813"/>
              </a:lnSpc>
              <a:spcBef>
                <a:spcPct val="0"/>
              </a:spcBef>
            </a:pPr>
            <a:r>
              <a:rPr lang="en-US" sz="2723" dirty="0" err="1">
                <a:solidFill>
                  <a:srgbClr val="6689B6"/>
                </a:solidFill>
                <a:latin typeface="Dancing Script Bold"/>
              </a:rPr>
              <a:t>năm</a:t>
            </a:r>
            <a:r>
              <a:rPr lang="en-US" sz="2723" dirty="0">
                <a:solidFill>
                  <a:srgbClr val="6689B6"/>
                </a:solidFill>
                <a:latin typeface="Dancing Script Bold"/>
              </a:rPr>
              <a:t> </a:t>
            </a:r>
            <a:r>
              <a:rPr lang="en-US" sz="2723" dirty="0" err="1">
                <a:solidFill>
                  <a:srgbClr val="6689B6"/>
                </a:solidFill>
                <a:latin typeface="Dancing Script Bold"/>
              </a:rPr>
              <a:t>học</a:t>
            </a:r>
            <a:r>
              <a:rPr lang="en-US" sz="2723" dirty="0">
                <a:solidFill>
                  <a:srgbClr val="6689B6"/>
                </a:solidFill>
                <a:latin typeface="Dancing Script Bold"/>
              </a:rPr>
              <a:t> 2024-2025, </a:t>
            </a:r>
            <a:r>
              <a:rPr lang="en-US" sz="2723" dirty="0" err="1">
                <a:solidFill>
                  <a:srgbClr val="6689B6"/>
                </a:solidFill>
                <a:latin typeface="Dancing Script Bold"/>
              </a:rPr>
              <a:t>được</a:t>
            </a:r>
            <a:r>
              <a:rPr lang="en-US" sz="2723" dirty="0">
                <a:solidFill>
                  <a:srgbClr val="6689B6"/>
                </a:solidFill>
                <a:latin typeface="Dancing Script Bold"/>
              </a:rPr>
              <a:t> </a:t>
            </a:r>
            <a:r>
              <a:rPr lang="en-US" sz="2723" dirty="0" err="1">
                <a:solidFill>
                  <a:srgbClr val="6689B6"/>
                </a:solidFill>
                <a:latin typeface="Dancing Script Bold"/>
              </a:rPr>
              <a:t>sự</a:t>
            </a:r>
            <a:r>
              <a:rPr lang="en-US" sz="2723" dirty="0">
                <a:solidFill>
                  <a:srgbClr val="6689B6"/>
                </a:solidFill>
                <a:latin typeface="Dancing Script Bold"/>
              </a:rPr>
              <a:t> tin </a:t>
            </a:r>
            <a:r>
              <a:rPr lang="en-US" sz="2723" dirty="0" err="1">
                <a:solidFill>
                  <a:srgbClr val="6689B6"/>
                </a:solidFill>
                <a:latin typeface="Dancing Script Bold"/>
              </a:rPr>
              <a:t>tưởng</a:t>
            </a:r>
            <a:r>
              <a:rPr lang="en-US" sz="2723" dirty="0">
                <a:solidFill>
                  <a:srgbClr val="6689B6"/>
                </a:solidFill>
                <a:latin typeface="Dancing Script Bold"/>
              </a:rPr>
              <a:t> </a:t>
            </a:r>
            <a:r>
              <a:rPr lang="en-US" sz="2723" dirty="0" err="1">
                <a:solidFill>
                  <a:srgbClr val="6689B6"/>
                </a:solidFill>
                <a:latin typeface="Dancing Script Bold"/>
              </a:rPr>
              <a:t>của</a:t>
            </a:r>
            <a:r>
              <a:rPr lang="en-US" sz="2723" dirty="0">
                <a:solidFill>
                  <a:srgbClr val="6689B6"/>
                </a:solidFill>
                <a:latin typeface="Dancing Script Bold"/>
              </a:rPr>
              <a:t> BGH </a:t>
            </a:r>
            <a:r>
              <a:rPr lang="en-US" sz="2723" dirty="0" err="1">
                <a:solidFill>
                  <a:srgbClr val="6689B6"/>
                </a:solidFill>
                <a:latin typeface="Dancing Script Bold"/>
              </a:rPr>
              <a:t>nhà</a:t>
            </a:r>
            <a:r>
              <a:rPr lang="en-US" sz="2723" dirty="0">
                <a:solidFill>
                  <a:srgbClr val="6689B6"/>
                </a:solidFill>
                <a:latin typeface="Dancing Script Bold"/>
              </a:rPr>
              <a:t> </a:t>
            </a:r>
            <a:r>
              <a:rPr lang="en-US" sz="2723" dirty="0" err="1">
                <a:solidFill>
                  <a:srgbClr val="6689B6"/>
                </a:solidFill>
                <a:latin typeface="Dancing Script Bold"/>
              </a:rPr>
              <a:t>trường</a:t>
            </a:r>
            <a:r>
              <a:rPr lang="en-US" sz="2723" dirty="0">
                <a:solidFill>
                  <a:srgbClr val="6689B6"/>
                </a:solidFill>
                <a:latin typeface="Dancing Script Bold"/>
              </a:rPr>
              <a:t>, </a:t>
            </a:r>
            <a:r>
              <a:rPr lang="en-US" sz="2723" dirty="0" err="1">
                <a:solidFill>
                  <a:srgbClr val="6689B6"/>
                </a:solidFill>
                <a:latin typeface="Dancing Script Bold"/>
              </a:rPr>
              <a:t>cô</a:t>
            </a:r>
            <a:r>
              <a:rPr lang="en-US" sz="2723" dirty="0">
                <a:solidFill>
                  <a:srgbClr val="6689B6"/>
                </a:solidFill>
                <a:latin typeface="Dancing Script Bold"/>
              </a:rPr>
              <a:t> </a:t>
            </a:r>
            <a:r>
              <a:rPr lang="en-US" sz="2723" dirty="0" err="1">
                <a:solidFill>
                  <a:srgbClr val="6689B6"/>
                </a:solidFill>
                <a:latin typeface="Dancing Script Bold"/>
              </a:rPr>
              <a:t>được</a:t>
            </a:r>
            <a:r>
              <a:rPr lang="en-US" sz="2723" dirty="0">
                <a:solidFill>
                  <a:srgbClr val="6689B6"/>
                </a:solidFill>
                <a:latin typeface="Dancing Script Bold"/>
              </a:rPr>
              <a:t> </a:t>
            </a:r>
            <a:r>
              <a:rPr lang="en-US" sz="2723" dirty="0" err="1">
                <a:solidFill>
                  <a:srgbClr val="6689B6"/>
                </a:solidFill>
                <a:latin typeface="Dancing Script Bold"/>
              </a:rPr>
              <a:t>phân</a:t>
            </a:r>
            <a:r>
              <a:rPr lang="en-US" sz="2723" dirty="0">
                <a:solidFill>
                  <a:srgbClr val="6689B6"/>
                </a:solidFill>
                <a:latin typeface="Dancing Script Bold"/>
              </a:rPr>
              <a:t> </a:t>
            </a:r>
            <a:r>
              <a:rPr lang="en-US" sz="2723" dirty="0" err="1">
                <a:solidFill>
                  <a:srgbClr val="6689B6"/>
                </a:solidFill>
                <a:latin typeface="Dancing Script Bold"/>
              </a:rPr>
              <a:t>công</a:t>
            </a:r>
            <a:r>
              <a:rPr lang="en-US" sz="2723" dirty="0">
                <a:solidFill>
                  <a:srgbClr val="6689B6"/>
                </a:solidFill>
                <a:latin typeface="Dancing Script Bold"/>
              </a:rPr>
              <a:t> </a:t>
            </a:r>
            <a:r>
              <a:rPr lang="en-US" sz="2723" dirty="0" err="1">
                <a:solidFill>
                  <a:srgbClr val="6689B6"/>
                </a:solidFill>
                <a:latin typeface="Dancing Script Bold"/>
              </a:rPr>
              <a:t>phụ</a:t>
            </a:r>
            <a:r>
              <a:rPr lang="en-US" sz="2723" dirty="0">
                <a:solidFill>
                  <a:srgbClr val="6689B6"/>
                </a:solidFill>
                <a:latin typeface="Dancing Script Bold"/>
              </a:rPr>
              <a:t> </a:t>
            </a:r>
            <a:r>
              <a:rPr lang="en-US" sz="2723" dirty="0" err="1">
                <a:solidFill>
                  <a:srgbClr val="6689B6"/>
                </a:solidFill>
                <a:latin typeface="Dancing Script Bold"/>
              </a:rPr>
              <a:t>trách</a:t>
            </a:r>
            <a:r>
              <a:rPr lang="en-US" sz="2723" dirty="0">
                <a:solidFill>
                  <a:srgbClr val="6689B6"/>
                </a:solidFill>
                <a:latin typeface="Dancing Script Bold"/>
              </a:rPr>
              <a:t> </a:t>
            </a:r>
            <a:r>
              <a:rPr lang="en-US" sz="2723" dirty="0" err="1">
                <a:solidFill>
                  <a:srgbClr val="6689B6"/>
                </a:solidFill>
                <a:latin typeface="Dancing Script Bold"/>
              </a:rPr>
              <a:t>chủ</a:t>
            </a:r>
            <a:r>
              <a:rPr lang="en-US" sz="2723" dirty="0">
                <a:solidFill>
                  <a:srgbClr val="6689B6"/>
                </a:solidFill>
                <a:latin typeface="Dancing Script Bold"/>
              </a:rPr>
              <a:t> </a:t>
            </a:r>
            <a:r>
              <a:rPr lang="en-US" sz="2723" dirty="0" err="1">
                <a:solidFill>
                  <a:srgbClr val="6689B6"/>
                </a:solidFill>
                <a:latin typeface="Dancing Script Bold"/>
              </a:rPr>
              <a:t>nhiệm</a:t>
            </a:r>
            <a:r>
              <a:rPr lang="en-US" sz="2723" dirty="0">
                <a:solidFill>
                  <a:srgbClr val="6689B6"/>
                </a:solidFill>
                <a:latin typeface="Dancing Script Bold"/>
              </a:rPr>
              <a:t> </a:t>
            </a:r>
            <a:r>
              <a:rPr lang="en-US" sz="2723" dirty="0" err="1">
                <a:solidFill>
                  <a:srgbClr val="6689B6"/>
                </a:solidFill>
                <a:latin typeface="Dancing Script Bold"/>
              </a:rPr>
              <a:t>lớp</a:t>
            </a:r>
            <a:r>
              <a:rPr lang="en-US" sz="2723" dirty="0">
                <a:solidFill>
                  <a:srgbClr val="6689B6"/>
                </a:solidFill>
                <a:latin typeface="Dancing Script Bold"/>
              </a:rPr>
              <a:t> </a:t>
            </a:r>
            <a:r>
              <a:rPr lang="en-US" sz="2723" dirty="0" err="1">
                <a:solidFill>
                  <a:srgbClr val="6689B6"/>
                </a:solidFill>
                <a:latin typeface="Dancing Script Bold"/>
              </a:rPr>
              <a:t>mình</a:t>
            </a:r>
            <a:r>
              <a:rPr lang="en-US" sz="2723" dirty="0">
                <a:solidFill>
                  <a:srgbClr val="6689B6"/>
                </a:solidFill>
                <a:latin typeface="Dancing Script Bold"/>
              </a:rPr>
              <a:t>. </a:t>
            </a:r>
          </a:p>
          <a:p>
            <a:pPr algn="ctr">
              <a:lnSpc>
                <a:spcPts val="3813"/>
              </a:lnSpc>
              <a:spcBef>
                <a:spcPct val="0"/>
              </a:spcBef>
            </a:pPr>
            <a:r>
              <a:rPr lang="en-US" sz="2723" dirty="0" err="1">
                <a:solidFill>
                  <a:srgbClr val="6689B6"/>
                </a:solidFill>
                <a:latin typeface="Dancing Script Bold"/>
              </a:rPr>
              <a:t>Cô</a:t>
            </a:r>
            <a:r>
              <a:rPr lang="en-US" sz="2723" dirty="0">
                <a:solidFill>
                  <a:srgbClr val="6689B6"/>
                </a:solidFill>
                <a:latin typeface="Dancing Script Bold"/>
              </a:rPr>
              <a:t> </a:t>
            </a:r>
            <a:r>
              <a:rPr lang="en-US" sz="2723" dirty="0" err="1">
                <a:solidFill>
                  <a:srgbClr val="6689B6"/>
                </a:solidFill>
                <a:latin typeface="Dancing Script Bold"/>
              </a:rPr>
              <a:t>xin</a:t>
            </a:r>
            <a:r>
              <a:rPr lang="en-US" sz="2723" dirty="0">
                <a:solidFill>
                  <a:srgbClr val="6689B6"/>
                </a:solidFill>
                <a:latin typeface="Dancing Script Bold"/>
              </a:rPr>
              <a:t> </a:t>
            </a:r>
            <a:r>
              <a:rPr lang="en-US" sz="2723" dirty="0" err="1">
                <a:solidFill>
                  <a:srgbClr val="6689B6"/>
                </a:solidFill>
                <a:latin typeface="Dancing Script Bold"/>
              </a:rPr>
              <a:t>tự</a:t>
            </a:r>
            <a:r>
              <a:rPr lang="en-US" sz="2723" dirty="0">
                <a:solidFill>
                  <a:srgbClr val="6689B6"/>
                </a:solidFill>
                <a:latin typeface="Dancing Script Bold"/>
              </a:rPr>
              <a:t> </a:t>
            </a:r>
            <a:r>
              <a:rPr lang="en-US" sz="2723" dirty="0" err="1">
                <a:solidFill>
                  <a:srgbClr val="6689B6"/>
                </a:solidFill>
                <a:latin typeface="Dancing Script Bold"/>
              </a:rPr>
              <a:t>giới</a:t>
            </a:r>
            <a:r>
              <a:rPr lang="en-US" sz="2723" dirty="0">
                <a:solidFill>
                  <a:srgbClr val="6689B6"/>
                </a:solidFill>
                <a:latin typeface="Dancing Script Bold"/>
              </a:rPr>
              <a:t> </a:t>
            </a:r>
            <a:r>
              <a:rPr lang="en-US" sz="2723" dirty="0" err="1">
                <a:solidFill>
                  <a:srgbClr val="6689B6"/>
                </a:solidFill>
                <a:latin typeface="Dancing Script Bold"/>
              </a:rPr>
              <a:t>thiệu</a:t>
            </a:r>
            <a:r>
              <a:rPr lang="en-US" sz="2723" dirty="0">
                <a:solidFill>
                  <a:srgbClr val="6689B6"/>
                </a:solidFill>
                <a:latin typeface="Dancing Script Bold"/>
              </a:rPr>
              <a:t> </a:t>
            </a:r>
            <a:r>
              <a:rPr lang="en-US" sz="2723" dirty="0" err="1">
                <a:solidFill>
                  <a:srgbClr val="6689B6"/>
                </a:solidFill>
                <a:latin typeface="Dancing Script Bold"/>
              </a:rPr>
              <a:t>cô</a:t>
            </a:r>
            <a:r>
              <a:rPr lang="en-US" sz="2723" dirty="0">
                <a:solidFill>
                  <a:srgbClr val="6689B6"/>
                </a:solidFill>
                <a:latin typeface="Dancing Script Bold"/>
              </a:rPr>
              <a:t> </a:t>
            </a:r>
            <a:r>
              <a:rPr lang="en-US" sz="2723" dirty="0" err="1">
                <a:solidFill>
                  <a:srgbClr val="6689B6"/>
                </a:solidFill>
                <a:latin typeface="Dancing Script Bold"/>
              </a:rPr>
              <a:t>là</a:t>
            </a:r>
            <a:r>
              <a:rPr lang="en-US" sz="2723" dirty="0">
                <a:solidFill>
                  <a:srgbClr val="6689B6"/>
                </a:solidFill>
                <a:latin typeface="Dancing Script Bold"/>
              </a:rPr>
              <a:t> </a:t>
            </a:r>
            <a:r>
              <a:rPr lang="en-US" sz="2723" dirty="0" err="1">
                <a:solidFill>
                  <a:srgbClr val="6689B6"/>
                </a:solidFill>
                <a:latin typeface="Dancing Script Bold"/>
              </a:rPr>
              <a:t>Nguyễn</a:t>
            </a:r>
            <a:r>
              <a:rPr lang="en-US" sz="2723" dirty="0">
                <a:solidFill>
                  <a:srgbClr val="6689B6"/>
                </a:solidFill>
                <a:latin typeface="Dancing Script Bold"/>
              </a:rPr>
              <a:t>…... </a:t>
            </a:r>
            <a:r>
              <a:rPr lang="en-US" sz="2723" dirty="0" err="1">
                <a:solidFill>
                  <a:srgbClr val="6689B6"/>
                </a:solidFill>
                <a:latin typeface="Dancing Script Bold"/>
              </a:rPr>
              <a:t>Rất</a:t>
            </a:r>
            <a:r>
              <a:rPr lang="en-US" sz="2723" dirty="0">
                <a:solidFill>
                  <a:srgbClr val="6689B6"/>
                </a:solidFill>
                <a:latin typeface="Dancing Script Bold"/>
              </a:rPr>
              <a:t> </a:t>
            </a:r>
            <a:r>
              <a:rPr lang="en-US" sz="2723" dirty="0" err="1">
                <a:solidFill>
                  <a:srgbClr val="6689B6"/>
                </a:solidFill>
                <a:latin typeface="Dancing Script Bold"/>
              </a:rPr>
              <a:t>vui</a:t>
            </a:r>
            <a:r>
              <a:rPr lang="en-US" sz="2723" dirty="0">
                <a:solidFill>
                  <a:srgbClr val="6689B6"/>
                </a:solidFill>
                <a:latin typeface="Dancing Script Bold"/>
              </a:rPr>
              <a:t> </a:t>
            </a:r>
            <a:r>
              <a:rPr lang="en-US" sz="2723" dirty="0" err="1">
                <a:solidFill>
                  <a:srgbClr val="6689B6"/>
                </a:solidFill>
                <a:latin typeface="Dancing Script Bold"/>
              </a:rPr>
              <a:t>và</a:t>
            </a:r>
            <a:r>
              <a:rPr lang="en-US" sz="2723" dirty="0">
                <a:solidFill>
                  <a:srgbClr val="6689B6"/>
                </a:solidFill>
                <a:latin typeface="Dancing Script Bold"/>
              </a:rPr>
              <a:t> </a:t>
            </a:r>
            <a:r>
              <a:rPr lang="en-US" sz="2723" dirty="0" err="1">
                <a:solidFill>
                  <a:srgbClr val="6689B6"/>
                </a:solidFill>
                <a:latin typeface="Dancing Script Bold"/>
              </a:rPr>
              <a:t>vinh</a:t>
            </a:r>
            <a:r>
              <a:rPr lang="en-US" sz="2723" dirty="0">
                <a:solidFill>
                  <a:srgbClr val="6689B6"/>
                </a:solidFill>
                <a:latin typeface="Dancing Script Bold"/>
              </a:rPr>
              <a:t> </a:t>
            </a:r>
            <a:r>
              <a:rPr lang="en-US" sz="2723" dirty="0" err="1">
                <a:solidFill>
                  <a:srgbClr val="6689B6"/>
                </a:solidFill>
                <a:latin typeface="Dancing Script Bold"/>
              </a:rPr>
              <a:t>dự</a:t>
            </a:r>
            <a:r>
              <a:rPr lang="en-US" sz="2723" dirty="0">
                <a:solidFill>
                  <a:srgbClr val="6689B6"/>
                </a:solidFill>
                <a:latin typeface="Dancing Script Bold"/>
              </a:rPr>
              <a:t> </a:t>
            </a:r>
            <a:r>
              <a:rPr lang="en-US" sz="2723" dirty="0" err="1">
                <a:solidFill>
                  <a:srgbClr val="6689B6"/>
                </a:solidFill>
                <a:latin typeface="Dancing Script Bold"/>
              </a:rPr>
              <a:t>khi</a:t>
            </a:r>
            <a:r>
              <a:rPr lang="en-US" sz="2723" dirty="0">
                <a:solidFill>
                  <a:srgbClr val="6689B6"/>
                </a:solidFill>
                <a:latin typeface="Dancing Script Bold"/>
              </a:rPr>
              <a:t> </a:t>
            </a:r>
            <a:r>
              <a:rPr lang="en-US" sz="2723" dirty="0" err="1">
                <a:solidFill>
                  <a:srgbClr val="6689B6"/>
                </a:solidFill>
                <a:latin typeface="Dancing Script Bold"/>
              </a:rPr>
              <a:t>được</a:t>
            </a:r>
            <a:r>
              <a:rPr lang="en-US" sz="2723" dirty="0">
                <a:solidFill>
                  <a:srgbClr val="6689B6"/>
                </a:solidFill>
                <a:latin typeface="Dancing Script Bold"/>
              </a:rPr>
              <a:t> </a:t>
            </a:r>
            <a:r>
              <a:rPr lang="en-US" sz="2723" dirty="0" err="1">
                <a:solidFill>
                  <a:srgbClr val="6689B6"/>
                </a:solidFill>
                <a:latin typeface="Dancing Script Bold"/>
              </a:rPr>
              <a:t>đồng</a:t>
            </a:r>
            <a:r>
              <a:rPr lang="en-US" sz="2723" dirty="0">
                <a:solidFill>
                  <a:srgbClr val="6689B6"/>
                </a:solidFill>
                <a:latin typeface="Dancing Script Bold"/>
              </a:rPr>
              <a:t> </a:t>
            </a:r>
            <a:r>
              <a:rPr lang="en-US" sz="2723" dirty="0" err="1">
                <a:solidFill>
                  <a:srgbClr val="6689B6"/>
                </a:solidFill>
                <a:latin typeface="Dancing Script Bold"/>
              </a:rPr>
              <a:t>hành</a:t>
            </a:r>
            <a:r>
              <a:rPr lang="en-US" sz="2723" dirty="0">
                <a:solidFill>
                  <a:srgbClr val="6689B6"/>
                </a:solidFill>
                <a:latin typeface="Dancing Script Bold"/>
              </a:rPr>
              <a:t> </a:t>
            </a:r>
            <a:r>
              <a:rPr lang="en-US" sz="2723" dirty="0" err="1">
                <a:solidFill>
                  <a:srgbClr val="6689B6"/>
                </a:solidFill>
                <a:latin typeface="Dancing Script Bold"/>
              </a:rPr>
              <a:t>cùng</a:t>
            </a:r>
            <a:r>
              <a:rPr lang="en-US" sz="2723" dirty="0">
                <a:solidFill>
                  <a:srgbClr val="6689B6"/>
                </a:solidFill>
                <a:latin typeface="Dancing Script Bold"/>
              </a:rPr>
              <a:t> </a:t>
            </a:r>
            <a:r>
              <a:rPr lang="en-US" sz="2723" dirty="0" err="1">
                <a:solidFill>
                  <a:srgbClr val="6689B6"/>
                </a:solidFill>
                <a:latin typeface="Dancing Script Bold"/>
              </a:rPr>
              <a:t>các</a:t>
            </a:r>
            <a:r>
              <a:rPr lang="en-US" sz="2723" dirty="0">
                <a:solidFill>
                  <a:srgbClr val="6689B6"/>
                </a:solidFill>
                <a:latin typeface="Dancing Script Bold"/>
              </a:rPr>
              <a:t> </a:t>
            </a:r>
            <a:r>
              <a:rPr lang="en-US" sz="2723" dirty="0" err="1">
                <a:solidFill>
                  <a:srgbClr val="6689B6"/>
                </a:solidFill>
                <a:latin typeface="Dancing Script Bold"/>
              </a:rPr>
              <a:t>bạn</a:t>
            </a:r>
            <a:r>
              <a:rPr lang="en-US" sz="2723" dirty="0">
                <a:solidFill>
                  <a:srgbClr val="6689B6"/>
                </a:solidFill>
                <a:latin typeface="Dancing Script Bold"/>
              </a:rPr>
              <a:t> </a:t>
            </a:r>
            <a:r>
              <a:rPr lang="en-US" sz="2723" dirty="0" err="1">
                <a:solidFill>
                  <a:srgbClr val="6689B6"/>
                </a:solidFill>
                <a:latin typeface="Dancing Script Bold"/>
              </a:rPr>
              <a:t>trong</a:t>
            </a:r>
            <a:r>
              <a:rPr lang="en-US" sz="2723" dirty="0">
                <a:solidFill>
                  <a:srgbClr val="6689B6"/>
                </a:solidFill>
                <a:latin typeface="Dancing Script Bold"/>
              </a:rPr>
              <a:t> </a:t>
            </a:r>
            <a:r>
              <a:rPr lang="en-US" sz="2723" dirty="0" err="1">
                <a:solidFill>
                  <a:srgbClr val="6689B6"/>
                </a:solidFill>
                <a:latin typeface="Dancing Script Bold"/>
              </a:rPr>
              <a:t>năm</a:t>
            </a:r>
            <a:r>
              <a:rPr lang="en-US" sz="2723" dirty="0">
                <a:solidFill>
                  <a:srgbClr val="6689B6"/>
                </a:solidFill>
                <a:latin typeface="Dancing Script Bold"/>
              </a:rPr>
              <a:t> </a:t>
            </a:r>
            <a:r>
              <a:rPr lang="en-US" sz="2723" dirty="0" err="1">
                <a:solidFill>
                  <a:srgbClr val="6689B6"/>
                </a:solidFill>
                <a:latin typeface="Dancing Script Bold"/>
              </a:rPr>
              <a:t>học</a:t>
            </a:r>
            <a:r>
              <a:rPr lang="en-US" sz="2723" dirty="0">
                <a:solidFill>
                  <a:srgbClr val="6689B6"/>
                </a:solidFill>
                <a:latin typeface="Dancing Script Bold"/>
              </a:rPr>
              <a:t> </a:t>
            </a:r>
            <a:r>
              <a:rPr lang="en-US" sz="2723" dirty="0" err="1">
                <a:solidFill>
                  <a:srgbClr val="6689B6"/>
                </a:solidFill>
                <a:latin typeface="Dancing Script Bold"/>
              </a:rPr>
              <a:t>này</a:t>
            </a:r>
            <a:r>
              <a:rPr lang="en-US" sz="2723" dirty="0">
                <a:solidFill>
                  <a:srgbClr val="6689B6"/>
                </a:solidFill>
                <a:latin typeface="Dancing Script Bold"/>
              </a:rPr>
              <a:t>, </a:t>
            </a:r>
            <a:r>
              <a:rPr lang="en-US" sz="2723" dirty="0" err="1">
                <a:solidFill>
                  <a:srgbClr val="6689B6"/>
                </a:solidFill>
                <a:latin typeface="Dancing Script Bold"/>
              </a:rPr>
              <a:t>cô</a:t>
            </a:r>
            <a:r>
              <a:rPr lang="en-US" sz="2723" dirty="0">
                <a:solidFill>
                  <a:srgbClr val="6689B6"/>
                </a:solidFill>
                <a:latin typeface="Dancing Script Bold"/>
              </a:rPr>
              <a:t> hi </a:t>
            </a:r>
            <a:r>
              <a:rPr lang="en-US" sz="2723" dirty="0" err="1">
                <a:solidFill>
                  <a:srgbClr val="6689B6"/>
                </a:solidFill>
                <a:latin typeface="Dancing Script Bold"/>
              </a:rPr>
              <a:t>vọng</a:t>
            </a:r>
            <a:r>
              <a:rPr lang="en-US" sz="2723" dirty="0">
                <a:solidFill>
                  <a:srgbClr val="6689B6"/>
                </a:solidFill>
                <a:latin typeface="Dancing Script Bold"/>
              </a:rPr>
              <a:t> </a:t>
            </a:r>
            <a:r>
              <a:rPr lang="en-US" sz="2723" dirty="0" err="1">
                <a:solidFill>
                  <a:srgbClr val="6689B6"/>
                </a:solidFill>
                <a:latin typeface="Dancing Script Bold"/>
              </a:rPr>
              <a:t>rằng</a:t>
            </a:r>
            <a:r>
              <a:rPr lang="en-US" sz="2723" dirty="0">
                <a:solidFill>
                  <a:srgbClr val="6689B6"/>
                </a:solidFill>
                <a:latin typeface="Dancing Script Bold"/>
              </a:rPr>
              <a:t> </a:t>
            </a:r>
            <a:r>
              <a:rPr lang="en-US" sz="2723" dirty="0" err="1">
                <a:solidFill>
                  <a:srgbClr val="6689B6"/>
                </a:solidFill>
                <a:latin typeface="Dancing Script Bold"/>
              </a:rPr>
              <a:t>sẽ</a:t>
            </a:r>
            <a:r>
              <a:rPr lang="en-US" sz="2723" dirty="0">
                <a:solidFill>
                  <a:srgbClr val="6689B6"/>
                </a:solidFill>
                <a:latin typeface="Dancing Script Bold"/>
              </a:rPr>
              <a:t> </a:t>
            </a:r>
            <a:r>
              <a:rPr lang="en-US" sz="2723" dirty="0" err="1">
                <a:solidFill>
                  <a:srgbClr val="6689B6"/>
                </a:solidFill>
                <a:latin typeface="Dancing Script Bold"/>
              </a:rPr>
              <a:t>luôn</a:t>
            </a:r>
            <a:r>
              <a:rPr lang="en-US" sz="2723" dirty="0">
                <a:solidFill>
                  <a:srgbClr val="6689B6"/>
                </a:solidFill>
                <a:latin typeface="Dancing Script Bold"/>
              </a:rPr>
              <a:t> </a:t>
            </a:r>
            <a:r>
              <a:rPr lang="en-US" sz="2723" dirty="0" err="1">
                <a:solidFill>
                  <a:srgbClr val="6689B6"/>
                </a:solidFill>
                <a:latin typeface="Dancing Script Bold"/>
              </a:rPr>
              <a:t>nhận</a:t>
            </a:r>
            <a:r>
              <a:rPr lang="en-US" sz="2723" dirty="0">
                <a:solidFill>
                  <a:srgbClr val="6689B6"/>
                </a:solidFill>
                <a:latin typeface="Dancing Script Bold"/>
              </a:rPr>
              <a:t> </a:t>
            </a:r>
            <a:r>
              <a:rPr lang="en-US" sz="2723" dirty="0" err="1">
                <a:solidFill>
                  <a:srgbClr val="6689B6"/>
                </a:solidFill>
                <a:latin typeface="Dancing Script Bold"/>
              </a:rPr>
              <a:t>được</a:t>
            </a:r>
            <a:r>
              <a:rPr lang="en-US" sz="2723" dirty="0">
                <a:solidFill>
                  <a:srgbClr val="6689B6"/>
                </a:solidFill>
                <a:latin typeface="Dancing Script Bold"/>
              </a:rPr>
              <a:t> </a:t>
            </a:r>
            <a:r>
              <a:rPr lang="en-US" sz="2723" dirty="0" err="1">
                <a:solidFill>
                  <a:srgbClr val="6689B6"/>
                </a:solidFill>
                <a:latin typeface="Dancing Script Bold"/>
              </a:rPr>
              <a:t>sự</a:t>
            </a:r>
            <a:r>
              <a:rPr lang="en-US" sz="2723" dirty="0">
                <a:solidFill>
                  <a:srgbClr val="6689B6"/>
                </a:solidFill>
                <a:latin typeface="Dancing Script Bold"/>
              </a:rPr>
              <a:t> </a:t>
            </a:r>
            <a:r>
              <a:rPr lang="en-US" sz="2723" dirty="0" err="1">
                <a:solidFill>
                  <a:srgbClr val="6689B6"/>
                </a:solidFill>
                <a:latin typeface="Dancing Script Bold"/>
              </a:rPr>
              <a:t>hỗ</a:t>
            </a:r>
            <a:r>
              <a:rPr lang="en-US" sz="2723" dirty="0">
                <a:solidFill>
                  <a:srgbClr val="6689B6"/>
                </a:solidFill>
                <a:latin typeface="Dancing Script Bold"/>
              </a:rPr>
              <a:t> </a:t>
            </a:r>
            <a:r>
              <a:rPr lang="en-US" sz="2723" dirty="0" err="1">
                <a:solidFill>
                  <a:srgbClr val="6689B6"/>
                </a:solidFill>
                <a:latin typeface="Dancing Script Bold"/>
              </a:rPr>
              <a:t>trợ</a:t>
            </a:r>
            <a:r>
              <a:rPr lang="en-US" sz="2723" dirty="0">
                <a:solidFill>
                  <a:srgbClr val="6689B6"/>
                </a:solidFill>
                <a:latin typeface="Dancing Script Bold"/>
              </a:rPr>
              <a:t> </a:t>
            </a:r>
            <a:r>
              <a:rPr lang="en-US" sz="2723" dirty="0" err="1">
                <a:solidFill>
                  <a:srgbClr val="6689B6"/>
                </a:solidFill>
                <a:latin typeface="Dancing Script Bold"/>
              </a:rPr>
              <a:t>từ</a:t>
            </a:r>
            <a:r>
              <a:rPr lang="en-US" sz="2723" dirty="0">
                <a:solidFill>
                  <a:srgbClr val="6689B6"/>
                </a:solidFill>
                <a:latin typeface="Dancing Script Bold"/>
              </a:rPr>
              <a:t> </a:t>
            </a:r>
            <a:r>
              <a:rPr lang="en-US" sz="2723" dirty="0" err="1">
                <a:solidFill>
                  <a:srgbClr val="6689B6"/>
                </a:solidFill>
                <a:latin typeface="Dancing Script Bold"/>
              </a:rPr>
              <a:t>phụ</a:t>
            </a:r>
            <a:r>
              <a:rPr lang="en-US" sz="2723" dirty="0">
                <a:solidFill>
                  <a:srgbClr val="6689B6"/>
                </a:solidFill>
                <a:latin typeface="Dancing Script Bold"/>
              </a:rPr>
              <a:t> </a:t>
            </a:r>
            <a:r>
              <a:rPr lang="en-US" sz="2723" dirty="0" err="1">
                <a:solidFill>
                  <a:srgbClr val="6689B6"/>
                </a:solidFill>
                <a:latin typeface="Dancing Script Bold"/>
              </a:rPr>
              <a:t>huynh</a:t>
            </a:r>
            <a:r>
              <a:rPr lang="en-US" sz="2723" dirty="0">
                <a:solidFill>
                  <a:srgbClr val="6689B6"/>
                </a:solidFill>
                <a:latin typeface="Dancing Script Bold"/>
              </a:rPr>
              <a:t> </a:t>
            </a:r>
            <a:r>
              <a:rPr lang="en-US" sz="2723" dirty="0" err="1">
                <a:solidFill>
                  <a:srgbClr val="6689B6"/>
                </a:solidFill>
                <a:latin typeface="Dancing Script Bold"/>
              </a:rPr>
              <a:t>cùng</a:t>
            </a:r>
            <a:r>
              <a:rPr lang="en-US" sz="2723" dirty="0">
                <a:solidFill>
                  <a:srgbClr val="6689B6"/>
                </a:solidFill>
                <a:latin typeface="Dancing Script Bold"/>
              </a:rPr>
              <a:t> </a:t>
            </a:r>
            <a:r>
              <a:rPr lang="en-US" sz="2723" dirty="0" err="1">
                <a:solidFill>
                  <a:srgbClr val="6689B6"/>
                </a:solidFill>
                <a:latin typeface="Dancing Script Bold"/>
              </a:rPr>
              <a:t>cô</a:t>
            </a:r>
            <a:r>
              <a:rPr lang="en-US" sz="2723" dirty="0">
                <a:solidFill>
                  <a:srgbClr val="6689B6"/>
                </a:solidFill>
                <a:latin typeface="Dancing Script Bold"/>
              </a:rPr>
              <a:t> </a:t>
            </a:r>
            <a:r>
              <a:rPr lang="en-US" sz="2723" dirty="0" err="1">
                <a:solidFill>
                  <a:srgbClr val="6689B6"/>
                </a:solidFill>
                <a:latin typeface="Dancing Script Bold"/>
              </a:rPr>
              <a:t>giúp</a:t>
            </a:r>
            <a:r>
              <a:rPr lang="en-US" sz="2723" dirty="0">
                <a:solidFill>
                  <a:srgbClr val="6689B6"/>
                </a:solidFill>
                <a:latin typeface="Dancing Script Bold"/>
              </a:rPr>
              <a:t> </a:t>
            </a:r>
            <a:r>
              <a:rPr lang="en-US" sz="2723" dirty="0" err="1">
                <a:solidFill>
                  <a:srgbClr val="6689B6"/>
                </a:solidFill>
                <a:latin typeface="Dancing Script Bold"/>
              </a:rPr>
              <a:t>các</a:t>
            </a:r>
            <a:r>
              <a:rPr lang="en-US" sz="2723" dirty="0">
                <a:solidFill>
                  <a:srgbClr val="6689B6"/>
                </a:solidFill>
                <a:latin typeface="Dancing Script Bold"/>
              </a:rPr>
              <a:t> </a:t>
            </a:r>
            <a:r>
              <a:rPr lang="en-US" sz="2723" dirty="0" err="1">
                <a:solidFill>
                  <a:srgbClr val="6689B6"/>
                </a:solidFill>
                <a:latin typeface="Dancing Script Bold"/>
              </a:rPr>
              <a:t>bạn</a:t>
            </a:r>
            <a:r>
              <a:rPr lang="en-US" sz="2723" dirty="0">
                <a:solidFill>
                  <a:srgbClr val="6689B6"/>
                </a:solidFill>
                <a:latin typeface="Dancing Script Bold"/>
              </a:rPr>
              <a:t> </a:t>
            </a:r>
            <a:r>
              <a:rPr lang="en-US" sz="2723" dirty="0" err="1">
                <a:solidFill>
                  <a:srgbClr val="6689B6"/>
                </a:solidFill>
                <a:latin typeface="Dancing Script Bold"/>
              </a:rPr>
              <a:t>hoàn</a:t>
            </a:r>
            <a:r>
              <a:rPr lang="en-US" sz="2723" dirty="0">
                <a:solidFill>
                  <a:srgbClr val="6689B6"/>
                </a:solidFill>
                <a:latin typeface="Dancing Script Bold"/>
              </a:rPr>
              <a:t> </a:t>
            </a:r>
            <a:r>
              <a:rPr lang="en-US" sz="2723" dirty="0" err="1">
                <a:solidFill>
                  <a:srgbClr val="6689B6"/>
                </a:solidFill>
                <a:latin typeface="Dancing Script Bold"/>
              </a:rPr>
              <a:t>thành</a:t>
            </a:r>
            <a:r>
              <a:rPr lang="en-US" sz="2723" dirty="0">
                <a:solidFill>
                  <a:srgbClr val="6689B6"/>
                </a:solidFill>
                <a:latin typeface="Dancing Script Bold"/>
              </a:rPr>
              <a:t> </a:t>
            </a:r>
            <a:r>
              <a:rPr lang="en-US" sz="2723" dirty="0" err="1">
                <a:solidFill>
                  <a:srgbClr val="6689B6"/>
                </a:solidFill>
                <a:latin typeface="Dancing Script Bold"/>
              </a:rPr>
              <a:t>tốt</a:t>
            </a:r>
            <a:r>
              <a:rPr lang="en-US" sz="2723" dirty="0">
                <a:solidFill>
                  <a:srgbClr val="6689B6"/>
                </a:solidFill>
                <a:latin typeface="Dancing Script Bold"/>
              </a:rPr>
              <a:t> </a:t>
            </a:r>
            <a:r>
              <a:rPr lang="en-US" sz="2723" dirty="0" err="1">
                <a:solidFill>
                  <a:srgbClr val="6689B6"/>
                </a:solidFill>
                <a:latin typeface="Dancing Script Bold"/>
              </a:rPr>
              <a:t>năm</a:t>
            </a:r>
            <a:r>
              <a:rPr lang="en-US" sz="2723" dirty="0">
                <a:solidFill>
                  <a:srgbClr val="6689B6"/>
                </a:solidFill>
                <a:latin typeface="Dancing Script Bold"/>
              </a:rPr>
              <a:t> </a:t>
            </a:r>
            <a:r>
              <a:rPr lang="en-US" sz="2723" dirty="0" err="1">
                <a:solidFill>
                  <a:srgbClr val="6689B6"/>
                </a:solidFill>
                <a:latin typeface="Dancing Script Bold"/>
              </a:rPr>
              <a:t>học</a:t>
            </a:r>
            <a:r>
              <a:rPr lang="en-US" sz="2723" dirty="0">
                <a:solidFill>
                  <a:srgbClr val="6689B6"/>
                </a:solidFill>
                <a:latin typeface="Dancing Script Bold"/>
              </a:rPr>
              <a:t>. </a:t>
            </a:r>
            <a:r>
              <a:rPr lang="en-US" sz="2723" dirty="0" err="1">
                <a:solidFill>
                  <a:srgbClr val="6689B6"/>
                </a:solidFill>
                <a:latin typeface="Dancing Script Bold"/>
              </a:rPr>
              <a:t>Chúc</a:t>
            </a:r>
            <a:r>
              <a:rPr lang="en-US" sz="2723" dirty="0">
                <a:solidFill>
                  <a:srgbClr val="6689B6"/>
                </a:solidFill>
                <a:latin typeface="Dancing Script Bold"/>
              </a:rPr>
              <a:t> </a:t>
            </a:r>
            <a:r>
              <a:rPr lang="en-US" sz="2723" dirty="0" err="1">
                <a:solidFill>
                  <a:srgbClr val="6689B6"/>
                </a:solidFill>
                <a:latin typeface="Dancing Script Bold"/>
              </a:rPr>
              <a:t>tập</a:t>
            </a:r>
            <a:r>
              <a:rPr lang="en-US" sz="2723" dirty="0">
                <a:solidFill>
                  <a:srgbClr val="6689B6"/>
                </a:solidFill>
                <a:latin typeface="Dancing Script Bold"/>
              </a:rPr>
              <a:t> </a:t>
            </a:r>
            <a:r>
              <a:rPr lang="en-US" sz="2723" dirty="0" err="1">
                <a:solidFill>
                  <a:srgbClr val="6689B6"/>
                </a:solidFill>
                <a:latin typeface="Dancing Script Bold"/>
              </a:rPr>
              <a:t>thể</a:t>
            </a:r>
            <a:r>
              <a:rPr lang="en-US" sz="2723" dirty="0">
                <a:solidFill>
                  <a:srgbClr val="6689B6"/>
                </a:solidFill>
                <a:latin typeface="Dancing Script Bold"/>
              </a:rPr>
              <a:t> </a:t>
            </a:r>
            <a:r>
              <a:rPr lang="en-US" sz="2723" dirty="0" err="1">
                <a:solidFill>
                  <a:srgbClr val="6689B6"/>
                </a:solidFill>
                <a:latin typeface="Dancing Script Bold"/>
              </a:rPr>
              <a:t>lớp</a:t>
            </a:r>
            <a:r>
              <a:rPr lang="en-US" sz="2723" dirty="0">
                <a:solidFill>
                  <a:srgbClr val="6689B6"/>
                </a:solidFill>
                <a:latin typeface="Dancing Script Bold"/>
              </a:rPr>
              <a:t> </a:t>
            </a:r>
            <a:r>
              <a:rPr lang="en-US" sz="2723" dirty="0" err="1">
                <a:solidFill>
                  <a:srgbClr val="6689B6"/>
                </a:solidFill>
                <a:latin typeface="Dancing Script Bold"/>
              </a:rPr>
              <a:t>mình</a:t>
            </a:r>
            <a:r>
              <a:rPr lang="en-US" sz="2723" dirty="0">
                <a:solidFill>
                  <a:srgbClr val="6689B6"/>
                </a:solidFill>
                <a:latin typeface="Dancing Script Bold"/>
              </a:rPr>
              <a:t> </a:t>
            </a:r>
            <a:r>
              <a:rPr lang="en-US" sz="2723" dirty="0" err="1">
                <a:solidFill>
                  <a:srgbClr val="6689B6"/>
                </a:solidFill>
                <a:latin typeface="Dancing Script Bold"/>
              </a:rPr>
              <a:t>luôn</a:t>
            </a:r>
            <a:r>
              <a:rPr lang="en-US" sz="2723" dirty="0">
                <a:solidFill>
                  <a:srgbClr val="6689B6"/>
                </a:solidFill>
                <a:latin typeface="Dancing Script Bold"/>
              </a:rPr>
              <a:t> </a:t>
            </a:r>
            <a:r>
              <a:rPr lang="en-US" sz="2723" dirty="0" err="1">
                <a:solidFill>
                  <a:srgbClr val="6689B6"/>
                </a:solidFill>
                <a:latin typeface="Dancing Script Bold"/>
              </a:rPr>
              <a:t>đoàn</a:t>
            </a:r>
            <a:r>
              <a:rPr lang="en-US" sz="2723" dirty="0">
                <a:solidFill>
                  <a:srgbClr val="6689B6"/>
                </a:solidFill>
                <a:latin typeface="Dancing Script Bold"/>
              </a:rPr>
              <a:t> </a:t>
            </a:r>
            <a:r>
              <a:rPr lang="en-US" sz="2723" dirty="0" err="1">
                <a:solidFill>
                  <a:srgbClr val="6689B6"/>
                </a:solidFill>
                <a:latin typeface="Dancing Script Bold"/>
              </a:rPr>
              <a:t>kết</a:t>
            </a:r>
            <a:r>
              <a:rPr lang="en-US" sz="2723" dirty="0">
                <a:solidFill>
                  <a:srgbClr val="6689B6"/>
                </a:solidFill>
                <a:latin typeface="Dancing Script Bold"/>
              </a:rPr>
              <a:t>, </a:t>
            </a:r>
            <a:r>
              <a:rPr lang="en-US" sz="2723" dirty="0" err="1">
                <a:solidFill>
                  <a:srgbClr val="6689B6"/>
                </a:solidFill>
                <a:latin typeface="Dancing Script Bold"/>
              </a:rPr>
              <a:t>đạt</a:t>
            </a:r>
            <a:r>
              <a:rPr lang="en-US" sz="2723" dirty="0">
                <a:solidFill>
                  <a:srgbClr val="6689B6"/>
                </a:solidFill>
                <a:latin typeface="Dancing Script Bold"/>
              </a:rPr>
              <a:t> </a:t>
            </a:r>
            <a:r>
              <a:rPr lang="en-US" sz="2723" dirty="0" err="1">
                <a:solidFill>
                  <a:srgbClr val="6689B6"/>
                </a:solidFill>
                <a:latin typeface="Dancing Script Bold"/>
              </a:rPr>
              <a:t>thành</a:t>
            </a:r>
            <a:r>
              <a:rPr lang="en-US" sz="2723" dirty="0">
                <a:solidFill>
                  <a:srgbClr val="6689B6"/>
                </a:solidFill>
                <a:latin typeface="Dancing Script Bold"/>
              </a:rPr>
              <a:t> </a:t>
            </a:r>
            <a:r>
              <a:rPr lang="en-US" sz="2723" dirty="0" err="1">
                <a:solidFill>
                  <a:srgbClr val="6689B6"/>
                </a:solidFill>
                <a:latin typeface="Dancing Script Bold"/>
              </a:rPr>
              <a:t>tích</a:t>
            </a:r>
            <a:r>
              <a:rPr lang="en-US" sz="2723" dirty="0">
                <a:solidFill>
                  <a:srgbClr val="6689B6"/>
                </a:solidFill>
                <a:latin typeface="Dancing Script Bold"/>
              </a:rPr>
              <a:t> </a:t>
            </a:r>
            <a:r>
              <a:rPr lang="en-US" sz="2723" dirty="0" err="1">
                <a:solidFill>
                  <a:srgbClr val="6689B6"/>
                </a:solidFill>
                <a:latin typeface="Dancing Script Bold"/>
              </a:rPr>
              <a:t>cao</a:t>
            </a:r>
            <a:r>
              <a:rPr lang="en-US" sz="2723" dirty="0">
                <a:solidFill>
                  <a:srgbClr val="6689B6"/>
                </a:solidFill>
                <a:latin typeface="Dancing Script Bold"/>
              </a:rPr>
              <a:t> </a:t>
            </a:r>
            <a:r>
              <a:rPr lang="en-US" sz="2723" dirty="0" err="1">
                <a:solidFill>
                  <a:srgbClr val="6689B6"/>
                </a:solidFill>
                <a:latin typeface="Dancing Script Bold"/>
              </a:rPr>
              <a:t>và</a:t>
            </a:r>
            <a:r>
              <a:rPr lang="en-US" sz="2723" dirty="0">
                <a:solidFill>
                  <a:srgbClr val="6689B6"/>
                </a:solidFill>
                <a:latin typeface="Dancing Script Bold"/>
              </a:rPr>
              <a:t> </a:t>
            </a:r>
            <a:r>
              <a:rPr lang="en-US" sz="2723" dirty="0" err="1">
                <a:solidFill>
                  <a:srgbClr val="6689B6"/>
                </a:solidFill>
                <a:latin typeface="Dancing Script Bold"/>
              </a:rPr>
              <a:t>có</a:t>
            </a:r>
            <a:r>
              <a:rPr lang="en-US" sz="2723" dirty="0">
                <a:solidFill>
                  <a:srgbClr val="6689B6"/>
                </a:solidFill>
                <a:latin typeface="Dancing Script Bold"/>
              </a:rPr>
              <a:t> </a:t>
            </a:r>
            <a:r>
              <a:rPr lang="en-US" sz="2723" dirty="0" err="1">
                <a:solidFill>
                  <a:srgbClr val="6689B6"/>
                </a:solidFill>
                <a:latin typeface="Dancing Script Bold"/>
              </a:rPr>
              <a:t>thật</a:t>
            </a:r>
            <a:r>
              <a:rPr lang="en-US" sz="2723" dirty="0">
                <a:solidFill>
                  <a:srgbClr val="6689B6"/>
                </a:solidFill>
                <a:latin typeface="Dancing Script Bold"/>
              </a:rPr>
              <a:t> </a:t>
            </a:r>
            <a:r>
              <a:rPr lang="en-US" sz="2723" dirty="0" err="1">
                <a:solidFill>
                  <a:srgbClr val="6689B6"/>
                </a:solidFill>
                <a:latin typeface="Dancing Script Bold"/>
              </a:rPr>
              <a:t>nhiều</a:t>
            </a:r>
            <a:r>
              <a:rPr lang="en-US" sz="2723" dirty="0">
                <a:solidFill>
                  <a:srgbClr val="6689B6"/>
                </a:solidFill>
                <a:latin typeface="Dancing Script Bold"/>
              </a:rPr>
              <a:t> </a:t>
            </a:r>
            <a:r>
              <a:rPr lang="en-US" sz="2723" dirty="0" err="1">
                <a:solidFill>
                  <a:srgbClr val="6689B6"/>
                </a:solidFill>
                <a:latin typeface="Dancing Script Bold"/>
              </a:rPr>
              <a:t>kỷ</a:t>
            </a:r>
            <a:r>
              <a:rPr lang="en-US" sz="2723" dirty="0">
                <a:solidFill>
                  <a:srgbClr val="6689B6"/>
                </a:solidFill>
                <a:latin typeface="Dancing Script Bold"/>
              </a:rPr>
              <a:t> </a:t>
            </a:r>
            <a:r>
              <a:rPr lang="en-US" sz="2723" dirty="0" err="1">
                <a:solidFill>
                  <a:srgbClr val="6689B6"/>
                </a:solidFill>
                <a:latin typeface="Dancing Script Bold"/>
              </a:rPr>
              <a:t>niệm</a:t>
            </a:r>
            <a:r>
              <a:rPr lang="en-US" sz="2723" dirty="0">
                <a:solidFill>
                  <a:srgbClr val="6689B6"/>
                </a:solidFill>
                <a:latin typeface="Dancing Script Bold"/>
              </a:rPr>
              <a:t> </a:t>
            </a:r>
            <a:r>
              <a:rPr lang="en-US" sz="2723" dirty="0" err="1">
                <a:solidFill>
                  <a:srgbClr val="6689B6"/>
                </a:solidFill>
                <a:latin typeface="Dancing Script Bold"/>
              </a:rPr>
              <a:t>bên</a:t>
            </a:r>
            <a:r>
              <a:rPr lang="en-US" sz="2723" dirty="0">
                <a:solidFill>
                  <a:srgbClr val="6689B6"/>
                </a:solidFill>
                <a:latin typeface="Dancing Script Bold"/>
              </a:rPr>
              <a:t> </a:t>
            </a:r>
            <a:r>
              <a:rPr lang="en-US" sz="2723" dirty="0" err="1">
                <a:solidFill>
                  <a:srgbClr val="6689B6"/>
                </a:solidFill>
                <a:latin typeface="Dancing Script Bold"/>
              </a:rPr>
              <a:t>nhau</a:t>
            </a:r>
            <a:r>
              <a:rPr lang="en-US" sz="2723" dirty="0">
                <a:solidFill>
                  <a:srgbClr val="6689B6"/>
                </a:solidFill>
                <a:latin typeface="Dancing Script Bold"/>
              </a:rPr>
              <a:t>.</a:t>
            </a:r>
          </a:p>
          <a:p>
            <a:pPr algn="ctr">
              <a:lnSpc>
                <a:spcPts val="3813"/>
              </a:lnSpc>
              <a:spcBef>
                <a:spcPct val="0"/>
              </a:spcBef>
            </a:pPr>
            <a:r>
              <a:rPr lang="en-US" sz="2723" dirty="0" err="1">
                <a:solidFill>
                  <a:srgbClr val="6689B6"/>
                </a:solidFill>
                <a:latin typeface="Dancing Script Bold"/>
              </a:rPr>
              <a:t>Cô</a:t>
            </a:r>
            <a:r>
              <a:rPr lang="en-US" sz="2723" dirty="0">
                <a:solidFill>
                  <a:srgbClr val="6689B6"/>
                </a:solidFill>
                <a:latin typeface="Dancing Script Bold"/>
              </a:rPr>
              <a:t> </a:t>
            </a:r>
            <a:r>
              <a:rPr lang="en-US" sz="2723" dirty="0" err="1">
                <a:solidFill>
                  <a:srgbClr val="6689B6"/>
                </a:solidFill>
                <a:latin typeface="Dancing Script Bold"/>
              </a:rPr>
              <a:t>cảm</a:t>
            </a:r>
            <a:r>
              <a:rPr lang="en-US" sz="2723" dirty="0">
                <a:solidFill>
                  <a:srgbClr val="6689B6"/>
                </a:solidFill>
                <a:latin typeface="Dancing Script Bold"/>
              </a:rPr>
              <a:t> </a:t>
            </a:r>
            <a:r>
              <a:rPr lang="en-US" sz="2723" dirty="0" err="1">
                <a:solidFill>
                  <a:srgbClr val="6689B6"/>
                </a:solidFill>
                <a:latin typeface="Dancing Script Bold"/>
              </a:rPr>
              <a:t>ơn</a:t>
            </a:r>
            <a:r>
              <a:rPr lang="en-US" sz="2723" dirty="0">
                <a:solidFill>
                  <a:srgbClr val="6689B6"/>
                </a:solidFill>
                <a:latin typeface="Dancing Script Bold"/>
              </a:rPr>
              <a:t> </a:t>
            </a:r>
            <a:r>
              <a:rPr lang="en-US" sz="2723" dirty="0" err="1">
                <a:solidFill>
                  <a:srgbClr val="6689B6"/>
                </a:solidFill>
                <a:latin typeface="Dancing Script Bold"/>
              </a:rPr>
              <a:t>bố</a:t>
            </a:r>
            <a:r>
              <a:rPr lang="en-US" sz="2723" dirty="0">
                <a:solidFill>
                  <a:srgbClr val="6689B6"/>
                </a:solidFill>
                <a:latin typeface="Dancing Script Bold"/>
              </a:rPr>
              <a:t> </a:t>
            </a:r>
            <a:r>
              <a:rPr lang="en-US" sz="2723" dirty="0" err="1">
                <a:solidFill>
                  <a:srgbClr val="6689B6"/>
                </a:solidFill>
                <a:latin typeface="Dancing Script Bold"/>
              </a:rPr>
              <a:t>mẹ</a:t>
            </a:r>
            <a:r>
              <a:rPr lang="en-US" sz="2723" dirty="0">
                <a:solidFill>
                  <a:srgbClr val="6689B6"/>
                </a:solidFill>
                <a:latin typeface="Dancing Script Bold"/>
              </a:rPr>
              <a:t> </a:t>
            </a:r>
            <a:r>
              <a:rPr lang="en-US" sz="2723" dirty="0" err="1">
                <a:solidFill>
                  <a:srgbClr val="6689B6"/>
                </a:solidFill>
                <a:latin typeface="Dancing Script Bold"/>
              </a:rPr>
              <a:t>nhiều</a:t>
            </a:r>
            <a:r>
              <a:rPr lang="en-US" sz="2723" dirty="0">
                <a:solidFill>
                  <a:srgbClr val="6689B6"/>
                </a:solidFill>
                <a:latin typeface="Dancing Script Bold"/>
              </a:rPr>
              <a:t>!</a:t>
            </a:r>
          </a:p>
        </p:txBody>
      </p:sp>
      <p:sp>
        <p:nvSpPr>
          <p:cNvPr id="14" name="Freeform 14"/>
          <p:cNvSpPr/>
          <p:nvPr/>
        </p:nvSpPr>
        <p:spPr>
          <a:xfrm>
            <a:off x="1281839" y="8626166"/>
            <a:ext cx="2510847" cy="2162467"/>
          </a:xfrm>
          <a:custGeom>
            <a:avLst/>
            <a:gdLst/>
            <a:ahLst/>
            <a:cxnLst/>
            <a:rect l="l" t="t" r="r" b="b"/>
            <a:pathLst>
              <a:path w="2510847" h="2162467">
                <a:moveTo>
                  <a:pt x="0" y="0"/>
                </a:moveTo>
                <a:lnTo>
                  <a:pt x="2510847" y="0"/>
                </a:lnTo>
                <a:lnTo>
                  <a:pt x="2510847" y="2162468"/>
                </a:lnTo>
                <a:lnTo>
                  <a:pt x="0" y="2162468"/>
                </a:lnTo>
                <a:lnTo>
                  <a:pt x="0" y="0"/>
                </a:lnTo>
                <a:close/>
              </a:path>
            </a:pathLst>
          </a:custGeom>
          <a:blipFill>
            <a:blip r:embed="rId13"/>
            <a:stretch>
              <a:fillRect/>
            </a:stretch>
          </a:blipFill>
        </p:spPr>
      </p:sp>
      <p:sp>
        <p:nvSpPr>
          <p:cNvPr id="15" name="Freeform 15"/>
          <p:cNvSpPr/>
          <p:nvPr/>
        </p:nvSpPr>
        <p:spPr>
          <a:xfrm rot="-2928201">
            <a:off x="6063489" y="92112"/>
            <a:ext cx="1734309" cy="1658433"/>
          </a:xfrm>
          <a:custGeom>
            <a:avLst/>
            <a:gdLst/>
            <a:ahLst/>
            <a:cxnLst/>
            <a:rect l="l" t="t" r="r" b="b"/>
            <a:pathLst>
              <a:path w="1734309" h="1658433">
                <a:moveTo>
                  <a:pt x="0" y="0"/>
                </a:moveTo>
                <a:lnTo>
                  <a:pt x="1734310" y="0"/>
                </a:lnTo>
                <a:lnTo>
                  <a:pt x="1734310" y="1658433"/>
                </a:lnTo>
                <a:lnTo>
                  <a:pt x="0" y="1658433"/>
                </a:lnTo>
                <a:lnTo>
                  <a:pt x="0" y="0"/>
                </a:lnTo>
                <a:close/>
              </a:path>
            </a:pathLst>
          </a:custGeom>
          <a:blipFill>
            <a:blip r:embed="rId14"/>
            <a:stretch>
              <a:fillRect/>
            </a:stretch>
          </a:blipFill>
        </p:spPr>
      </p:sp>
      <p:sp>
        <p:nvSpPr>
          <p:cNvPr id="16" name="TextBox 16"/>
          <p:cNvSpPr txBox="1"/>
          <p:nvPr/>
        </p:nvSpPr>
        <p:spPr>
          <a:xfrm>
            <a:off x="1682565" y="1079733"/>
            <a:ext cx="4194870" cy="1111250"/>
          </a:xfrm>
          <a:prstGeom prst="rect">
            <a:avLst/>
          </a:prstGeom>
        </p:spPr>
        <p:txBody>
          <a:bodyPr lIns="0" tIns="0" rIns="0" bIns="0" rtlCol="0" anchor="t">
            <a:spAutoFit/>
          </a:bodyPr>
          <a:lstStyle/>
          <a:p>
            <a:pPr algn="ctr">
              <a:lnSpc>
                <a:spcPts val="9100"/>
              </a:lnSpc>
              <a:spcBef>
                <a:spcPct val="0"/>
              </a:spcBef>
            </a:pPr>
            <a:r>
              <a:rPr lang="en-US" sz="6500">
                <a:solidFill>
                  <a:srgbClr val="6689B6"/>
                </a:solidFill>
                <a:latin typeface="Coiny"/>
              </a:rPr>
              <a:t>THƯ NGỎ</a:t>
            </a:r>
          </a:p>
        </p:txBody>
      </p:sp>
      <p:sp>
        <p:nvSpPr>
          <p:cNvPr id="17" name="TextBox 17"/>
          <p:cNvSpPr txBox="1"/>
          <p:nvPr/>
        </p:nvSpPr>
        <p:spPr>
          <a:xfrm>
            <a:off x="4493913" y="8701896"/>
            <a:ext cx="1532981" cy="523875"/>
          </a:xfrm>
          <a:prstGeom prst="rect">
            <a:avLst/>
          </a:prstGeom>
        </p:spPr>
        <p:txBody>
          <a:bodyPr lIns="0" tIns="0" rIns="0" bIns="0" rtlCol="0" anchor="t">
            <a:spAutoFit/>
          </a:bodyPr>
          <a:lstStyle/>
          <a:p>
            <a:pPr algn="ctr">
              <a:lnSpc>
                <a:spcPts val="4200"/>
              </a:lnSpc>
              <a:spcBef>
                <a:spcPct val="0"/>
              </a:spcBef>
            </a:pPr>
            <a:r>
              <a:rPr lang="en-US" sz="3000" dirty="0" err="1">
                <a:solidFill>
                  <a:srgbClr val="6689B6"/>
                </a:solidFill>
                <a:latin typeface="Dancing Script Bold"/>
              </a:rPr>
              <a:t>Cô</a:t>
            </a:r>
            <a:r>
              <a:rPr lang="en-US" sz="3000">
                <a:solidFill>
                  <a:srgbClr val="6689B6"/>
                </a:solidFill>
                <a:latin typeface="Dancing Script Bold"/>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Custom</PresentationFormat>
  <Paragraphs>24</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Coiny</vt:lpstr>
      <vt:lpstr>Montaser Arabic Bold</vt:lpstr>
      <vt:lpstr>Dancing Script</vt:lpstr>
      <vt:lpstr>Calibri</vt:lpstr>
      <vt:lpstr>Arial</vt:lpstr>
      <vt:lpstr>Dancing Script 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Blue Watercolor Daisy Thank You Letter A4 Document</dc:title>
  <dc:creator>ADMIN</dc:creator>
  <cp:lastModifiedBy>Hp</cp:lastModifiedBy>
  <cp:revision>3</cp:revision>
  <dcterms:created xsi:type="dcterms:W3CDTF">2006-08-16T00:00:00Z</dcterms:created>
  <dcterms:modified xsi:type="dcterms:W3CDTF">2024-07-29T02:22:18Z</dcterms:modified>
  <dc:identifier>DAGIF45UFYs</dc:identifier>
</cp:coreProperties>
</file>