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notesMasterIdLst>
    <p:notesMasterId r:id="rId3"/>
  </p:notesMasterIdLst>
  <p:sldIdLst>
    <p:sldId id="329" r:id="rId2"/>
  </p:sldIdLst>
  <p:sldSz cx="12192000" cy="6858000"/>
  <p:notesSz cx="6858000" cy="9144000"/>
  <p:custDataLst>
    <p:tags r:id="rId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D268"/>
    <a:srgbClr val="E98FD6"/>
    <a:srgbClr val="FF9999"/>
    <a:srgbClr val="FECD59"/>
    <a:srgbClr val="DDAD49"/>
    <a:srgbClr val="FFE666"/>
    <a:srgbClr val="FFFF9E"/>
    <a:srgbClr val="FFFF99"/>
    <a:srgbClr val="F95C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9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2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8" d="100"/>
        <a:sy n="88" d="100"/>
      </p:scale>
      <p:origin x="0" y="-22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2024/6/27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61CB5-C543-2787-B4B9-1FB52EEC4A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194622-6538-F7C9-EF39-1401565130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C1EDBB-B30D-DD9D-A969-8FA3D4930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E3EF90-8575-4D3F-BDC1-5E4D71DCC5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A172D-4FDC-DBBB-5FAA-3D1639102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1BCCE-CFD7-22CB-CBC1-71BBB9DAD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9031D2-79E7-464E-B400-462A2BFE2C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938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6D405-B199-5721-4B1B-DDCE92D92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F2BC7A-380B-9E02-34CF-6D0F2A0A80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CD220-0EE1-370E-5E02-F44C279E9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E3EF90-8575-4D3F-BDC1-5E4D71DCC5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A67EB-8C3A-0D89-593D-D921D6F35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C99CF-92B5-FBFD-9C7F-DE51026AE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9031D2-79E7-464E-B400-462A2BFE2C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5922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3D539F-6F0C-5489-9249-2DE9B1E357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D3904E-65A8-759C-8D7E-8A1452C261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FF0324-0E9E-79B8-27D4-A56861C85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E3EF90-8575-4D3F-BDC1-5E4D71DCC5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BFB5B-F024-3C82-331A-574B13823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869931-DB29-48F4-C13F-FC8F0E9DB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9031D2-79E7-464E-B400-462A2BFE2C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554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66271-20E2-2136-B11E-48DC1E2D3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60CBD-4D3D-B95D-870B-9A83416DC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B6EC6D-2E38-B785-FDB7-08D473C3C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E3EF90-8575-4D3F-BDC1-5E4D71DCC5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C0CE6-C16A-191B-8418-300A85B2D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5EE499-15ED-2C9D-6A68-1B66CA0AC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9031D2-79E7-464E-B400-462A2BFE2C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768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D4B09-7318-76E8-ED84-E636A8EDA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0B193F-3A1E-92A5-88E5-6F29E92E9D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681DF-18A2-739B-8474-2DAE7DD26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E3EF90-8575-4D3F-BDC1-5E4D71DCC5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CF4A6-E246-B255-9CC6-EDD035B76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13DA28-FCD8-D71A-54BE-A22F2A792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9031D2-79E7-464E-B400-462A2BFE2C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1350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D022D-32B3-0F3B-4D78-96B456773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0870C-0F74-ACC3-2590-C1102F3BED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D39AC1-7599-7D4B-9AC7-0EF4EAB70A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443CA5-C138-E19F-AB18-7CC18D7A7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E3EF90-8575-4D3F-BDC1-5E4D71DCC5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7697C5-4C31-7561-7C2B-92AB48AED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13EAC2-0128-D513-A5A3-41C0C0F3B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9031D2-79E7-464E-B400-462A2BFE2C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0836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322F7-782D-6B75-BC7E-F9027A927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4473F1-AD20-F889-21C8-173AA93B8F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6FEF4D-7A9D-4500-4C6D-5463D818E4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59EF6E-71E1-09A9-B31C-E1EFE2F888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1D05E9-75E5-7006-7EF8-57BC9F2687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8776C9-C864-55EC-B8FD-AE9ED1379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E3EF90-8575-4D3F-BDC1-5E4D71DCC5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9C4232-3EB2-DB65-BF37-2F1B1F31E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174382-E746-298B-D06A-C9852CD00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9031D2-79E7-464E-B400-462A2BFE2C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1585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EB68F-6B7E-8895-78D8-3076AF034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859AB8-269E-A5E0-9E34-96DF27B89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E3EF90-8575-4D3F-BDC1-5E4D71DCC5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242751-590A-CBB3-8EAD-788C15499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4D9E0B-60C1-3821-F8D7-B64A3282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9031D2-79E7-464E-B400-462A2BFE2C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3219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6BA51E-CF3D-8706-E488-C3F6ABBE6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E3EF90-8575-4D3F-BDC1-5E4D71DCC5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7AA002-9C69-5E05-B8E2-51655D9B9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A8303C-A95F-9BE7-80EE-78CBCD4FF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9031D2-79E7-464E-B400-462A2BFE2C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6588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A37DC-8B40-2E4B-03E1-F59610BDB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607D7-E2F5-2A76-FEEF-1D739B682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BF3B51-F6B0-12A5-975C-C622B7C4D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D4F18C-130B-1B88-036D-FEB6219D7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E3EF90-8575-4D3F-BDC1-5E4D71DCC5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00461D-EB9B-BBFC-C20A-9DC12190D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1A119B-D9E2-230F-2DE4-05523BAF4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9031D2-79E7-464E-B400-462A2BFE2C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0746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B00FD-A514-3C88-294A-99DC96552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B0024D-AB1A-E917-93F5-22FEBDEBC5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7CE6CD-470F-FD0A-6749-E197A60789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30EFEB-CDB5-A943-821A-9B5661421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E3EF90-8575-4D3F-BDC1-5E4D71DCC5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43385C-8A3D-A125-9D39-FEEB6DF5F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A04634-E9AD-2917-96CF-425425CC6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9031D2-79E7-464E-B400-462A2BFE2C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467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320F0FBF-B973-8189-5629-BD50649D5BA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CFCFC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305AE6-C222-31B5-6DB1-0F671CBC0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96B64D-1975-5757-B20F-A3901593D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F3D16-9D31-D953-750B-8F63C4CAF7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E3EF90-8575-4D3F-BDC1-5E4D71DCC5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3D1D3-8D68-0924-FAE4-B4B3F2BA19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B79A6-7814-70BA-F8DC-7CEED8DE90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9031D2-79E7-464E-B400-462A2BFE2C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4134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147647" y="2206869"/>
            <a:ext cx="4053253" cy="25058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/>
          <p:cNvSpPr/>
          <p:nvPr/>
        </p:nvSpPr>
        <p:spPr>
          <a:xfrm>
            <a:off x="-54504" y="1726153"/>
            <a:ext cx="6037967" cy="28990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/>
          <p:cNvSpPr/>
          <p:nvPr/>
        </p:nvSpPr>
        <p:spPr>
          <a:xfrm>
            <a:off x="3927146" y="2979057"/>
            <a:ext cx="3711819" cy="23270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4872402" y="2659672"/>
            <a:ext cx="3711819" cy="23270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C1992F-2DF9-408E-8B2B-246F76CCC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552" y="75948"/>
            <a:ext cx="10339371" cy="16236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80562A0-F5C5-2147-5146-E601473FDF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2038" y="328621"/>
            <a:ext cx="8541484" cy="137096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16495" y="2575493"/>
            <a:ext cx="54623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kern="0" dirty="0" smtClean="0">
                <a:solidFill>
                  <a:srgbClr val="002060"/>
                </a:solidFill>
                <a:latin typeface="Bahnschrift SemiBold Condensed" panose="020B0502040204020203" pitchFamily="34" charset="0"/>
                <a:ea typeface="Cambria" panose="02040503050406030204" pitchFamily="18" charset="0"/>
                <a:sym typeface="Wingdings" panose="05000000000000000000" pitchFamily="2" charset="2"/>
              </a:rPr>
              <a:t>Thầy cô cần trọn bộ giáo án word và PPT</a:t>
            </a:r>
          </a:p>
          <a:p>
            <a:r>
              <a:rPr lang="en-US" sz="2400" b="1" kern="0" dirty="0" smtClean="0">
                <a:solidFill>
                  <a:srgbClr val="002060"/>
                </a:solidFill>
                <a:latin typeface="Bahnschrift SemiBold Condensed" panose="020B0502040204020203" pitchFamily="34" charset="0"/>
                <a:ea typeface="Cambria" panose="02040503050406030204" pitchFamily="18" charset="0"/>
                <a:sym typeface="Wingdings" panose="05000000000000000000" pitchFamily="2" charset="2"/>
              </a:rPr>
              <a:t>  lớp 1-2-2-3-4-5 bộ Kết nối tri thức và Cánh diều nhắn Hương Thảo QTV nhóm zalo gửi ạ!</a:t>
            </a:r>
            <a:endParaRPr lang="en-US" dirty="0"/>
          </a:p>
        </p:txBody>
      </p:sp>
      <p:sp>
        <p:nvSpPr>
          <p:cNvPr id="14" name="Horizontal Scroll 13"/>
          <p:cNvSpPr/>
          <p:nvPr/>
        </p:nvSpPr>
        <p:spPr>
          <a:xfrm>
            <a:off x="4012207" y="5484865"/>
            <a:ext cx="6037936" cy="1518035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358921" y="5906023"/>
            <a:ext cx="54623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sz="2400" b="1" kern="0" dirty="0" smtClean="0">
                <a:solidFill>
                  <a:srgbClr val="002060"/>
                </a:solidFill>
                <a:latin typeface="Bahnschrift SemiBold Condensed" panose="020B0502040204020203" pitchFamily="34" charset="0"/>
                <a:ea typeface="Cambria" panose="02040503050406030204" pitchFamily="18" charset="0"/>
                <a:sym typeface="Wingdings" panose="05000000000000000000" pitchFamily="2" charset="2"/>
              </a:rPr>
              <a:t> Mời bạn  QUYÉT MÃ ZALO vào nhóm zalo tài liệu tiểu học miễn phí</a:t>
            </a:r>
            <a:endParaRPr lang="en-US" sz="2400" b="1" kern="0" dirty="0" smtClean="0">
              <a:solidFill>
                <a:srgbClr val="002060"/>
              </a:solidFill>
              <a:latin typeface="Bahnschrift SemiBold Condensed" panose="020B0502040204020203" pitchFamily="34" charset="0"/>
              <a:ea typeface="微软雅黑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5125648" y="3459773"/>
            <a:ext cx="691117" cy="58679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9359026" y="6283165"/>
            <a:ext cx="691117" cy="58679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873" y="2611951"/>
            <a:ext cx="1898364" cy="221565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50143" y="4793754"/>
            <a:ext cx="2085309" cy="206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2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20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3219</TotalTime>
  <Words>46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微软雅黑</vt:lpstr>
      <vt:lpstr>Arial</vt:lpstr>
      <vt:lpstr>Bahnschrift SemiBold Condensed</vt:lpstr>
      <vt:lpstr>Calibri</vt:lpstr>
      <vt:lpstr>Calibri Light</vt:lpstr>
      <vt:lpstr>Cambria</vt:lpstr>
      <vt:lpstr>等线</vt:lpstr>
      <vt:lpstr>Wingdings</vt:lpstr>
      <vt:lpstr>20_Custom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KTUTS</dc:creator>
  <cp:keywords>KTUTS</cp:keywords>
  <cp:lastModifiedBy>ADMIN</cp:lastModifiedBy>
  <cp:revision>154</cp:revision>
  <dcterms:created xsi:type="dcterms:W3CDTF">2019-03-29T12:25:33Z</dcterms:created>
  <dcterms:modified xsi:type="dcterms:W3CDTF">2024-06-27T15:17:31Z</dcterms:modified>
</cp:coreProperties>
</file>