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8" r:id="rId3"/>
    <p:sldId id="260" r:id="rId4"/>
    <p:sldId id="256" r:id="rId5"/>
    <p:sldId id="257" r:id="rId6"/>
    <p:sldId id="259" r:id="rId7"/>
  </p:sldIdLst>
  <p:sldSz cx="7556500" cy="10693400"/>
  <p:notesSz cx="6858000" cy="9144000"/>
  <p:embeddedFontLst>
    <p:embeddedFont>
      <p:font typeface="Monkey" panose="020B0604020202020204" charset="0"/>
      <p:regular r:id="rId8"/>
    </p:embeddedFont>
    <p:embeddedFont>
      <p:font typeface="Boxing" panose="020B0604020202020204" charset="0"/>
      <p:regular r:id="rId9"/>
    </p:embeddedFont>
    <p:embeddedFont>
      <p:font typeface="Lobster" panose="020B0604020202020204" charset="0"/>
      <p:regular r:id="rId10"/>
    </p:embeddedFont>
    <p:embeddedFont>
      <p:font typeface="Coiny" panose="020B0604020202020204" charset="0"/>
      <p:regular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Bahnschrift SemiBold Condensed" panose="020B0502040204020203" pitchFamily="34" charset="0"/>
      <p:bold r:id="rId22"/>
    </p:embeddedFont>
    <p:embeddedFont>
      <p:font typeface="微软雅黑" panose="020B0503020204020204" pitchFamily="3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20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1CB5-C543-2787-B4B9-1FB52EEC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50055"/>
            <a:ext cx="5667375" cy="3722887"/>
          </a:xfrm>
        </p:spPr>
        <p:txBody>
          <a:bodyPr anchor="b"/>
          <a:lstStyle>
            <a:lvl1pPr algn="ctr">
              <a:defRPr sz="37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94622-6538-F7C9-EF39-14015651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373" indent="0" algn="ctr">
              <a:buNone/>
              <a:defRPr sz="1240"/>
            </a:lvl2pPr>
            <a:lvl3pPr marL="566745" indent="0" algn="ctr">
              <a:buNone/>
              <a:defRPr sz="1116"/>
            </a:lvl3pPr>
            <a:lvl4pPr marL="850118" indent="0" algn="ctr">
              <a:buNone/>
              <a:defRPr sz="992"/>
            </a:lvl4pPr>
            <a:lvl5pPr marL="1133490" indent="0" algn="ctr">
              <a:buNone/>
              <a:defRPr sz="992"/>
            </a:lvl5pPr>
            <a:lvl6pPr marL="1416863" indent="0" algn="ctr">
              <a:buNone/>
              <a:defRPr sz="992"/>
            </a:lvl6pPr>
            <a:lvl7pPr marL="1700235" indent="0" algn="ctr">
              <a:buNone/>
              <a:defRPr sz="992"/>
            </a:lvl7pPr>
            <a:lvl8pPr marL="1983608" indent="0" algn="ctr">
              <a:buNone/>
              <a:defRPr sz="992"/>
            </a:lvl8pPr>
            <a:lvl9pPr marL="2266980" indent="0" algn="ctr">
              <a:buNone/>
              <a:defRPr sz="99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1EDBB-B30D-DD9D-A969-8FA3D49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172D-4FDC-DBBB-5FAA-3D163910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1BCCE-CFD7-22CB-CBC1-71BBB9DA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4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271-20E2-2136-B11E-48DC1E2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0CBD-4D3D-B95D-870B-9A83416D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C6D-2E38-B785-FDB7-08D473C3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0CE6-C16A-191B-8418-300A85B2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499-15ED-2C9D-6A68-1B66CA0A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4B09-7318-76E8-ED84-E636A8E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74" y="2665925"/>
            <a:ext cx="6517481" cy="4448157"/>
          </a:xfrm>
        </p:spPr>
        <p:txBody>
          <a:bodyPr anchor="b"/>
          <a:lstStyle>
            <a:lvl1pPr>
              <a:defRPr sz="37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193F-3A1E-92A5-88E5-6F29E92E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574" y="7156164"/>
            <a:ext cx="6517481" cy="2339180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37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6745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11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349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686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0235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360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698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81DF-18A2-739B-8474-2DAE7DD2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F4A6-E246-B255-9CC6-EDD035B7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DA28-FCD8-D71A-54BE-A22F2A79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022D-32B3-0F3B-4D78-96B45677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870C-0F74-ACC3-2590-C1102F3B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39AC1-7599-7D4B-9AC7-0EF4EAB7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43CA5-C138-E19F-AB18-7CC18D7A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697C5-4C31-7561-7C2B-92AB48AE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3EAC2-0128-D513-A5A3-41C0C0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6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22F7-782D-6B75-BC7E-F9027A92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569326"/>
            <a:ext cx="6517481" cy="2066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73F1-AD20-F889-21C8-173AA93B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494" y="2621369"/>
            <a:ext cx="3196753" cy="12846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373" indent="0">
              <a:buNone/>
              <a:defRPr sz="1240" b="1"/>
            </a:lvl2pPr>
            <a:lvl3pPr marL="566745" indent="0">
              <a:buNone/>
              <a:defRPr sz="1116" b="1"/>
            </a:lvl3pPr>
            <a:lvl4pPr marL="850118" indent="0">
              <a:buNone/>
              <a:defRPr sz="992" b="1"/>
            </a:lvl4pPr>
            <a:lvl5pPr marL="1133490" indent="0">
              <a:buNone/>
              <a:defRPr sz="992" b="1"/>
            </a:lvl5pPr>
            <a:lvl6pPr marL="1416863" indent="0">
              <a:buNone/>
              <a:defRPr sz="992" b="1"/>
            </a:lvl6pPr>
            <a:lvl7pPr marL="1700235" indent="0">
              <a:buNone/>
              <a:defRPr sz="992" b="1"/>
            </a:lvl7pPr>
            <a:lvl8pPr marL="1983608" indent="0">
              <a:buNone/>
              <a:defRPr sz="992" b="1"/>
            </a:lvl8pPr>
            <a:lvl9pPr marL="2266980" indent="0">
              <a:buNone/>
              <a:defRPr sz="9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FEF4D-7A9D-4500-4C6D-5463D818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494" y="3906061"/>
            <a:ext cx="3196753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9EF6E-71E1-09A9-B31C-E1EFE2F88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373" indent="0">
              <a:buNone/>
              <a:defRPr sz="1240" b="1"/>
            </a:lvl2pPr>
            <a:lvl3pPr marL="566745" indent="0">
              <a:buNone/>
              <a:defRPr sz="1116" b="1"/>
            </a:lvl3pPr>
            <a:lvl4pPr marL="850118" indent="0">
              <a:buNone/>
              <a:defRPr sz="992" b="1"/>
            </a:lvl4pPr>
            <a:lvl5pPr marL="1133490" indent="0">
              <a:buNone/>
              <a:defRPr sz="992" b="1"/>
            </a:lvl5pPr>
            <a:lvl6pPr marL="1416863" indent="0">
              <a:buNone/>
              <a:defRPr sz="992" b="1"/>
            </a:lvl6pPr>
            <a:lvl7pPr marL="1700235" indent="0">
              <a:buNone/>
              <a:defRPr sz="992" b="1"/>
            </a:lvl7pPr>
            <a:lvl8pPr marL="1983608" indent="0">
              <a:buNone/>
              <a:defRPr sz="992" b="1"/>
            </a:lvl8pPr>
            <a:lvl9pPr marL="2266980" indent="0">
              <a:buNone/>
              <a:defRPr sz="9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D05E9-75E5-7006-7EF8-57BC9F268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776C9-C864-55EC-B8FD-AE9ED137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C4232-3EB2-DB65-BF37-2F1B1F31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74382-E746-298B-D06A-C9852CD0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1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B68F-6B7E-8895-78D8-3076AF03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59AB8-269E-A5E0-9E34-96DF27B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42751-590A-CBB3-8EAD-788C1549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9E0B-60C1-3821-F8D7-B64A3282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70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BA51E-CF3D-8706-E488-C3F6ABBE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AA002-9C69-5E05-B8E2-51655D9B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8303C-A95F-9BE7-80EE-78CBCD4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36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7DC-8B40-2E4B-03E1-F59610BD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198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07D7-E2F5-2A76-FEEF-1D739B6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97" y="1539652"/>
            <a:ext cx="3825478" cy="7599245"/>
          </a:xfrm>
        </p:spPr>
        <p:txBody>
          <a:bodyPr/>
          <a:lstStyle>
            <a:lvl1pPr>
              <a:defRPr sz="1983"/>
            </a:lvl1pPr>
            <a:lvl2pPr>
              <a:defRPr sz="1735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F3B51-F6B0-12A5-975C-C622B7C4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992"/>
            </a:lvl1pPr>
            <a:lvl2pPr marL="283373" indent="0">
              <a:buNone/>
              <a:defRPr sz="868"/>
            </a:lvl2pPr>
            <a:lvl3pPr marL="566745" indent="0">
              <a:buNone/>
              <a:defRPr sz="744"/>
            </a:lvl3pPr>
            <a:lvl4pPr marL="850118" indent="0">
              <a:buNone/>
              <a:defRPr sz="620"/>
            </a:lvl4pPr>
            <a:lvl5pPr marL="1133490" indent="0">
              <a:buNone/>
              <a:defRPr sz="620"/>
            </a:lvl5pPr>
            <a:lvl6pPr marL="1416863" indent="0">
              <a:buNone/>
              <a:defRPr sz="620"/>
            </a:lvl6pPr>
            <a:lvl7pPr marL="1700235" indent="0">
              <a:buNone/>
              <a:defRPr sz="620"/>
            </a:lvl7pPr>
            <a:lvl8pPr marL="1983608" indent="0">
              <a:buNone/>
              <a:defRPr sz="620"/>
            </a:lvl8pPr>
            <a:lvl9pPr marL="2266980" indent="0">
              <a:buNone/>
              <a:defRPr sz="6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4F18C-130B-1B88-036D-FEB6219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0461D-EB9B-BBFC-C20A-9DC12190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A119B-D9E2-230F-2DE4-05523BAF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5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00FD-A514-3C88-294A-99DC9655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198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0024D-AB1A-E917-93F5-22FEBDEB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2497" y="1539652"/>
            <a:ext cx="3825478" cy="7599245"/>
          </a:xfrm>
        </p:spPr>
        <p:txBody>
          <a:bodyPr/>
          <a:lstStyle>
            <a:lvl1pPr marL="0" indent="0">
              <a:buNone/>
              <a:defRPr sz="1983"/>
            </a:lvl1pPr>
            <a:lvl2pPr marL="283373" indent="0">
              <a:buNone/>
              <a:defRPr sz="1735"/>
            </a:lvl2pPr>
            <a:lvl3pPr marL="566745" indent="0">
              <a:buNone/>
              <a:defRPr sz="1488"/>
            </a:lvl3pPr>
            <a:lvl4pPr marL="850118" indent="0">
              <a:buNone/>
              <a:defRPr sz="1240"/>
            </a:lvl4pPr>
            <a:lvl5pPr marL="1133490" indent="0">
              <a:buNone/>
              <a:defRPr sz="1240"/>
            </a:lvl5pPr>
            <a:lvl6pPr marL="1416863" indent="0">
              <a:buNone/>
              <a:defRPr sz="1240"/>
            </a:lvl6pPr>
            <a:lvl7pPr marL="1700235" indent="0">
              <a:buNone/>
              <a:defRPr sz="1240"/>
            </a:lvl7pPr>
            <a:lvl8pPr marL="1983608" indent="0">
              <a:buNone/>
              <a:defRPr sz="1240"/>
            </a:lvl8pPr>
            <a:lvl9pPr marL="2266980" indent="0">
              <a:buNone/>
              <a:defRPr sz="12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CE6CD-470F-FD0A-6749-E197A607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992"/>
            </a:lvl1pPr>
            <a:lvl2pPr marL="283373" indent="0">
              <a:buNone/>
              <a:defRPr sz="868"/>
            </a:lvl2pPr>
            <a:lvl3pPr marL="566745" indent="0">
              <a:buNone/>
              <a:defRPr sz="744"/>
            </a:lvl3pPr>
            <a:lvl4pPr marL="850118" indent="0">
              <a:buNone/>
              <a:defRPr sz="620"/>
            </a:lvl4pPr>
            <a:lvl5pPr marL="1133490" indent="0">
              <a:buNone/>
              <a:defRPr sz="620"/>
            </a:lvl5pPr>
            <a:lvl6pPr marL="1416863" indent="0">
              <a:buNone/>
              <a:defRPr sz="620"/>
            </a:lvl6pPr>
            <a:lvl7pPr marL="1700235" indent="0">
              <a:buNone/>
              <a:defRPr sz="620"/>
            </a:lvl7pPr>
            <a:lvl8pPr marL="1983608" indent="0">
              <a:buNone/>
              <a:defRPr sz="620"/>
            </a:lvl8pPr>
            <a:lvl9pPr marL="2266980" indent="0">
              <a:buNone/>
              <a:defRPr sz="6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0EFEB-CDB5-A943-821A-9B566142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3385C-8A3D-A125-9D39-FEEB6DF5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4634-E9AD-2917-96CF-425425CC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3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405-B199-5721-4B1B-DDCE92D9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2BC7A-380B-9E02-34CF-6D0F2A0A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CD220-0EE1-370E-5E02-F44C279E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67EB-8C3A-0D89-593D-D921D6F3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C99CF-92B5-FBFD-9C7F-DE51026A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50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D539F-6F0C-5489-9249-2DE9B1E3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7620" y="569325"/>
            <a:ext cx="1629370" cy="9062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3904E-65A8-759C-8D7E-8A1452C2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509" y="569325"/>
            <a:ext cx="4793655" cy="9062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F0324-0E9E-79B8-27D4-A56861C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B5B-F024-3C82-331A-574B138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9931-DB29-48F4-C13F-FC8F0E9D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7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20F0FBF-B973-8189-5629-BD50649D5BAB}"/>
              </a:ext>
            </a:extLst>
          </p:cNvPr>
          <p:cNvSpPr txBox="1"/>
          <p:nvPr userDrawn="1"/>
        </p:nvSpPr>
        <p:spPr>
          <a:xfrm>
            <a:off x="0" y="-2502089"/>
            <a:ext cx="7556500" cy="32130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5667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8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5AE6-C222-31B5-6DB1-0F671CBC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10" y="569326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B64D-1975-5757-B20F-A3901593D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3D16-9D31-D953-750B-8F63C4CAF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509" y="9911198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745">
              <a:defRPr/>
            </a:pPr>
            <a:fld id="{BBE3EF90-8575-4D3F-BDC1-5E4D71DCC5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3D1D3-8D68-0924-FAE4-B4B3F2BA1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091" y="9911198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7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79A6-7814-70BA-F8DC-7CEED8DE9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6778" y="9911198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745">
              <a:defRPr/>
            </a:pPr>
            <a:fld id="{529031D2-79E7-464E-B400-462A2BFE2C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667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4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66745" rtl="0" eaLnBrk="1" latinLnBrk="0" hangingPunct="1">
        <a:lnSpc>
          <a:spcPct val="90000"/>
        </a:lnSpc>
        <a:spcBef>
          <a:spcPct val="0"/>
        </a:spcBef>
        <a:buNone/>
        <a:defRPr sz="27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686" indent="-141686" algn="l" defTabSz="566745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25059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431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1804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177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8549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1922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5294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8667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373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6745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118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349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6863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0235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3608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698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0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0.svg"/><Relationship Id="rId24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80.svg"/><Relationship Id="rId14" Type="http://schemas.openxmlformats.org/officeDocument/2006/relationships/image" Target="../media/image24.png"/><Relationship Id="rId22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1.svg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23.svg"/><Relationship Id="rId21" Type="http://schemas.openxmlformats.org/officeDocument/2006/relationships/image" Target="../media/image20.svg"/><Relationship Id="rId7" Type="http://schemas.openxmlformats.org/officeDocument/2006/relationships/image" Target="../media/image60.svg"/><Relationship Id="rId12" Type="http://schemas.openxmlformats.org/officeDocument/2006/relationships/image" Target="../media/image38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01.svg"/><Relationship Id="rId24" Type="http://schemas.openxmlformats.org/officeDocument/2006/relationships/image" Target="../media/image44.png"/><Relationship Id="rId5" Type="http://schemas.openxmlformats.org/officeDocument/2006/relationships/image" Target="../media/image40.svg"/><Relationship Id="rId15" Type="http://schemas.openxmlformats.org/officeDocument/2006/relationships/image" Target="../media/image140.svg"/><Relationship Id="rId23" Type="http://schemas.openxmlformats.org/officeDocument/2006/relationships/image" Target="../media/image22.svg"/><Relationship Id="rId10" Type="http://schemas.openxmlformats.org/officeDocument/2006/relationships/image" Target="../media/image37.png"/><Relationship Id="rId19" Type="http://schemas.openxmlformats.org/officeDocument/2006/relationships/image" Target="../media/image18.svg"/><Relationship Id="rId4" Type="http://schemas.openxmlformats.org/officeDocument/2006/relationships/image" Target="../media/image34.png"/><Relationship Id="rId9" Type="http://schemas.openxmlformats.org/officeDocument/2006/relationships/image" Target="../media/image81.svg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400" y="374048"/>
            <a:ext cx="3619293" cy="2154306"/>
            <a:chOff x="0" y="0"/>
            <a:chExt cx="890795" cy="530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0795" cy="530227"/>
            </a:xfrm>
            <a:custGeom>
              <a:avLst/>
              <a:gdLst/>
              <a:ahLst/>
              <a:cxnLst/>
              <a:rect l="l" t="t" r="r" b="b"/>
              <a:pathLst>
                <a:path w="890795" h="530227">
                  <a:moveTo>
                    <a:pt x="74867" y="0"/>
                  </a:moveTo>
                  <a:lnTo>
                    <a:pt x="815928" y="0"/>
                  </a:lnTo>
                  <a:cubicBezTo>
                    <a:pt x="857276" y="0"/>
                    <a:pt x="890795" y="33519"/>
                    <a:pt x="890795" y="74867"/>
                  </a:cubicBezTo>
                  <a:lnTo>
                    <a:pt x="890795" y="455359"/>
                  </a:lnTo>
                  <a:cubicBezTo>
                    <a:pt x="890795" y="475215"/>
                    <a:pt x="882907" y="494258"/>
                    <a:pt x="868867" y="508298"/>
                  </a:cubicBezTo>
                  <a:cubicBezTo>
                    <a:pt x="854827" y="522339"/>
                    <a:pt x="835784" y="530227"/>
                    <a:pt x="815928" y="530227"/>
                  </a:cubicBezTo>
                  <a:lnTo>
                    <a:pt x="74867" y="530227"/>
                  </a:lnTo>
                  <a:cubicBezTo>
                    <a:pt x="55011" y="530227"/>
                    <a:pt x="35969" y="522339"/>
                    <a:pt x="21928" y="508298"/>
                  </a:cubicBezTo>
                  <a:cubicBezTo>
                    <a:pt x="7888" y="494258"/>
                    <a:pt x="0" y="475215"/>
                    <a:pt x="0" y="455359"/>
                  </a:cubicBezTo>
                  <a:lnTo>
                    <a:pt x="0" y="74867"/>
                  </a:lnTo>
                  <a:cubicBezTo>
                    <a:pt x="0" y="55011"/>
                    <a:pt x="7888" y="35969"/>
                    <a:pt x="21928" y="21928"/>
                  </a:cubicBezTo>
                  <a:cubicBezTo>
                    <a:pt x="35969" y="7888"/>
                    <a:pt x="55011" y="0"/>
                    <a:pt x="74867" y="0"/>
                  </a:cubicBezTo>
                  <a:close/>
                </a:path>
              </a:pathLst>
            </a:custGeom>
            <a:solidFill>
              <a:srgbClr val="E4D8F4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90795" cy="558802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5265" y="482564"/>
            <a:ext cx="3325482" cy="1913641"/>
            <a:chOff x="0" y="0"/>
            <a:chExt cx="818481" cy="470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8481" cy="470993"/>
            </a:xfrm>
            <a:custGeom>
              <a:avLst/>
              <a:gdLst/>
              <a:ahLst/>
              <a:cxnLst/>
              <a:rect l="l" t="t" r="r" b="b"/>
              <a:pathLst>
                <a:path w="818481" h="470993">
                  <a:moveTo>
                    <a:pt x="81482" y="0"/>
                  </a:moveTo>
                  <a:lnTo>
                    <a:pt x="736999" y="0"/>
                  </a:lnTo>
                  <a:cubicBezTo>
                    <a:pt x="782000" y="0"/>
                    <a:pt x="818481" y="36481"/>
                    <a:pt x="818481" y="81482"/>
                  </a:cubicBezTo>
                  <a:lnTo>
                    <a:pt x="818481" y="389511"/>
                  </a:lnTo>
                  <a:cubicBezTo>
                    <a:pt x="818481" y="434512"/>
                    <a:pt x="782000" y="470993"/>
                    <a:pt x="736999" y="470993"/>
                  </a:cubicBezTo>
                  <a:lnTo>
                    <a:pt x="81482" y="470993"/>
                  </a:lnTo>
                  <a:cubicBezTo>
                    <a:pt x="36481" y="470993"/>
                    <a:pt x="0" y="434512"/>
                    <a:pt x="0" y="389511"/>
                  </a:cubicBezTo>
                  <a:lnTo>
                    <a:pt x="0" y="81482"/>
                  </a:lnTo>
                  <a:cubicBezTo>
                    <a:pt x="0" y="36481"/>
                    <a:pt x="36481" y="0"/>
                    <a:pt x="8148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262C2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8481" cy="499568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603152" y="1439384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603152" y="1773619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26392" y="2179613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3925295" y="374048"/>
            <a:ext cx="3575929" cy="2154306"/>
            <a:chOff x="0" y="0"/>
            <a:chExt cx="880122" cy="5302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0122" cy="530227"/>
            </a:xfrm>
            <a:custGeom>
              <a:avLst/>
              <a:gdLst/>
              <a:ahLst/>
              <a:cxnLst/>
              <a:rect l="l" t="t" r="r" b="b"/>
              <a:pathLst>
                <a:path w="880122" h="530227">
                  <a:moveTo>
                    <a:pt x="75775" y="0"/>
                  </a:moveTo>
                  <a:lnTo>
                    <a:pt x="804347" y="0"/>
                  </a:lnTo>
                  <a:cubicBezTo>
                    <a:pt x="824444" y="0"/>
                    <a:pt x="843717" y="7983"/>
                    <a:pt x="857928" y="22194"/>
                  </a:cubicBezTo>
                  <a:cubicBezTo>
                    <a:pt x="872139" y="36405"/>
                    <a:pt x="880122" y="55678"/>
                    <a:pt x="880122" y="75775"/>
                  </a:cubicBezTo>
                  <a:lnTo>
                    <a:pt x="880122" y="454451"/>
                  </a:lnTo>
                  <a:cubicBezTo>
                    <a:pt x="880122" y="496301"/>
                    <a:pt x="846197" y="530227"/>
                    <a:pt x="804347" y="530227"/>
                  </a:cubicBezTo>
                  <a:lnTo>
                    <a:pt x="75775" y="530227"/>
                  </a:lnTo>
                  <a:cubicBezTo>
                    <a:pt x="33926" y="530227"/>
                    <a:pt x="0" y="496301"/>
                    <a:pt x="0" y="454451"/>
                  </a:cubicBezTo>
                  <a:lnTo>
                    <a:pt x="0" y="75775"/>
                  </a:lnTo>
                  <a:cubicBezTo>
                    <a:pt x="0" y="33926"/>
                    <a:pt x="33926" y="0"/>
                    <a:pt x="75775" y="0"/>
                  </a:cubicBezTo>
                  <a:close/>
                </a:path>
              </a:pathLst>
            </a:custGeom>
            <a:solidFill>
              <a:srgbClr val="CEE7F5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80122" cy="558802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97356" y="528123"/>
            <a:ext cx="3370702" cy="1846156"/>
            <a:chOff x="0" y="0"/>
            <a:chExt cx="829611" cy="454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9611" cy="454383"/>
            </a:xfrm>
            <a:custGeom>
              <a:avLst/>
              <a:gdLst/>
              <a:ahLst/>
              <a:cxnLst/>
              <a:rect l="l" t="t" r="r" b="b"/>
              <a:pathLst>
                <a:path w="829611" h="454383">
                  <a:moveTo>
                    <a:pt x="80389" y="0"/>
                  </a:moveTo>
                  <a:lnTo>
                    <a:pt x="749222" y="0"/>
                  </a:lnTo>
                  <a:cubicBezTo>
                    <a:pt x="793620" y="0"/>
                    <a:pt x="829611" y="35991"/>
                    <a:pt x="829611" y="80389"/>
                  </a:cubicBezTo>
                  <a:lnTo>
                    <a:pt x="829611" y="373994"/>
                  </a:lnTo>
                  <a:cubicBezTo>
                    <a:pt x="829611" y="395315"/>
                    <a:pt x="821141" y="415762"/>
                    <a:pt x="806066" y="430838"/>
                  </a:cubicBezTo>
                  <a:cubicBezTo>
                    <a:pt x="790990" y="445914"/>
                    <a:pt x="770542" y="454383"/>
                    <a:pt x="749222" y="454383"/>
                  </a:cubicBezTo>
                  <a:lnTo>
                    <a:pt x="80389" y="454383"/>
                  </a:lnTo>
                  <a:cubicBezTo>
                    <a:pt x="35991" y="454383"/>
                    <a:pt x="0" y="418392"/>
                    <a:pt x="0" y="373994"/>
                  </a:cubicBezTo>
                  <a:lnTo>
                    <a:pt x="0" y="80389"/>
                  </a:lnTo>
                  <a:cubicBezTo>
                    <a:pt x="0" y="35991"/>
                    <a:pt x="35991" y="0"/>
                    <a:pt x="8038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4299A2"/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29611" cy="482958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AutoShape 17"/>
          <p:cNvSpPr/>
          <p:nvPr/>
        </p:nvSpPr>
        <p:spPr>
          <a:xfrm>
            <a:off x="4535899" y="1389984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4535899" y="1724219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4559139" y="2130213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103400" y="3151220"/>
            <a:ext cx="3524860" cy="2004336"/>
            <a:chOff x="0" y="0"/>
            <a:chExt cx="867553" cy="4933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7553" cy="493315"/>
            </a:xfrm>
            <a:custGeom>
              <a:avLst/>
              <a:gdLst/>
              <a:ahLst/>
              <a:cxnLst/>
              <a:rect l="l" t="t" r="r" b="b"/>
              <a:pathLst>
                <a:path w="867553" h="493315">
                  <a:moveTo>
                    <a:pt x="76873" y="0"/>
                  </a:moveTo>
                  <a:lnTo>
                    <a:pt x="790680" y="0"/>
                  </a:lnTo>
                  <a:cubicBezTo>
                    <a:pt x="811068" y="0"/>
                    <a:pt x="830621" y="8099"/>
                    <a:pt x="845037" y="22516"/>
                  </a:cubicBezTo>
                  <a:cubicBezTo>
                    <a:pt x="859454" y="36932"/>
                    <a:pt x="867553" y="56485"/>
                    <a:pt x="867553" y="76873"/>
                  </a:cubicBezTo>
                  <a:lnTo>
                    <a:pt x="867553" y="416442"/>
                  </a:lnTo>
                  <a:cubicBezTo>
                    <a:pt x="867553" y="436830"/>
                    <a:pt x="859454" y="456383"/>
                    <a:pt x="845037" y="470800"/>
                  </a:cubicBezTo>
                  <a:cubicBezTo>
                    <a:pt x="830621" y="485216"/>
                    <a:pt x="811068" y="493315"/>
                    <a:pt x="790680" y="493315"/>
                  </a:cubicBezTo>
                  <a:lnTo>
                    <a:pt x="76873" y="493315"/>
                  </a:lnTo>
                  <a:cubicBezTo>
                    <a:pt x="56485" y="493315"/>
                    <a:pt x="36932" y="485216"/>
                    <a:pt x="22516" y="470800"/>
                  </a:cubicBezTo>
                  <a:cubicBezTo>
                    <a:pt x="8099" y="456383"/>
                    <a:pt x="0" y="436830"/>
                    <a:pt x="0" y="416442"/>
                  </a:cubicBezTo>
                  <a:lnTo>
                    <a:pt x="0" y="76873"/>
                  </a:lnTo>
                  <a:cubicBezTo>
                    <a:pt x="0" y="56485"/>
                    <a:pt x="8099" y="36932"/>
                    <a:pt x="22516" y="22516"/>
                  </a:cubicBezTo>
                  <a:cubicBezTo>
                    <a:pt x="36932" y="8099"/>
                    <a:pt x="56485" y="0"/>
                    <a:pt x="76873" y="0"/>
                  </a:cubicBezTo>
                  <a:close/>
                </a:path>
              </a:pathLst>
            </a:custGeom>
            <a:solidFill>
              <a:srgbClr val="F9EEB1"/>
            </a:solidFill>
            <a:ln w="19050" cap="rnd">
              <a:solidFill>
                <a:srgbClr val="E47116"/>
              </a:solidFill>
              <a:prstDash val="lgDash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67553" cy="521890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602" y="3276409"/>
            <a:ext cx="3168406" cy="1753957"/>
            <a:chOff x="0" y="0"/>
            <a:chExt cx="779821" cy="4316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9821" cy="431691"/>
            </a:xfrm>
            <a:custGeom>
              <a:avLst/>
              <a:gdLst/>
              <a:ahLst/>
              <a:cxnLst/>
              <a:rect l="l" t="t" r="r" b="b"/>
              <a:pathLst>
                <a:path w="779821" h="431691">
                  <a:moveTo>
                    <a:pt x="85522" y="0"/>
                  </a:moveTo>
                  <a:lnTo>
                    <a:pt x="694299" y="0"/>
                  </a:lnTo>
                  <a:cubicBezTo>
                    <a:pt x="716981" y="0"/>
                    <a:pt x="738734" y="9010"/>
                    <a:pt x="754772" y="25049"/>
                  </a:cubicBezTo>
                  <a:cubicBezTo>
                    <a:pt x="770811" y="41087"/>
                    <a:pt x="779821" y="62840"/>
                    <a:pt x="779821" y="85522"/>
                  </a:cubicBezTo>
                  <a:lnTo>
                    <a:pt x="779821" y="346169"/>
                  </a:lnTo>
                  <a:cubicBezTo>
                    <a:pt x="779821" y="368851"/>
                    <a:pt x="770811" y="390604"/>
                    <a:pt x="754772" y="406642"/>
                  </a:cubicBezTo>
                  <a:cubicBezTo>
                    <a:pt x="738734" y="422681"/>
                    <a:pt x="716981" y="431691"/>
                    <a:pt x="694299" y="431691"/>
                  </a:cubicBezTo>
                  <a:lnTo>
                    <a:pt x="85522" y="431691"/>
                  </a:lnTo>
                  <a:cubicBezTo>
                    <a:pt x="38289" y="431691"/>
                    <a:pt x="0" y="393402"/>
                    <a:pt x="0" y="346169"/>
                  </a:cubicBezTo>
                  <a:lnTo>
                    <a:pt x="0" y="85522"/>
                  </a:lnTo>
                  <a:cubicBezTo>
                    <a:pt x="0" y="62840"/>
                    <a:pt x="9010" y="41087"/>
                    <a:pt x="25049" y="25049"/>
                  </a:cubicBezTo>
                  <a:cubicBezTo>
                    <a:pt x="41087" y="9010"/>
                    <a:pt x="62840" y="0"/>
                    <a:pt x="855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779821" cy="460266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AutoShape 26"/>
          <p:cNvSpPr/>
          <p:nvPr/>
        </p:nvSpPr>
        <p:spPr>
          <a:xfrm>
            <a:off x="632569" y="4120379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632569" y="4454613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655810" y="4860608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29" name="Group 29"/>
          <p:cNvGrpSpPr/>
          <p:nvPr/>
        </p:nvGrpSpPr>
        <p:grpSpPr>
          <a:xfrm>
            <a:off x="3885991" y="3112291"/>
            <a:ext cx="3524860" cy="2082194"/>
            <a:chOff x="0" y="0"/>
            <a:chExt cx="867553" cy="5124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67553" cy="512478"/>
            </a:xfrm>
            <a:custGeom>
              <a:avLst/>
              <a:gdLst/>
              <a:ahLst/>
              <a:cxnLst/>
              <a:rect l="l" t="t" r="r" b="b"/>
              <a:pathLst>
                <a:path w="867553" h="512478">
                  <a:moveTo>
                    <a:pt x="76873" y="0"/>
                  </a:moveTo>
                  <a:lnTo>
                    <a:pt x="790680" y="0"/>
                  </a:lnTo>
                  <a:cubicBezTo>
                    <a:pt x="811068" y="0"/>
                    <a:pt x="830621" y="8099"/>
                    <a:pt x="845037" y="22516"/>
                  </a:cubicBezTo>
                  <a:cubicBezTo>
                    <a:pt x="859454" y="36932"/>
                    <a:pt x="867553" y="56485"/>
                    <a:pt x="867553" y="76873"/>
                  </a:cubicBezTo>
                  <a:lnTo>
                    <a:pt x="867553" y="435605"/>
                  </a:lnTo>
                  <a:cubicBezTo>
                    <a:pt x="867553" y="455993"/>
                    <a:pt x="859454" y="475546"/>
                    <a:pt x="845037" y="489962"/>
                  </a:cubicBezTo>
                  <a:cubicBezTo>
                    <a:pt x="830621" y="504379"/>
                    <a:pt x="811068" y="512478"/>
                    <a:pt x="790680" y="512478"/>
                  </a:cubicBezTo>
                  <a:lnTo>
                    <a:pt x="76873" y="512478"/>
                  </a:lnTo>
                  <a:cubicBezTo>
                    <a:pt x="56485" y="512478"/>
                    <a:pt x="36932" y="504379"/>
                    <a:pt x="22516" y="489962"/>
                  </a:cubicBezTo>
                  <a:cubicBezTo>
                    <a:pt x="8099" y="475546"/>
                    <a:pt x="0" y="455993"/>
                    <a:pt x="0" y="435605"/>
                  </a:cubicBezTo>
                  <a:lnTo>
                    <a:pt x="0" y="76873"/>
                  </a:lnTo>
                  <a:cubicBezTo>
                    <a:pt x="0" y="56485"/>
                    <a:pt x="8099" y="36932"/>
                    <a:pt x="22516" y="22516"/>
                  </a:cubicBezTo>
                  <a:cubicBezTo>
                    <a:pt x="36932" y="8099"/>
                    <a:pt x="56485" y="0"/>
                    <a:pt x="76873" y="0"/>
                  </a:cubicBezTo>
                  <a:close/>
                </a:path>
              </a:pathLst>
            </a:custGeom>
            <a:solidFill>
              <a:srgbClr val="F1C7C9"/>
            </a:solidFill>
            <a:ln w="19050" cap="rnd">
              <a:solidFill>
                <a:srgbClr val="FF8893"/>
              </a:solidFill>
              <a:prstDash val="lgDash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67553" cy="54105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064219" y="3276409"/>
            <a:ext cx="3168406" cy="1753957"/>
            <a:chOff x="0" y="0"/>
            <a:chExt cx="779821" cy="43169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79821" cy="431691"/>
            </a:xfrm>
            <a:custGeom>
              <a:avLst/>
              <a:gdLst/>
              <a:ahLst/>
              <a:cxnLst/>
              <a:rect l="l" t="t" r="r" b="b"/>
              <a:pathLst>
                <a:path w="779821" h="431691">
                  <a:moveTo>
                    <a:pt x="85522" y="0"/>
                  </a:moveTo>
                  <a:lnTo>
                    <a:pt x="694299" y="0"/>
                  </a:lnTo>
                  <a:cubicBezTo>
                    <a:pt x="716981" y="0"/>
                    <a:pt x="738734" y="9010"/>
                    <a:pt x="754772" y="25049"/>
                  </a:cubicBezTo>
                  <a:cubicBezTo>
                    <a:pt x="770811" y="41087"/>
                    <a:pt x="779821" y="62840"/>
                    <a:pt x="779821" y="85522"/>
                  </a:cubicBezTo>
                  <a:lnTo>
                    <a:pt x="779821" y="346169"/>
                  </a:lnTo>
                  <a:cubicBezTo>
                    <a:pt x="779821" y="368851"/>
                    <a:pt x="770811" y="390604"/>
                    <a:pt x="754772" y="406642"/>
                  </a:cubicBezTo>
                  <a:cubicBezTo>
                    <a:pt x="738734" y="422681"/>
                    <a:pt x="716981" y="431691"/>
                    <a:pt x="694299" y="431691"/>
                  </a:cubicBezTo>
                  <a:lnTo>
                    <a:pt x="85522" y="431691"/>
                  </a:lnTo>
                  <a:cubicBezTo>
                    <a:pt x="38289" y="431691"/>
                    <a:pt x="0" y="393402"/>
                    <a:pt x="0" y="346169"/>
                  </a:cubicBezTo>
                  <a:lnTo>
                    <a:pt x="0" y="85522"/>
                  </a:lnTo>
                  <a:cubicBezTo>
                    <a:pt x="0" y="62840"/>
                    <a:pt x="9010" y="41087"/>
                    <a:pt x="25049" y="25049"/>
                  </a:cubicBezTo>
                  <a:cubicBezTo>
                    <a:pt x="41087" y="9010"/>
                    <a:pt x="62840" y="0"/>
                    <a:pt x="855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779821" cy="460266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AutoShape 35"/>
          <p:cNvSpPr/>
          <p:nvPr/>
        </p:nvSpPr>
        <p:spPr>
          <a:xfrm>
            <a:off x="4447821" y="4120691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4447821" y="4454925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4471061" y="4860920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38" name="Group 38"/>
          <p:cNvGrpSpPr/>
          <p:nvPr/>
        </p:nvGrpSpPr>
        <p:grpSpPr>
          <a:xfrm>
            <a:off x="168238" y="5672696"/>
            <a:ext cx="3524860" cy="2082194"/>
            <a:chOff x="0" y="0"/>
            <a:chExt cx="867553" cy="51247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67553" cy="512478"/>
            </a:xfrm>
            <a:custGeom>
              <a:avLst/>
              <a:gdLst/>
              <a:ahLst/>
              <a:cxnLst/>
              <a:rect l="l" t="t" r="r" b="b"/>
              <a:pathLst>
                <a:path w="867553" h="512478">
                  <a:moveTo>
                    <a:pt x="76873" y="0"/>
                  </a:moveTo>
                  <a:lnTo>
                    <a:pt x="790680" y="0"/>
                  </a:lnTo>
                  <a:cubicBezTo>
                    <a:pt x="811068" y="0"/>
                    <a:pt x="830621" y="8099"/>
                    <a:pt x="845037" y="22516"/>
                  </a:cubicBezTo>
                  <a:cubicBezTo>
                    <a:pt x="859454" y="36932"/>
                    <a:pt x="867553" y="56485"/>
                    <a:pt x="867553" y="76873"/>
                  </a:cubicBezTo>
                  <a:lnTo>
                    <a:pt x="867553" y="435605"/>
                  </a:lnTo>
                  <a:cubicBezTo>
                    <a:pt x="867553" y="455993"/>
                    <a:pt x="859454" y="475546"/>
                    <a:pt x="845037" y="489962"/>
                  </a:cubicBezTo>
                  <a:cubicBezTo>
                    <a:pt x="830621" y="504379"/>
                    <a:pt x="811068" y="512478"/>
                    <a:pt x="790680" y="512478"/>
                  </a:cubicBezTo>
                  <a:lnTo>
                    <a:pt x="76873" y="512478"/>
                  </a:lnTo>
                  <a:cubicBezTo>
                    <a:pt x="56485" y="512478"/>
                    <a:pt x="36932" y="504379"/>
                    <a:pt x="22516" y="489962"/>
                  </a:cubicBezTo>
                  <a:cubicBezTo>
                    <a:pt x="8099" y="475546"/>
                    <a:pt x="0" y="455993"/>
                    <a:pt x="0" y="435605"/>
                  </a:cubicBezTo>
                  <a:lnTo>
                    <a:pt x="0" y="76873"/>
                  </a:lnTo>
                  <a:cubicBezTo>
                    <a:pt x="0" y="56485"/>
                    <a:pt x="8099" y="36932"/>
                    <a:pt x="22516" y="22516"/>
                  </a:cubicBezTo>
                  <a:cubicBezTo>
                    <a:pt x="36932" y="8099"/>
                    <a:pt x="56485" y="0"/>
                    <a:pt x="76873" y="0"/>
                  </a:cubicBezTo>
                  <a:close/>
                </a:path>
              </a:pathLst>
            </a:custGeom>
            <a:solidFill>
              <a:srgbClr val="CEE7F5"/>
            </a:solidFill>
            <a:ln w="19050" cap="rnd">
              <a:solidFill>
                <a:srgbClr val="4299A2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867553" cy="54105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85808" y="5790716"/>
            <a:ext cx="3289720" cy="1846156"/>
            <a:chOff x="0" y="0"/>
            <a:chExt cx="809679" cy="45438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09679" cy="454383"/>
            </a:xfrm>
            <a:custGeom>
              <a:avLst/>
              <a:gdLst/>
              <a:ahLst/>
              <a:cxnLst/>
              <a:rect l="l" t="t" r="r" b="b"/>
              <a:pathLst>
                <a:path w="809679" h="454383">
                  <a:moveTo>
                    <a:pt x="82368" y="0"/>
                  </a:moveTo>
                  <a:lnTo>
                    <a:pt x="727311" y="0"/>
                  </a:lnTo>
                  <a:cubicBezTo>
                    <a:pt x="772802" y="0"/>
                    <a:pt x="809679" y="36877"/>
                    <a:pt x="809679" y="82368"/>
                  </a:cubicBezTo>
                  <a:lnTo>
                    <a:pt x="809679" y="372015"/>
                  </a:lnTo>
                  <a:cubicBezTo>
                    <a:pt x="809679" y="393861"/>
                    <a:pt x="801001" y="414811"/>
                    <a:pt x="785554" y="430258"/>
                  </a:cubicBezTo>
                  <a:cubicBezTo>
                    <a:pt x="770107" y="445705"/>
                    <a:pt x="749157" y="454383"/>
                    <a:pt x="727311" y="454383"/>
                  </a:cubicBezTo>
                  <a:lnTo>
                    <a:pt x="82368" y="454383"/>
                  </a:lnTo>
                  <a:cubicBezTo>
                    <a:pt x="36877" y="454383"/>
                    <a:pt x="0" y="417506"/>
                    <a:pt x="0" y="372015"/>
                  </a:cubicBezTo>
                  <a:lnTo>
                    <a:pt x="0" y="82368"/>
                  </a:lnTo>
                  <a:cubicBezTo>
                    <a:pt x="0" y="36877"/>
                    <a:pt x="36877" y="0"/>
                    <a:pt x="823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4299A2"/>
              </a:solidFill>
              <a:prstDash val="lgDash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809679" cy="482958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28819" y="5910320"/>
            <a:ext cx="3008650" cy="1606947"/>
            <a:chOff x="0" y="0"/>
            <a:chExt cx="740501" cy="39550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40501" cy="395508"/>
            </a:xfrm>
            <a:custGeom>
              <a:avLst/>
              <a:gdLst/>
              <a:ahLst/>
              <a:cxnLst/>
              <a:rect l="l" t="t" r="r" b="b"/>
              <a:pathLst>
                <a:path w="740501" h="395508">
                  <a:moveTo>
                    <a:pt x="77197" y="0"/>
                  </a:moveTo>
                  <a:lnTo>
                    <a:pt x="663304" y="0"/>
                  </a:lnTo>
                  <a:cubicBezTo>
                    <a:pt x="683778" y="0"/>
                    <a:pt x="703414" y="8133"/>
                    <a:pt x="717891" y="22610"/>
                  </a:cubicBezTo>
                  <a:cubicBezTo>
                    <a:pt x="732368" y="37088"/>
                    <a:pt x="740501" y="56723"/>
                    <a:pt x="740501" y="77197"/>
                  </a:cubicBezTo>
                  <a:lnTo>
                    <a:pt x="740501" y="318312"/>
                  </a:lnTo>
                  <a:cubicBezTo>
                    <a:pt x="740501" y="338785"/>
                    <a:pt x="732368" y="358421"/>
                    <a:pt x="717891" y="372898"/>
                  </a:cubicBezTo>
                  <a:cubicBezTo>
                    <a:pt x="703414" y="387375"/>
                    <a:pt x="683778" y="395508"/>
                    <a:pt x="663304" y="395508"/>
                  </a:cubicBezTo>
                  <a:lnTo>
                    <a:pt x="77197" y="395508"/>
                  </a:lnTo>
                  <a:cubicBezTo>
                    <a:pt x="56723" y="395508"/>
                    <a:pt x="37088" y="387375"/>
                    <a:pt x="22610" y="372898"/>
                  </a:cubicBezTo>
                  <a:cubicBezTo>
                    <a:pt x="8133" y="358421"/>
                    <a:pt x="0" y="338785"/>
                    <a:pt x="0" y="318312"/>
                  </a:cubicBezTo>
                  <a:lnTo>
                    <a:pt x="0" y="77197"/>
                  </a:lnTo>
                  <a:cubicBezTo>
                    <a:pt x="0" y="56723"/>
                    <a:pt x="8133" y="37088"/>
                    <a:pt x="22610" y="22610"/>
                  </a:cubicBezTo>
                  <a:cubicBezTo>
                    <a:pt x="37088" y="8133"/>
                    <a:pt x="56723" y="0"/>
                    <a:pt x="7719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740501" cy="42408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AutoShape 47"/>
          <p:cNvSpPr/>
          <p:nvPr/>
        </p:nvSpPr>
        <p:spPr>
          <a:xfrm>
            <a:off x="759195" y="6709794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759195" y="7044029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>
            <a:off x="782435" y="7450023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50" name="Group 50"/>
          <p:cNvGrpSpPr/>
          <p:nvPr/>
        </p:nvGrpSpPr>
        <p:grpSpPr>
          <a:xfrm>
            <a:off x="3967761" y="5672696"/>
            <a:ext cx="3524860" cy="2082194"/>
            <a:chOff x="0" y="0"/>
            <a:chExt cx="867553" cy="51247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67553" cy="512478"/>
            </a:xfrm>
            <a:custGeom>
              <a:avLst/>
              <a:gdLst/>
              <a:ahLst/>
              <a:cxnLst/>
              <a:rect l="l" t="t" r="r" b="b"/>
              <a:pathLst>
                <a:path w="867553" h="512478">
                  <a:moveTo>
                    <a:pt x="76873" y="0"/>
                  </a:moveTo>
                  <a:lnTo>
                    <a:pt x="790680" y="0"/>
                  </a:lnTo>
                  <a:cubicBezTo>
                    <a:pt x="811068" y="0"/>
                    <a:pt x="830621" y="8099"/>
                    <a:pt x="845037" y="22516"/>
                  </a:cubicBezTo>
                  <a:cubicBezTo>
                    <a:pt x="859454" y="36932"/>
                    <a:pt x="867553" y="56485"/>
                    <a:pt x="867553" y="76873"/>
                  </a:cubicBezTo>
                  <a:lnTo>
                    <a:pt x="867553" y="435605"/>
                  </a:lnTo>
                  <a:cubicBezTo>
                    <a:pt x="867553" y="455993"/>
                    <a:pt x="859454" y="475546"/>
                    <a:pt x="845037" y="489962"/>
                  </a:cubicBezTo>
                  <a:cubicBezTo>
                    <a:pt x="830621" y="504379"/>
                    <a:pt x="811068" y="512478"/>
                    <a:pt x="790680" y="512478"/>
                  </a:cubicBezTo>
                  <a:lnTo>
                    <a:pt x="76873" y="512478"/>
                  </a:lnTo>
                  <a:cubicBezTo>
                    <a:pt x="56485" y="512478"/>
                    <a:pt x="36932" y="504379"/>
                    <a:pt x="22516" y="489962"/>
                  </a:cubicBezTo>
                  <a:cubicBezTo>
                    <a:pt x="8099" y="475546"/>
                    <a:pt x="0" y="455993"/>
                    <a:pt x="0" y="435605"/>
                  </a:cubicBezTo>
                  <a:lnTo>
                    <a:pt x="0" y="76873"/>
                  </a:lnTo>
                  <a:cubicBezTo>
                    <a:pt x="0" y="56485"/>
                    <a:pt x="8099" y="36932"/>
                    <a:pt x="22516" y="22516"/>
                  </a:cubicBezTo>
                  <a:cubicBezTo>
                    <a:pt x="36932" y="8099"/>
                    <a:pt x="56485" y="0"/>
                    <a:pt x="76873" y="0"/>
                  </a:cubicBezTo>
                  <a:close/>
                </a:path>
              </a:pathLst>
            </a:custGeom>
            <a:solidFill>
              <a:srgbClr val="D5ECDB"/>
            </a:solidFill>
            <a:ln w="19050" cap="rnd">
              <a:solidFill>
                <a:srgbClr val="77993D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67553" cy="54105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4085331" y="5790716"/>
            <a:ext cx="3289720" cy="1846156"/>
            <a:chOff x="0" y="0"/>
            <a:chExt cx="809679" cy="45438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09679" cy="454383"/>
            </a:xfrm>
            <a:custGeom>
              <a:avLst/>
              <a:gdLst/>
              <a:ahLst/>
              <a:cxnLst/>
              <a:rect l="l" t="t" r="r" b="b"/>
              <a:pathLst>
                <a:path w="809679" h="454383">
                  <a:moveTo>
                    <a:pt x="82368" y="0"/>
                  </a:moveTo>
                  <a:lnTo>
                    <a:pt x="727311" y="0"/>
                  </a:lnTo>
                  <a:cubicBezTo>
                    <a:pt x="772802" y="0"/>
                    <a:pt x="809679" y="36877"/>
                    <a:pt x="809679" y="82368"/>
                  </a:cubicBezTo>
                  <a:lnTo>
                    <a:pt x="809679" y="372015"/>
                  </a:lnTo>
                  <a:cubicBezTo>
                    <a:pt x="809679" y="393861"/>
                    <a:pt x="801001" y="414811"/>
                    <a:pt x="785554" y="430258"/>
                  </a:cubicBezTo>
                  <a:cubicBezTo>
                    <a:pt x="770107" y="445705"/>
                    <a:pt x="749157" y="454383"/>
                    <a:pt x="727311" y="454383"/>
                  </a:cubicBezTo>
                  <a:lnTo>
                    <a:pt x="82368" y="454383"/>
                  </a:lnTo>
                  <a:cubicBezTo>
                    <a:pt x="36877" y="454383"/>
                    <a:pt x="0" y="417506"/>
                    <a:pt x="0" y="372015"/>
                  </a:cubicBezTo>
                  <a:lnTo>
                    <a:pt x="0" y="82368"/>
                  </a:lnTo>
                  <a:cubicBezTo>
                    <a:pt x="0" y="36877"/>
                    <a:pt x="36877" y="0"/>
                    <a:pt x="823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7993D"/>
              </a:solidFill>
              <a:prstDash val="lgDash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09679" cy="482958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4228341" y="5910320"/>
            <a:ext cx="3008650" cy="1606947"/>
            <a:chOff x="0" y="0"/>
            <a:chExt cx="740501" cy="39550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40501" cy="395508"/>
            </a:xfrm>
            <a:custGeom>
              <a:avLst/>
              <a:gdLst/>
              <a:ahLst/>
              <a:cxnLst/>
              <a:rect l="l" t="t" r="r" b="b"/>
              <a:pathLst>
                <a:path w="740501" h="395508">
                  <a:moveTo>
                    <a:pt x="77197" y="0"/>
                  </a:moveTo>
                  <a:lnTo>
                    <a:pt x="663304" y="0"/>
                  </a:lnTo>
                  <a:cubicBezTo>
                    <a:pt x="683778" y="0"/>
                    <a:pt x="703414" y="8133"/>
                    <a:pt x="717891" y="22610"/>
                  </a:cubicBezTo>
                  <a:cubicBezTo>
                    <a:pt x="732368" y="37088"/>
                    <a:pt x="740501" y="56723"/>
                    <a:pt x="740501" y="77197"/>
                  </a:cubicBezTo>
                  <a:lnTo>
                    <a:pt x="740501" y="318312"/>
                  </a:lnTo>
                  <a:cubicBezTo>
                    <a:pt x="740501" y="338785"/>
                    <a:pt x="732368" y="358421"/>
                    <a:pt x="717891" y="372898"/>
                  </a:cubicBezTo>
                  <a:cubicBezTo>
                    <a:pt x="703414" y="387375"/>
                    <a:pt x="683778" y="395508"/>
                    <a:pt x="663304" y="395508"/>
                  </a:cubicBezTo>
                  <a:lnTo>
                    <a:pt x="77197" y="395508"/>
                  </a:lnTo>
                  <a:cubicBezTo>
                    <a:pt x="56723" y="395508"/>
                    <a:pt x="37088" y="387375"/>
                    <a:pt x="22610" y="372898"/>
                  </a:cubicBezTo>
                  <a:cubicBezTo>
                    <a:pt x="8133" y="358421"/>
                    <a:pt x="0" y="338785"/>
                    <a:pt x="0" y="318312"/>
                  </a:cubicBezTo>
                  <a:lnTo>
                    <a:pt x="0" y="77197"/>
                  </a:lnTo>
                  <a:cubicBezTo>
                    <a:pt x="0" y="56723"/>
                    <a:pt x="8133" y="37088"/>
                    <a:pt x="22610" y="22610"/>
                  </a:cubicBezTo>
                  <a:cubicBezTo>
                    <a:pt x="37088" y="8133"/>
                    <a:pt x="56723" y="0"/>
                    <a:pt x="7719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740501" cy="42408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>
            <a:off x="4638477" y="6718417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60" name="AutoShape 60"/>
          <p:cNvSpPr/>
          <p:nvPr/>
        </p:nvSpPr>
        <p:spPr>
          <a:xfrm>
            <a:off x="4638477" y="7052652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>
            <a:off x="4661717" y="7458646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62" name="Group 62"/>
          <p:cNvGrpSpPr/>
          <p:nvPr/>
        </p:nvGrpSpPr>
        <p:grpSpPr>
          <a:xfrm>
            <a:off x="197834" y="8232399"/>
            <a:ext cx="3524860" cy="2082194"/>
            <a:chOff x="0" y="0"/>
            <a:chExt cx="867553" cy="51247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67553" cy="512478"/>
            </a:xfrm>
            <a:custGeom>
              <a:avLst/>
              <a:gdLst/>
              <a:ahLst/>
              <a:cxnLst/>
              <a:rect l="l" t="t" r="r" b="b"/>
              <a:pathLst>
                <a:path w="867553" h="512478">
                  <a:moveTo>
                    <a:pt x="76873" y="0"/>
                  </a:moveTo>
                  <a:lnTo>
                    <a:pt x="790680" y="0"/>
                  </a:lnTo>
                  <a:cubicBezTo>
                    <a:pt x="811068" y="0"/>
                    <a:pt x="830621" y="8099"/>
                    <a:pt x="845037" y="22516"/>
                  </a:cubicBezTo>
                  <a:cubicBezTo>
                    <a:pt x="859454" y="36932"/>
                    <a:pt x="867553" y="56485"/>
                    <a:pt x="867553" y="76873"/>
                  </a:cubicBezTo>
                  <a:lnTo>
                    <a:pt x="867553" y="435605"/>
                  </a:lnTo>
                  <a:cubicBezTo>
                    <a:pt x="867553" y="455993"/>
                    <a:pt x="859454" y="475546"/>
                    <a:pt x="845037" y="489962"/>
                  </a:cubicBezTo>
                  <a:cubicBezTo>
                    <a:pt x="830621" y="504379"/>
                    <a:pt x="811068" y="512478"/>
                    <a:pt x="790680" y="512478"/>
                  </a:cubicBezTo>
                  <a:lnTo>
                    <a:pt x="76873" y="512478"/>
                  </a:lnTo>
                  <a:cubicBezTo>
                    <a:pt x="56485" y="512478"/>
                    <a:pt x="36932" y="504379"/>
                    <a:pt x="22516" y="489962"/>
                  </a:cubicBezTo>
                  <a:cubicBezTo>
                    <a:pt x="8099" y="475546"/>
                    <a:pt x="0" y="455993"/>
                    <a:pt x="0" y="435605"/>
                  </a:cubicBezTo>
                  <a:lnTo>
                    <a:pt x="0" y="76873"/>
                  </a:lnTo>
                  <a:cubicBezTo>
                    <a:pt x="0" y="56485"/>
                    <a:pt x="8099" y="36932"/>
                    <a:pt x="22516" y="22516"/>
                  </a:cubicBezTo>
                  <a:cubicBezTo>
                    <a:pt x="36932" y="8099"/>
                    <a:pt x="56485" y="0"/>
                    <a:pt x="76873" y="0"/>
                  </a:cubicBezTo>
                  <a:close/>
                </a:path>
              </a:pathLst>
            </a:custGeom>
            <a:solidFill>
              <a:srgbClr val="F1C7C9"/>
            </a:solidFill>
            <a:ln w="19050" cap="rnd">
              <a:solidFill>
                <a:srgbClr val="FF8893"/>
              </a:solidFill>
              <a:prstDash val="lgDash"/>
              <a:round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28575"/>
              <a:ext cx="867553" cy="541053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376061" y="8396517"/>
            <a:ext cx="3168406" cy="1753957"/>
            <a:chOff x="0" y="0"/>
            <a:chExt cx="779821" cy="431691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779821" cy="431691"/>
            </a:xfrm>
            <a:custGeom>
              <a:avLst/>
              <a:gdLst/>
              <a:ahLst/>
              <a:cxnLst/>
              <a:rect l="l" t="t" r="r" b="b"/>
              <a:pathLst>
                <a:path w="779821" h="431691">
                  <a:moveTo>
                    <a:pt x="85522" y="0"/>
                  </a:moveTo>
                  <a:lnTo>
                    <a:pt x="694299" y="0"/>
                  </a:lnTo>
                  <a:cubicBezTo>
                    <a:pt x="716981" y="0"/>
                    <a:pt x="738734" y="9010"/>
                    <a:pt x="754772" y="25049"/>
                  </a:cubicBezTo>
                  <a:cubicBezTo>
                    <a:pt x="770811" y="41087"/>
                    <a:pt x="779821" y="62840"/>
                    <a:pt x="779821" y="85522"/>
                  </a:cubicBezTo>
                  <a:lnTo>
                    <a:pt x="779821" y="346169"/>
                  </a:lnTo>
                  <a:cubicBezTo>
                    <a:pt x="779821" y="368851"/>
                    <a:pt x="770811" y="390604"/>
                    <a:pt x="754772" y="406642"/>
                  </a:cubicBezTo>
                  <a:cubicBezTo>
                    <a:pt x="738734" y="422681"/>
                    <a:pt x="716981" y="431691"/>
                    <a:pt x="694299" y="431691"/>
                  </a:cubicBezTo>
                  <a:lnTo>
                    <a:pt x="85522" y="431691"/>
                  </a:lnTo>
                  <a:cubicBezTo>
                    <a:pt x="38289" y="431691"/>
                    <a:pt x="0" y="393402"/>
                    <a:pt x="0" y="346169"/>
                  </a:cubicBezTo>
                  <a:lnTo>
                    <a:pt x="0" y="85522"/>
                  </a:lnTo>
                  <a:cubicBezTo>
                    <a:pt x="0" y="62840"/>
                    <a:pt x="9010" y="41087"/>
                    <a:pt x="25049" y="25049"/>
                  </a:cubicBezTo>
                  <a:cubicBezTo>
                    <a:pt x="41087" y="9010"/>
                    <a:pt x="62840" y="0"/>
                    <a:pt x="855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lgDash"/>
              <a:round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779821" cy="460266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AutoShape 68"/>
          <p:cNvSpPr/>
          <p:nvPr/>
        </p:nvSpPr>
        <p:spPr>
          <a:xfrm>
            <a:off x="759663" y="9240799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>
            <a:off x="759663" y="9575034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70" name="AutoShape 70"/>
          <p:cNvSpPr/>
          <p:nvPr/>
        </p:nvSpPr>
        <p:spPr>
          <a:xfrm>
            <a:off x="782903" y="9981028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71" name="Group 71"/>
          <p:cNvGrpSpPr/>
          <p:nvPr/>
        </p:nvGrpSpPr>
        <p:grpSpPr>
          <a:xfrm>
            <a:off x="3909306" y="8163646"/>
            <a:ext cx="3619293" cy="2154306"/>
            <a:chOff x="0" y="0"/>
            <a:chExt cx="890795" cy="530227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90795" cy="530227"/>
            </a:xfrm>
            <a:custGeom>
              <a:avLst/>
              <a:gdLst/>
              <a:ahLst/>
              <a:cxnLst/>
              <a:rect l="l" t="t" r="r" b="b"/>
              <a:pathLst>
                <a:path w="890795" h="530227">
                  <a:moveTo>
                    <a:pt x="74867" y="0"/>
                  </a:moveTo>
                  <a:lnTo>
                    <a:pt x="815928" y="0"/>
                  </a:lnTo>
                  <a:cubicBezTo>
                    <a:pt x="857276" y="0"/>
                    <a:pt x="890795" y="33519"/>
                    <a:pt x="890795" y="74867"/>
                  </a:cubicBezTo>
                  <a:lnTo>
                    <a:pt x="890795" y="455359"/>
                  </a:lnTo>
                  <a:cubicBezTo>
                    <a:pt x="890795" y="475215"/>
                    <a:pt x="882907" y="494258"/>
                    <a:pt x="868867" y="508298"/>
                  </a:cubicBezTo>
                  <a:cubicBezTo>
                    <a:pt x="854827" y="522339"/>
                    <a:pt x="835784" y="530227"/>
                    <a:pt x="815928" y="530227"/>
                  </a:cubicBezTo>
                  <a:lnTo>
                    <a:pt x="74867" y="530227"/>
                  </a:lnTo>
                  <a:cubicBezTo>
                    <a:pt x="55011" y="530227"/>
                    <a:pt x="35969" y="522339"/>
                    <a:pt x="21928" y="508298"/>
                  </a:cubicBezTo>
                  <a:cubicBezTo>
                    <a:pt x="7888" y="494258"/>
                    <a:pt x="0" y="475215"/>
                    <a:pt x="0" y="455359"/>
                  </a:cubicBezTo>
                  <a:lnTo>
                    <a:pt x="0" y="74867"/>
                  </a:lnTo>
                  <a:cubicBezTo>
                    <a:pt x="0" y="55011"/>
                    <a:pt x="7888" y="35969"/>
                    <a:pt x="21928" y="21928"/>
                  </a:cubicBezTo>
                  <a:cubicBezTo>
                    <a:pt x="35969" y="7888"/>
                    <a:pt x="55011" y="0"/>
                    <a:pt x="74867" y="0"/>
                  </a:cubicBezTo>
                  <a:close/>
                </a:path>
              </a:pathLst>
            </a:custGeom>
            <a:solidFill>
              <a:srgbClr val="E4D8F4"/>
            </a:solidFill>
            <a:ln cap="rnd">
              <a:noFill/>
              <a:prstDash val="solid"/>
              <a:round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0" y="-28575"/>
              <a:ext cx="890795" cy="558802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071172" y="8272162"/>
            <a:ext cx="3325482" cy="1913641"/>
            <a:chOff x="0" y="0"/>
            <a:chExt cx="818481" cy="470993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8481" cy="470993"/>
            </a:xfrm>
            <a:custGeom>
              <a:avLst/>
              <a:gdLst/>
              <a:ahLst/>
              <a:cxnLst/>
              <a:rect l="l" t="t" r="r" b="b"/>
              <a:pathLst>
                <a:path w="818481" h="470993">
                  <a:moveTo>
                    <a:pt x="81482" y="0"/>
                  </a:moveTo>
                  <a:lnTo>
                    <a:pt x="736999" y="0"/>
                  </a:lnTo>
                  <a:cubicBezTo>
                    <a:pt x="782000" y="0"/>
                    <a:pt x="818481" y="36481"/>
                    <a:pt x="818481" y="81482"/>
                  </a:cubicBezTo>
                  <a:lnTo>
                    <a:pt x="818481" y="389511"/>
                  </a:lnTo>
                  <a:cubicBezTo>
                    <a:pt x="818481" y="434512"/>
                    <a:pt x="782000" y="470993"/>
                    <a:pt x="736999" y="470993"/>
                  </a:cubicBezTo>
                  <a:lnTo>
                    <a:pt x="81482" y="470993"/>
                  </a:lnTo>
                  <a:cubicBezTo>
                    <a:pt x="36481" y="470993"/>
                    <a:pt x="0" y="434512"/>
                    <a:pt x="0" y="389511"/>
                  </a:cubicBezTo>
                  <a:lnTo>
                    <a:pt x="0" y="81482"/>
                  </a:lnTo>
                  <a:cubicBezTo>
                    <a:pt x="0" y="36481"/>
                    <a:pt x="36481" y="0"/>
                    <a:pt x="8148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A262C2"/>
              </a:solidFill>
              <a:prstDash val="lgDash"/>
              <a:round/>
            </a:ln>
          </p:spPr>
        </p:sp>
        <p:sp>
          <p:nvSpPr>
            <p:cNvPr id="76" name="TextBox 76"/>
            <p:cNvSpPr txBox="1"/>
            <p:nvPr/>
          </p:nvSpPr>
          <p:spPr>
            <a:xfrm>
              <a:off x="0" y="-28575"/>
              <a:ext cx="818481" cy="499568"/>
            </a:xfrm>
            <a:prstGeom prst="rect">
              <a:avLst/>
            </a:prstGeom>
          </p:spPr>
          <p:txBody>
            <a:bodyPr lIns="60605" tIns="60605" rIns="60605" bIns="606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AutoShape 77"/>
          <p:cNvSpPr/>
          <p:nvPr/>
        </p:nvSpPr>
        <p:spPr>
          <a:xfrm>
            <a:off x="4409058" y="9228982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78" name="AutoShape 78"/>
          <p:cNvSpPr/>
          <p:nvPr/>
        </p:nvSpPr>
        <p:spPr>
          <a:xfrm>
            <a:off x="4409058" y="9563217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79" name="AutoShape 79"/>
          <p:cNvSpPr/>
          <p:nvPr/>
        </p:nvSpPr>
        <p:spPr>
          <a:xfrm>
            <a:off x="4432298" y="9969212"/>
            <a:ext cx="2655033" cy="0"/>
          </a:xfrm>
          <a:prstGeom prst="line">
            <a:avLst/>
          </a:prstGeom>
          <a:ln w="9525" cap="rnd">
            <a:solidFill>
              <a:srgbClr val="A262C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80" name="Freeform 80"/>
          <p:cNvSpPr/>
          <p:nvPr/>
        </p:nvSpPr>
        <p:spPr>
          <a:xfrm>
            <a:off x="209725" y="433668"/>
            <a:ext cx="844739" cy="834180"/>
          </a:xfrm>
          <a:custGeom>
            <a:avLst/>
            <a:gdLst/>
            <a:ahLst/>
            <a:cxnLst/>
            <a:rect l="l" t="t" r="r" b="b"/>
            <a:pathLst>
              <a:path w="844739" h="834180">
                <a:moveTo>
                  <a:pt x="0" y="0"/>
                </a:moveTo>
                <a:lnTo>
                  <a:pt x="844740" y="0"/>
                </a:lnTo>
                <a:lnTo>
                  <a:pt x="844740" y="834180"/>
                </a:lnTo>
                <a:lnTo>
                  <a:pt x="0" y="83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4003086" y="433668"/>
            <a:ext cx="889469" cy="809417"/>
          </a:xfrm>
          <a:custGeom>
            <a:avLst/>
            <a:gdLst/>
            <a:ahLst/>
            <a:cxnLst/>
            <a:rect l="l" t="t" r="r" b="b"/>
            <a:pathLst>
              <a:path w="889469" h="809417">
                <a:moveTo>
                  <a:pt x="0" y="0"/>
                </a:moveTo>
                <a:lnTo>
                  <a:pt x="889469" y="0"/>
                </a:lnTo>
                <a:lnTo>
                  <a:pt x="889469" y="809417"/>
                </a:lnTo>
                <a:lnTo>
                  <a:pt x="0" y="809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2718384" y="4458915"/>
            <a:ext cx="857144" cy="647144"/>
          </a:xfrm>
          <a:custGeom>
            <a:avLst/>
            <a:gdLst/>
            <a:ahLst/>
            <a:cxnLst/>
            <a:rect l="l" t="t" r="r" b="b"/>
            <a:pathLst>
              <a:path w="857144" h="647144">
                <a:moveTo>
                  <a:pt x="0" y="0"/>
                </a:moveTo>
                <a:lnTo>
                  <a:pt x="857144" y="0"/>
                </a:lnTo>
                <a:lnTo>
                  <a:pt x="857144" y="647144"/>
                </a:lnTo>
                <a:lnTo>
                  <a:pt x="0" y="64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320197" y="3205777"/>
            <a:ext cx="601656" cy="566651"/>
          </a:xfrm>
          <a:custGeom>
            <a:avLst/>
            <a:gdLst/>
            <a:ahLst/>
            <a:cxnLst/>
            <a:rect l="l" t="t" r="r" b="b"/>
            <a:pathLst>
              <a:path w="601656" h="566651">
                <a:moveTo>
                  <a:pt x="0" y="0"/>
                </a:moveTo>
                <a:lnTo>
                  <a:pt x="601656" y="0"/>
                </a:lnTo>
                <a:lnTo>
                  <a:pt x="601656" y="566651"/>
                </a:lnTo>
                <a:lnTo>
                  <a:pt x="0" y="56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4085331" y="3151220"/>
            <a:ext cx="868917" cy="681014"/>
          </a:xfrm>
          <a:custGeom>
            <a:avLst/>
            <a:gdLst/>
            <a:ahLst/>
            <a:cxnLst/>
            <a:rect l="l" t="t" r="r" b="b"/>
            <a:pathLst>
              <a:path w="868917" h="681014">
                <a:moveTo>
                  <a:pt x="0" y="0"/>
                </a:moveTo>
                <a:lnTo>
                  <a:pt x="868917" y="0"/>
                </a:lnTo>
                <a:lnTo>
                  <a:pt x="868917" y="681014"/>
                </a:lnTo>
                <a:lnTo>
                  <a:pt x="0" y="681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397653" y="5736581"/>
            <a:ext cx="754228" cy="813183"/>
          </a:xfrm>
          <a:custGeom>
            <a:avLst/>
            <a:gdLst/>
            <a:ahLst/>
            <a:cxnLst/>
            <a:rect l="l" t="t" r="r" b="b"/>
            <a:pathLst>
              <a:path w="754228" h="813183">
                <a:moveTo>
                  <a:pt x="0" y="0"/>
                </a:moveTo>
                <a:lnTo>
                  <a:pt x="754228" y="0"/>
                </a:lnTo>
                <a:lnTo>
                  <a:pt x="754228" y="813183"/>
                </a:lnTo>
                <a:lnTo>
                  <a:pt x="0" y="81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 rot="-1304335">
            <a:off x="4054141" y="5949936"/>
            <a:ext cx="1138828" cy="240577"/>
          </a:xfrm>
          <a:custGeom>
            <a:avLst/>
            <a:gdLst/>
            <a:ahLst/>
            <a:cxnLst/>
            <a:rect l="l" t="t" r="r" b="b"/>
            <a:pathLst>
              <a:path w="1138828" h="240577">
                <a:moveTo>
                  <a:pt x="0" y="0"/>
                </a:moveTo>
                <a:lnTo>
                  <a:pt x="1138828" y="0"/>
                </a:lnTo>
                <a:lnTo>
                  <a:pt x="1138828" y="240577"/>
                </a:lnTo>
                <a:lnTo>
                  <a:pt x="0" y="2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368708" y="8269240"/>
            <a:ext cx="526774" cy="719146"/>
          </a:xfrm>
          <a:custGeom>
            <a:avLst/>
            <a:gdLst/>
            <a:ahLst/>
            <a:cxnLst/>
            <a:rect l="l" t="t" r="r" b="b"/>
            <a:pathLst>
              <a:path w="526774" h="719146">
                <a:moveTo>
                  <a:pt x="0" y="0"/>
                </a:moveTo>
                <a:lnTo>
                  <a:pt x="526774" y="0"/>
                </a:lnTo>
                <a:lnTo>
                  <a:pt x="526774" y="719147"/>
                </a:lnTo>
                <a:lnTo>
                  <a:pt x="0" y="7191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4182311" y="8307340"/>
            <a:ext cx="710244" cy="765762"/>
          </a:xfrm>
          <a:custGeom>
            <a:avLst/>
            <a:gdLst/>
            <a:ahLst/>
            <a:cxnLst/>
            <a:rect l="l" t="t" r="r" b="b"/>
            <a:pathLst>
              <a:path w="710244" h="765762">
                <a:moveTo>
                  <a:pt x="0" y="0"/>
                </a:moveTo>
                <a:lnTo>
                  <a:pt x="710244" y="0"/>
                </a:lnTo>
                <a:lnTo>
                  <a:pt x="710244" y="765762"/>
                </a:lnTo>
                <a:lnTo>
                  <a:pt x="0" y="765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89" name="TextBox 89"/>
          <p:cNvSpPr txBox="1"/>
          <p:nvPr/>
        </p:nvSpPr>
        <p:spPr>
          <a:xfrm>
            <a:off x="603152" y="488412"/>
            <a:ext cx="2604498" cy="69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Monkey"/>
                <a:ea typeface="+mn-ea"/>
                <a:cs typeface="+mn-cs"/>
              </a:rPr>
              <a:t>TOÁN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41142" y="1185819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68238" y="1516101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01027" y="1917404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4661717" y="645858"/>
            <a:ext cx="2604498" cy="49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TIẾNG VIỆT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4173889" y="1136419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4233774" y="1868004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4100322" y="1466700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827420" y="3287592"/>
            <a:ext cx="2221938" cy="5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5" b="0" i="0" u="none" strike="noStrike" kern="1200" cap="none" spc="0" normalizeH="0" baseline="0" noProof="0">
                <a:ln>
                  <a:noFill/>
                </a:ln>
                <a:solidFill>
                  <a:srgbClr val="E47116"/>
                </a:solidFill>
                <a:effectLst/>
                <a:uLnTx/>
                <a:uFillTx/>
                <a:latin typeface="Boxing"/>
                <a:ea typeface="+mn-ea"/>
                <a:cs typeface="+mn-cs"/>
              </a:rPr>
              <a:t>KHOA HỌC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270560" y="3866813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E47116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330445" y="4598398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E47116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97834" y="4126070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E47116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4564910" y="3238603"/>
            <a:ext cx="2604498" cy="53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5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Boxing"/>
                <a:ea typeface="+mn-ea"/>
                <a:cs typeface="+mn-cs"/>
              </a:rPr>
              <a:t>TIN HỌC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4085811" y="3867125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4145696" y="4598711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4012244" y="4197407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683105" y="5841356"/>
            <a:ext cx="2604498" cy="53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9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Boxing"/>
                <a:ea typeface="+mn-ea"/>
                <a:cs typeface="+mn-cs"/>
              </a:rPr>
              <a:t>LS-ĐL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397185" y="6456229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457071" y="7187814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323619" y="6786511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4299A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4628126" y="5861235"/>
            <a:ext cx="2604498" cy="53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9" b="0" i="0" u="none" strike="noStrike" kern="1200" cap="none" spc="0" normalizeH="0" baseline="0" noProof="0">
                <a:ln>
                  <a:noFill/>
                </a:ln>
                <a:solidFill>
                  <a:srgbClr val="77993D"/>
                </a:solidFill>
                <a:effectLst/>
                <a:uLnTx/>
                <a:uFillTx/>
                <a:latin typeface="Boxing"/>
                <a:ea typeface="+mn-ea"/>
                <a:cs typeface="+mn-cs"/>
              </a:rPr>
              <a:t>TIẾNG ANH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4276467" y="6464852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77993D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4336353" y="7196437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77993D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4202901" y="6795134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77993D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759663" y="8375552"/>
            <a:ext cx="2604498" cy="52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5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ĐẠO ĐỨC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397653" y="8987234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457539" y="9718819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324086" y="9317516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FA5B6B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4498356" y="8357524"/>
            <a:ext cx="2604498" cy="53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9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Boxing"/>
                <a:ea typeface="+mn-ea"/>
                <a:cs typeface="+mn-cs"/>
              </a:rPr>
              <a:t>MỸ THUẬT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4047048" y="8975417"/>
            <a:ext cx="922192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Trường: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3974144" y="9305699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Lớp: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106933" y="9707002"/>
            <a:ext cx="724020" cy="3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>
                <a:ln>
                  <a:noFill/>
                </a:ln>
                <a:solidFill>
                  <a:srgbClr val="A262C2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 tên:</a:t>
            </a:r>
          </a:p>
        </p:txBody>
      </p:sp>
    </p:spTree>
    <p:extLst>
      <p:ext uri="{BB962C8B-B14F-4D97-AF65-F5344CB8AC3E}">
        <p14:creationId xmlns:p14="http://schemas.microsoft.com/office/powerpoint/2010/main" val="128846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055" y="165100"/>
            <a:ext cx="3456305" cy="1726565"/>
          </a:xfrm>
          <a:prstGeom prst="rect">
            <a:avLst/>
          </a:prstGeom>
        </p:spPr>
      </p:pic>
      <p:pic>
        <p:nvPicPr>
          <p:cNvPr id="3" name="Image 2" descr="A maths calculator ruler and ruler on graph paper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850" y="2062163"/>
            <a:ext cx="3426460" cy="1709420"/>
          </a:xfrm>
          <a:prstGeom prst="rect">
            <a:avLst/>
          </a:prstGeom>
        </p:spPr>
      </p:pic>
      <p:pic>
        <p:nvPicPr>
          <p:cNvPr id="4" name="Image 3" descr="A screenshot of a graph paper  Description automatically generated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670" y="3942081"/>
            <a:ext cx="3469640" cy="1734820"/>
          </a:xfrm>
          <a:prstGeom prst="rect">
            <a:avLst/>
          </a:prstGeom>
        </p:spPr>
      </p:pic>
      <p:pic>
        <p:nvPicPr>
          <p:cNvPr id="5" name="Image 4" descr="A cartoon of a child holding a book  Description automatically generated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459" y="6002399"/>
            <a:ext cx="3445510" cy="1722120"/>
          </a:xfrm>
          <a:prstGeom prst="rect">
            <a:avLst/>
          </a:prstGeom>
        </p:spPr>
      </p:pic>
      <p:pic>
        <p:nvPicPr>
          <p:cNvPr id="6" name="Image 5" descr="A screenshot of a game  Description automatically generated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254" y="8078215"/>
            <a:ext cx="3423920" cy="1711960"/>
          </a:xfrm>
          <a:prstGeom prst="rect">
            <a:avLst/>
          </a:prstGeom>
        </p:spPr>
      </p:pic>
      <p:pic>
        <p:nvPicPr>
          <p:cNvPr id="7" name="Image 6" descr="A group of cartoon children on a grid paper  Description automatically generated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8250" y="2266316"/>
            <a:ext cx="3352165" cy="1675765"/>
          </a:xfrm>
          <a:prstGeom prst="rect">
            <a:avLst/>
          </a:prstGeom>
        </p:spPr>
      </p:pic>
      <p:pic>
        <p:nvPicPr>
          <p:cNvPr id="8" name="Image 7" descr="A cartoon of a person in a lab coat  Description automatically generated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78250" y="4508500"/>
            <a:ext cx="3472815" cy="1736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6450" y="8078215"/>
            <a:ext cx="2143002" cy="21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428" y="145107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9"/>
                </a:lnTo>
                <a:lnTo>
                  <a:pt x="0" y="2493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40530" y="165096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8"/>
                </a:lnTo>
                <a:lnTo>
                  <a:pt x="0" y="249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4647389" y="770986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633066" y="1159303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4647389" y="1505909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4306030" y="1601721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8" name="AutoShape 8"/>
          <p:cNvSpPr/>
          <p:nvPr/>
        </p:nvSpPr>
        <p:spPr>
          <a:xfrm>
            <a:off x="4686029" y="1871070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889940" y="749178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875616" y="1137495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889940" y="1484101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548580" y="1579913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8580" y="184926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83117" y="2876281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1" y="0"/>
                </a:lnTo>
                <a:lnTo>
                  <a:pt x="3533961" y="2493048"/>
                </a:lnTo>
                <a:lnTo>
                  <a:pt x="0" y="2493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40530" y="2876281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8"/>
                </a:lnTo>
                <a:lnTo>
                  <a:pt x="0" y="2493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117" y="5512204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1" y="0"/>
                </a:lnTo>
                <a:lnTo>
                  <a:pt x="3533961" y="2493048"/>
                </a:lnTo>
                <a:lnTo>
                  <a:pt x="0" y="2493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80000" y="5493154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8"/>
                </a:lnTo>
                <a:lnTo>
                  <a:pt x="0" y="2493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80000" y="8110027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9"/>
                </a:lnTo>
                <a:lnTo>
                  <a:pt x="0" y="24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2428" y="8148127"/>
            <a:ext cx="3533960" cy="2493048"/>
          </a:xfrm>
          <a:custGeom>
            <a:avLst/>
            <a:gdLst/>
            <a:ahLst/>
            <a:cxnLst/>
            <a:rect l="l" t="t" r="r" b="b"/>
            <a:pathLst>
              <a:path w="3533960" h="2493048">
                <a:moveTo>
                  <a:pt x="0" y="0"/>
                </a:moveTo>
                <a:lnTo>
                  <a:pt x="3533960" y="0"/>
                </a:lnTo>
                <a:lnTo>
                  <a:pt x="3533960" y="2493049"/>
                </a:lnTo>
                <a:lnTo>
                  <a:pt x="0" y="24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836976" y="3517105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822652" y="390542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836976" y="4252027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495616" y="4347840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24" name="AutoShape 24"/>
          <p:cNvSpPr/>
          <p:nvPr/>
        </p:nvSpPr>
        <p:spPr>
          <a:xfrm>
            <a:off x="875616" y="4617189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4586860" y="3491568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4572536" y="3879885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586860" y="4226491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4245500" y="4322304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29" name="AutoShape 29"/>
          <p:cNvSpPr/>
          <p:nvPr/>
        </p:nvSpPr>
        <p:spPr>
          <a:xfrm>
            <a:off x="4625500" y="4591653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869897" y="6155128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855573" y="6543445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>
            <a:off x="869897" y="6890051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528537" y="6985863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34" name="AutoShape 34"/>
          <p:cNvSpPr/>
          <p:nvPr/>
        </p:nvSpPr>
        <p:spPr>
          <a:xfrm>
            <a:off x="908537" y="725521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4462269" y="6088578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4447945" y="6476895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4462269" y="6823501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TextBox 38"/>
          <p:cNvSpPr txBox="1"/>
          <p:nvPr/>
        </p:nvSpPr>
        <p:spPr>
          <a:xfrm>
            <a:off x="4120910" y="6919313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39" name="AutoShape 39"/>
          <p:cNvSpPr/>
          <p:nvPr/>
        </p:nvSpPr>
        <p:spPr>
          <a:xfrm>
            <a:off x="4500909" y="718866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889977" y="871275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875653" y="9101069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889977" y="9447674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TextBox 43"/>
          <p:cNvSpPr txBox="1"/>
          <p:nvPr/>
        </p:nvSpPr>
        <p:spPr>
          <a:xfrm>
            <a:off x="548617" y="9543487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44" name="AutoShape 44"/>
          <p:cNvSpPr/>
          <p:nvPr/>
        </p:nvSpPr>
        <p:spPr>
          <a:xfrm>
            <a:off x="928617" y="9812836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4495190" y="8712752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4480866" y="9101069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>
            <a:off x="4495190" y="9447674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TextBox 48"/>
          <p:cNvSpPr txBox="1"/>
          <p:nvPr/>
        </p:nvSpPr>
        <p:spPr>
          <a:xfrm>
            <a:off x="4153830" y="9543487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Môn học:</a:t>
            </a:r>
          </a:p>
        </p:txBody>
      </p:sp>
      <p:sp>
        <p:nvSpPr>
          <p:cNvPr id="49" name="AutoShape 49"/>
          <p:cNvSpPr/>
          <p:nvPr/>
        </p:nvSpPr>
        <p:spPr>
          <a:xfrm>
            <a:off x="4533830" y="9812836"/>
            <a:ext cx="2303091" cy="0"/>
          </a:xfrm>
          <a:prstGeom prst="line">
            <a:avLst/>
          </a:prstGeom>
          <a:ln w="9525" cap="flat">
            <a:solidFill>
              <a:srgbClr val="4034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Freeform 50"/>
          <p:cNvSpPr/>
          <p:nvPr/>
        </p:nvSpPr>
        <p:spPr>
          <a:xfrm>
            <a:off x="2675896" y="6934131"/>
            <a:ext cx="555812" cy="892870"/>
          </a:xfrm>
          <a:custGeom>
            <a:avLst/>
            <a:gdLst/>
            <a:ahLst/>
            <a:cxnLst/>
            <a:rect l="l" t="t" r="r" b="b"/>
            <a:pathLst>
              <a:path w="555812" h="892870">
                <a:moveTo>
                  <a:pt x="0" y="0"/>
                </a:moveTo>
                <a:lnTo>
                  <a:pt x="555812" y="0"/>
                </a:lnTo>
                <a:lnTo>
                  <a:pt x="555812" y="892870"/>
                </a:lnTo>
                <a:lnTo>
                  <a:pt x="0" y="8928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1000"/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6414927" y="9356552"/>
            <a:ext cx="613198" cy="1009757"/>
          </a:xfrm>
          <a:custGeom>
            <a:avLst/>
            <a:gdLst/>
            <a:ahLst/>
            <a:cxnLst/>
            <a:rect l="l" t="t" r="r" b="b"/>
            <a:pathLst>
              <a:path w="613198" h="1009757">
                <a:moveTo>
                  <a:pt x="0" y="0"/>
                </a:moveTo>
                <a:lnTo>
                  <a:pt x="613198" y="0"/>
                </a:lnTo>
                <a:lnTo>
                  <a:pt x="613198" y="1009757"/>
                </a:lnTo>
                <a:lnTo>
                  <a:pt x="0" y="10097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80000"/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2467802" y="1524405"/>
            <a:ext cx="972001" cy="846856"/>
          </a:xfrm>
          <a:custGeom>
            <a:avLst/>
            <a:gdLst/>
            <a:ahLst/>
            <a:cxnLst/>
            <a:rect l="l" t="t" r="r" b="b"/>
            <a:pathLst>
              <a:path w="972001" h="846856">
                <a:moveTo>
                  <a:pt x="0" y="0"/>
                </a:moveTo>
                <a:lnTo>
                  <a:pt x="972000" y="0"/>
                </a:lnTo>
                <a:lnTo>
                  <a:pt x="972000" y="846855"/>
                </a:lnTo>
                <a:lnTo>
                  <a:pt x="0" y="8468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4000"/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6455913" y="4102751"/>
            <a:ext cx="618894" cy="1037978"/>
          </a:xfrm>
          <a:custGeom>
            <a:avLst/>
            <a:gdLst/>
            <a:ahLst/>
            <a:cxnLst/>
            <a:rect l="l" t="t" r="r" b="b"/>
            <a:pathLst>
              <a:path w="618894" h="1037978">
                <a:moveTo>
                  <a:pt x="0" y="0"/>
                </a:moveTo>
                <a:lnTo>
                  <a:pt x="618894" y="0"/>
                </a:lnTo>
                <a:lnTo>
                  <a:pt x="618894" y="1037978"/>
                </a:lnTo>
                <a:lnTo>
                  <a:pt x="0" y="10379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9000"/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2812386" y="4154010"/>
            <a:ext cx="535732" cy="944399"/>
          </a:xfrm>
          <a:custGeom>
            <a:avLst/>
            <a:gdLst/>
            <a:ahLst/>
            <a:cxnLst/>
            <a:rect l="l" t="t" r="r" b="b"/>
            <a:pathLst>
              <a:path w="535732" h="944399">
                <a:moveTo>
                  <a:pt x="0" y="0"/>
                </a:moveTo>
                <a:lnTo>
                  <a:pt x="535732" y="0"/>
                </a:lnTo>
                <a:lnTo>
                  <a:pt x="535732" y="944399"/>
                </a:lnTo>
                <a:lnTo>
                  <a:pt x="0" y="9443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95000"/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2777434" y="9394652"/>
            <a:ext cx="725266" cy="1068532"/>
          </a:xfrm>
          <a:custGeom>
            <a:avLst/>
            <a:gdLst/>
            <a:ahLst/>
            <a:cxnLst/>
            <a:rect l="l" t="t" r="r" b="b"/>
            <a:pathLst>
              <a:path w="725266" h="1068532">
                <a:moveTo>
                  <a:pt x="0" y="0"/>
                </a:moveTo>
                <a:lnTo>
                  <a:pt x="725266" y="0"/>
                </a:lnTo>
                <a:lnTo>
                  <a:pt x="725266" y="1068532"/>
                </a:lnTo>
                <a:lnTo>
                  <a:pt x="0" y="106853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9000"/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6527066" y="1159303"/>
            <a:ext cx="697122" cy="1283048"/>
          </a:xfrm>
          <a:custGeom>
            <a:avLst/>
            <a:gdLst/>
            <a:ahLst/>
            <a:cxnLst/>
            <a:rect l="l" t="t" r="r" b="b"/>
            <a:pathLst>
              <a:path w="697122" h="1283048">
                <a:moveTo>
                  <a:pt x="0" y="0"/>
                </a:moveTo>
                <a:lnTo>
                  <a:pt x="697122" y="0"/>
                </a:lnTo>
                <a:lnTo>
                  <a:pt x="697122" y="1283047"/>
                </a:lnTo>
                <a:lnTo>
                  <a:pt x="0" y="128304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82000"/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6133897" y="6474340"/>
            <a:ext cx="1023239" cy="1217537"/>
          </a:xfrm>
          <a:custGeom>
            <a:avLst/>
            <a:gdLst/>
            <a:ahLst/>
            <a:cxnLst/>
            <a:rect l="l" t="t" r="r" b="b"/>
            <a:pathLst>
              <a:path w="1023239" h="1217537">
                <a:moveTo>
                  <a:pt x="0" y="0"/>
                </a:moveTo>
                <a:lnTo>
                  <a:pt x="1023239" y="0"/>
                </a:lnTo>
                <a:lnTo>
                  <a:pt x="1023239" y="1217538"/>
                </a:lnTo>
                <a:lnTo>
                  <a:pt x="0" y="121753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8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8" name="TextBox 58"/>
          <p:cNvSpPr txBox="1"/>
          <p:nvPr/>
        </p:nvSpPr>
        <p:spPr>
          <a:xfrm>
            <a:off x="4422653" y="501637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225899" y="871398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258820" y="1236560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225899" y="1948799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65203" y="479829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68450" y="849590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01371" y="1214752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68450" y="1926991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12239" y="3247756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15486" y="3617517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48407" y="3982678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15486" y="4694918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362123" y="3222219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4165370" y="3591981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4198291" y="3957142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4165370" y="4669381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645160" y="5885779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448407" y="6255540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81328" y="6620702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448407" y="7332941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237532" y="5819229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4040779" y="6188990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4073700" y="6554152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4040779" y="7266391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5240" y="8443402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468487" y="8813164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01408" y="9178325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68487" y="9890565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270453" y="8443402"/>
            <a:ext cx="792424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Trường: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073700" y="8813164"/>
            <a:ext cx="1078028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Họ tên: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4106621" y="9178325"/>
            <a:ext cx="684522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Lớp: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4073700" y="9890565"/>
            <a:ext cx="2480147" cy="34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obster"/>
              </a:rPr>
              <a:t>Năm học: 2024-2025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56" y="287913"/>
            <a:ext cx="3664788" cy="1832394"/>
            <a:chOff x="0" y="0"/>
            <a:chExt cx="1036945" cy="518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4E5E9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1756" y="287913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3" y="0"/>
                </a:lnTo>
                <a:lnTo>
                  <a:pt x="1832393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4149" y="287913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4" y="0"/>
                </a:lnTo>
                <a:lnTo>
                  <a:pt x="1832394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756" y="2244498"/>
            <a:ext cx="3664788" cy="1832394"/>
            <a:chOff x="0" y="0"/>
            <a:chExt cx="1036945" cy="5184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4E5E9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51756" y="2244498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3" y="0"/>
                </a:lnTo>
                <a:lnTo>
                  <a:pt x="1832393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84149" y="2244498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4" y="0"/>
                </a:lnTo>
                <a:lnTo>
                  <a:pt x="1832394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1756" y="4197534"/>
            <a:ext cx="3664788" cy="1832394"/>
            <a:chOff x="0" y="0"/>
            <a:chExt cx="1036945" cy="5184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4E5E9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1756" y="4197534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3" y="0"/>
                </a:lnTo>
                <a:lnTo>
                  <a:pt x="1832393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84149" y="4197534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4" y="0"/>
                </a:lnTo>
                <a:lnTo>
                  <a:pt x="1832394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1756" y="6150570"/>
            <a:ext cx="3664788" cy="1832394"/>
            <a:chOff x="0" y="0"/>
            <a:chExt cx="1036945" cy="5184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4E5E9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51756" y="6150570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3" y="0"/>
                </a:lnTo>
                <a:lnTo>
                  <a:pt x="1832393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884149" y="6150570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4" y="0"/>
                </a:lnTo>
                <a:lnTo>
                  <a:pt x="1832394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1756" y="8103606"/>
            <a:ext cx="3664788" cy="1832394"/>
            <a:chOff x="0" y="0"/>
            <a:chExt cx="1036945" cy="51847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4E5E9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51756" y="8103606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3" y="0"/>
                </a:lnTo>
                <a:lnTo>
                  <a:pt x="1832393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884149" y="8103606"/>
            <a:ext cx="1832394" cy="1832394"/>
          </a:xfrm>
          <a:custGeom>
            <a:avLst/>
            <a:gdLst/>
            <a:ahLst/>
            <a:cxnLst/>
            <a:rect l="l" t="t" r="r" b="b"/>
            <a:pathLst>
              <a:path w="1832394" h="1832394">
                <a:moveTo>
                  <a:pt x="0" y="0"/>
                </a:moveTo>
                <a:lnTo>
                  <a:pt x="1832394" y="0"/>
                </a:lnTo>
                <a:lnTo>
                  <a:pt x="1832394" y="1832394"/>
                </a:lnTo>
                <a:lnTo>
                  <a:pt x="0" y="183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3891661" y="287913"/>
            <a:ext cx="3659836" cy="1829918"/>
            <a:chOff x="0" y="0"/>
            <a:chExt cx="1036945" cy="5184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B5BAD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3891661" y="287913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730082" y="287913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3883158" y="2241855"/>
            <a:ext cx="3659836" cy="1829918"/>
            <a:chOff x="0" y="0"/>
            <a:chExt cx="1036945" cy="51847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B5BAD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3883158" y="2241855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721579" y="2241855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3887409" y="4201743"/>
            <a:ext cx="3659836" cy="1829918"/>
            <a:chOff x="0" y="0"/>
            <a:chExt cx="1036945" cy="51847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B5BAD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3887409" y="4201743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725830" y="4201743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3878906" y="6155685"/>
            <a:ext cx="3659836" cy="1829918"/>
            <a:chOff x="0" y="0"/>
            <a:chExt cx="1036945" cy="51847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B5BAD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3878906" y="6155685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17327" y="6155685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3891661" y="8106082"/>
            <a:ext cx="3659836" cy="1829918"/>
            <a:chOff x="0" y="0"/>
            <a:chExt cx="1036945" cy="51847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36945" cy="518473"/>
            </a:xfrm>
            <a:custGeom>
              <a:avLst/>
              <a:gdLst/>
              <a:ahLst/>
              <a:cxnLst/>
              <a:rect l="l" t="t" r="r" b="b"/>
              <a:pathLst>
                <a:path w="1036945" h="518473">
                  <a:moveTo>
                    <a:pt x="0" y="0"/>
                  </a:moveTo>
                  <a:lnTo>
                    <a:pt x="1036945" y="0"/>
                  </a:lnTo>
                  <a:lnTo>
                    <a:pt x="1036945" y="518473"/>
                  </a:lnTo>
                  <a:lnTo>
                    <a:pt x="0" y="518473"/>
                  </a:lnTo>
                  <a:close/>
                </a:path>
              </a:pathLst>
            </a:custGeom>
            <a:solidFill>
              <a:srgbClr val="B5BAD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1036945" cy="54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Freeform 50"/>
          <p:cNvSpPr/>
          <p:nvPr/>
        </p:nvSpPr>
        <p:spPr>
          <a:xfrm>
            <a:off x="3891661" y="8106082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5730082" y="8106082"/>
            <a:ext cx="1829918" cy="1829918"/>
          </a:xfrm>
          <a:custGeom>
            <a:avLst/>
            <a:gdLst/>
            <a:ahLst/>
            <a:cxnLst/>
            <a:rect l="l" t="t" r="r" b="b"/>
            <a:pathLst>
              <a:path w="1829918" h="1829918">
                <a:moveTo>
                  <a:pt x="0" y="0"/>
                </a:moveTo>
                <a:lnTo>
                  <a:pt x="1829918" y="0"/>
                </a:lnTo>
                <a:lnTo>
                  <a:pt x="1829918" y="1829918"/>
                </a:lnTo>
                <a:lnTo>
                  <a:pt x="0" y="1829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1140483" y="459956"/>
            <a:ext cx="2404907" cy="1498793"/>
            <a:chOff x="0" y="0"/>
            <a:chExt cx="680464" cy="42408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80464" cy="424081"/>
            </a:xfrm>
            <a:custGeom>
              <a:avLst/>
              <a:gdLst/>
              <a:ahLst/>
              <a:cxnLst/>
              <a:rect l="l" t="t" r="r" b="b"/>
              <a:pathLst>
                <a:path w="680464" h="424081">
                  <a:moveTo>
                    <a:pt x="119111" y="0"/>
                  </a:moveTo>
                  <a:lnTo>
                    <a:pt x="561353" y="0"/>
                  </a:lnTo>
                  <a:cubicBezTo>
                    <a:pt x="592943" y="0"/>
                    <a:pt x="623240" y="12549"/>
                    <a:pt x="645577" y="34887"/>
                  </a:cubicBezTo>
                  <a:cubicBezTo>
                    <a:pt x="667915" y="57224"/>
                    <a:pt x="680464" y="87521"/>
                    <a:pt x="680464" y="119111"/>
                  </a:cubicBezTo>
                  <a:lnTo>
                    <a:pt x="680464" y="304970"/>
                  </a:lnTo>
                  <a:cubicBezTo>
                    <a:pt x="680464" y="336560"/>
                    <a:pt x="667915" y="366856"/>
                    <a:pt x="645577" y="389194"/>
                  </a:cubicBezTo>
                  <a:cubicBezTo>
                    <a:pt x="623240" y="411532"/>
                    <a:pt x="592943" y="424081"/>
                    <a:pt x="561353" y="424081"/>
                  </a:cubicBezTo>
                  <a:lnTo>
                    <a:pt x="119111" y="424081"/>
                  </a:lnTo>
                  <a:cubicBezTo>
                    <a:pt x="87521" y="424081"/>
                    <a:pt x="57224" y="411532"/>
                    <a:pt x="34887" y="389194"/>
                  </a:cubicBezTo>
                  <a:cubicBezTo>
                    <a:pt x="12549" y="366856"/>
                    <a:pt x="0" y="336560"/>
                    <a:pt x="0" y="304970"/>
                  </a:cubicBezTo>
                  <a:lnTo>
                    <a:pt x="0" y="119111"/>
                  </a:lnTo>
                  <a:cubicBezTo>
                    <a:pt x="0" y="87521"/>
                    <a:pt x="12549" y="57224"/>
                    <a:pt x="34887" y="34887"/>
                  </a:cubicBezTo>
                  <a:cubicBezTo>
                    <a:pt x="57224" y="12549"/>
                    <a:pt x="87521" y="0"/>
                    <a:pt x="119111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680464" cy="45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82811" y="2416541"/>
            <a:ext cx="2262579" cy="1488308"/>
            <a:chOff x="0" y="0"/>
            <a:chExt cx="640193" cy="42111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40193" cy="421114"/>
            </a:xfrm>
            <a:custGeom>
              <a:avLst/>
              <a:gdLst/>
              <a:ahLst/>
              <a:cxnLst/>
              <a:rect l="l" t="t" r="r" b="b"/>
              <a:pathLst>
                <a:path w="640193" h="421114">
                  <a:moveTo>
                    <a:pt x="126604" y="0"/>
                  </a:moveTo>
                  <a:lnTo>
                    <a:pt x="513589" y="0"/>
                  </a:lnTo>
                  <a:cubicBezTo>
                    <a:pt x="547166" y="0"/>
                    <a:pt x="579368" y="13339"/>
                    <a:pt x="603111" y="37081"/>
                  </a:cubicBezTo>
                  <a:cubicBezTo>
                    <a:pt x="626854" y="60824"/>
                    <a:pt x="640193" y="93026"/>
                    <a:pt x="640193" y="126604"/>
                  </a:cubicBezTo>
                  <a:lnTo>
                    <a:pt x="640193" y="294510"/>
                  </a:lnTo>
                  <a:cubicBezTo>
                    <a:pt x="640193" y="328088"/>
                    <a:pt x="626854" y="360290"/>
                    <a:pt x="603111" y="384033"/>
                  </a:cubicBezTo>
                  <a:cubicBezTo>
                    <a:pt x="579368" y="407776"/>
                    <a:pt x="547166" y="421114"/>
                    <a:pt x="513589" y="421114"/>
                  </a:cubicBezTo>
                  <a:lnTo>
                    <a:pt x="126604" y="421114"/>
                  </a:lnTo>
                  <a:cubicBezTo>
                    <a:pt x="93026" y="421114"/>
                    <a:pt x="60824" y="407776"/>
                    <a:pt x="37081" y="384033"/>
                  </a:cubicBezTo>
                  <a:cubicBezTo>
                    <a:pt x="13339" y="360290"/>
                    <a:pt x="0" y="328088"/>
                    <a:pt x="0" y="294510"/>
                  </a:cubicBezTo>
                  <a:lnTo>
                    <a:pt x="0" y="126604"/>
                  </a:lnTo>
                  <a:cubicBezTo>
                    <a:pt x="0" y="93026"/>
                    <a:pt x="13339" y="60824"/>
                    <a:pt x="37081" y="37081"/>
                  </a:cubicBezTo>
                  <a:cubicBezTo>
                    <a:pt x="60824" y="13339"/>
                    <a:pt x="93026" y="0"/>
                    <a:pt x="126604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28575"/>
              <a:ext cx="640193" cy="44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82811" y="4378497"/>
            <a:ext cx="2262579" cy="1488308"/>
            <a:chOff x="0" y="0"/>
            <a:chExt cx="640193" cy="42111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40193" cy="421114"/>
            </a:xfrm>
            <a:custGeom>
              <a:avLst/>
              <a:gdLst/>
              <a:ahLst/>
              <a:cxnLst/>
              <a:rect l="l" t="t" r="r" b="b"/>
              <a:pathLst>
                <a:path w="640193" h="421114">
                  <a:moveTo>
                    <a:pt x="126604" y="0"/>
                  </a:moveTo>
                  <a:lnTo>
                    <a:pt x="513589" y="0"/>
                  </a:lnTo>
                  <a:cubicBezTo>
                    <a:pt x="547166" y="0"/>
                    <a:pt x="579368" y="13339"/>
                    <a:pt x="603111" y="37081"/>
                  </a:cubicBezTo>
                  <a:cubicBezTo>
                    <a:pt x="626854" y="60824"/>
                    <a:pt x="640193" y="93026"/>
                    <a:pt x="640193" y="126604"/>
                  </a:cubicBezTo>
                  <a:lnTo>
                    <a:pt x="640193" y="294510"/>
                  </a:lnTo>
                  <a:cubicBezTo>
                    <a:pt x="640193" y="328088"/>
                    <a:pt x="626854" y="360290"/>
                    <a:pt x="603111" y="384033"/>
                  </a:cubicBezTo>
                  <a:cubicBezTo>
                    <a:pt x="579368" y="407776"/>
                    <a:pt x="547166" y="421114"/>
                    <a:pt x="513589" y="421114"/>
                  </a:cubicBezTo>
                  <a:lnTo>
                    <a:pt x="126604" y="421114"/>
                  </a:lnTo>
                  <a:cubicBezTo>
                    <a:pt x="93026" y="421114"/>
                    <a:pt x="60824" y="407776"/>
                    <a:pt x="37081" y="384033"/>
                  </a:cubicBezTo>
                  <a:cubicBezTo>
                    <a:pt x="13339" y="360290"/>
                    <a:pt x="0" y="328088"/>
                    <a:pt x="0" y="294510"/>
                  </a:cubicBezTo>
                  <a:lnTo>
                    <a:pt x="0" y="126604"/>
                  </a:lnTo>
                  <a:cubicBezTo>
                    <a:pt x="0" y="93026"/>
                    <a:pt x="13339" y="60824"/>
                    <a:pt x="37081" y="37081"/>
                  </a:cubicBezTo>
                  <a:cubicBezTo>
                    <a:pt x="60824" y="13339"/>
                    <a:pt x="93026" y="0"/>
                    <a:pt x="126604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640193" cy="44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282811" y="6325203"/>
            <a:ext cx="2350739" cy="1498772"/>
            <a:chOff x="0" y="0"/>
            <a:chExt cx="665138" cy="42407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65138" cy="424075"/>
            </a:xfrm>
            <a:custGeom>
              <a:avLst/>
              <a:gdLst/>
              <a:ahLst/>
              <a:cxnLst/>
              <a:rect l="l" t="t" r="r" b="b"/>
              <a:pathLst>
                <a:path w="665138" h="424075">
                  <a:moveTo>
                    <a:pt x="121856" y="0"/>
                  </a:moveTo>
                  <a:lnTo>
                    <a:pt x="543282" y="0"/>
                  </a:lnTo>
                  <a:cubicBezTo>
                    <a:pt x="610581" y="0"/>
                    <a:pt x="665138" y="54557"/>
                    <a:pt x="665138" y="121856"/>
                  </a:cubicBezTo>
                  <a:lnTo>
                    <a:pt x="665138" y="302219"/>
                  </a:lnTo>
                  <a:cubicBezTo>
                    <a:pt x="665138" y="369518"/>
                    <a:pt x="610581" y="424075"/>
                    <a:pt x="543282" y="424075"/>
                  </a:cubicBezTo>
                  <a:lnTo>
                    <a:pt x="121856" y="424075"/>
                  </a:lnTo>
                  <a:cubicBezTo>
                    <a:pt x="54557" y="424075"/>
                    <a:pt x="0" y="369518"/>
                    <a:pt x="0" y="302219"/>
                  </a:cubicBezTo>
                  <a:lnTo>
                    <a:pt x="0" y="121856"/>
                  </a:lnTo>
                  <a:cubicBezTo>
                    <a:pt x="0" y="54557"/>
                    <a:pt x="54557" y="0"/>
                    <a:pt x="121856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28575"/>
              <a:ext cx="665138" cy="45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40483" y="8288703"/>
            <a:ext cx="2414994" cy="1554224"/>
            <a:chOff x="0" y="0"/>
            <a:chExt cx="683318" cy="43976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83318" cy="439765"/>
            </a:xfrm>
            <a:custGeom>
              <a:avLst/>
              <a:gdLst/>
              <a:ahLst/>
              <a:cxnLst/>
              <a:rect l="l" t="t" r="r" b="b"/>
              <a:pathLst>
                <a:path w="683318" h="439765">
                  <a:moveTo>
                    <a:pt x="118614" y="0"/>
                  </a:moveTo>
                  <a:lnTo>
                    <a:pt x="564705" y="0"/>
                  </a:lnTo>
                  <a:cubicBezTo>
                    <a:pt x="596163" y="0"/>
                    <a:pt x="626333" y="12497"/>
                    <a:pt x="648577" y="34741"/>
                  </a:cubicBezTo>
                  <a:cubicBezTo>
                    <a:pt x="670822" y="56985"/>
                    <a:pt x="683318" y="87155"/>
                    <a:pt x="683318" y="118614"/>
                  </a:cubicBezTo>
                  <a:lnTo>
                    <a:pt x="683318" y="321151"/>
                  </a:lnTo>
                  <a:cubicBezTo>
                    <a:pt x="683318" y="352610"/>
                    <a:pt x="670822" y="382779"/>
                    <a:pt x="648577" y="405024"/>
                  </a:cubicBezTo>
                  <a:cubicBezTo>
                    <a:pt x="626333" y="427268"/>
                    <a:pt x="596163" y="439765"/>
                    <a:pt x="564705" y="439765"/>
                  </a:cubicBezTo>
                  <a:lnTo>
                    <a:pt x="118614" y="439765"/>
                  </a:lnTo>
                  <a:cubicBezTo>
                    <a:pt x="87155" y="439765"/>
                    <a:pt x="56985" y="427268"/>
                    <a:pt x="34741" y="405024"/>
                  </a:cubicBezTo>
                  <a:cubicBezTo>
                    <a:pt x="12497" y="382779"/>
                    <a:pt x="0" y="352610"/>
                    <a:pt x="0" y="321151"/>
                  </a:cubicBezTo>
                  <a:lnTo>
                    <a:pt x="0" y="118614"/>
                  </a:lnTo>
                  <a:cubicBezTo>
                    <a:pt x="0" y="87155"/>
                    <a:pt x="12497" y="56985"/>
                    <a:pt x="34741" y="34741"/>
                  </a:cubicBezTo>
                  <a:cubicBezTo>
                    <a:pt x="56985" y="12497"/>
                    <a:pt x="87155" y="0"/>
                    <a:pt x="118614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28575"/>
              <a:ext cx="683318" cy="468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Freeform 67"/>
          <p:cNvSpPr/>
          <p:nvPr/>
        </p:nvSpPr>
        <p:spPr>
          <a:xfrm>
            <a:off x="1725017" y="888044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2"/>
                </a:lnTo>
                <a:lnTo>
                  <a:pt x="0" y="10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8" name="TextBox 68"/>
          <p:cNvSpPr txBox="1"/>
          <p:nvPr/>
        </p:nvSpPr>
        <p:spPr>
          <a:xfrm>
            <a:off x="1478439" y="557563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TOÁN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268609" y="1310540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30972" y="1572876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71" name="AutoShape 71"/>
          <p:cNvSpPr/>
          <p:nvPr/>
        </p:nvSpPr>
        <p:spPr>
          <a:xfrm>
            <a:off x="1858274" y="1523664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2" name="AutoShape 72"/>
          <p:cNvSpPr/>
          <p:nvPr/>
        </p:nvSpPr>
        <p:spPr>
          <a:xfrm>
            <a:off x="1868362" y="1808950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73" name="Group 73"/>
          <p:cNvGrpSpPr/>
          <p:nvPr/>
        </p:nvGrpSpPr>
        <p:grpSpPr>
          <a:xfrm>
            <a:off x="4806620" y="459956"/>
            <a:ext cx="2460993" cy="1610449"/>
            <a:chOff x="0" y="0"/>
            <a:chExt cx="697276" cy="45629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97276" cy="456290"/>
            </a:xfrm>
            <a:custGeom>
              <a:avLst/>
              <a:gdLst/>
              <a:ahLst/>
              <a:cxnLst/>
              <a:rect l="l" t="t" r="r" b="b"/>
              <a:pathLst>
                <a:path w="697276" h="456290">
                  <a:moveTo>
                    <a:pt x="116397" y="0"/>
                  </a:moveTo>
                  <a:lnTo>
                    <a:pt x="580879" y="0"/>
                  </a:lnTo>
                  <a:cubicBezTo>
                    <a:pt x="645163" y="0"/>
                    <a:pt x="697276" y="52112"/>
                    <a:pt x="697276" y="116397"/>
                  </a:cubicBezTo>
                  <a:lnTo>
                    <a:pt x="697276" y="339894"/>
                  </a:lnTo>
                  <a:cubicBezTo>
                    <a:pt x="697276" y="404178"/>
                    <a:pt x="645163" y="456290"/>
                    <a:pt x="580879" y="456290"/>
                  </a:cubicBezTo>
                  <a:lnTo>
                    <a:pt x="116397" y="456290"/>
                  </a:lnTo>
                  <a:cubicBezTo>
                    <a:pt x="52112" y="456290"/>
                    <a:pt x="0" y="404178"/>
                    <a:pt x="0" y="339894"/>
                  </a:cubicBezTo>
                  <a:lnTo>
                    <a:pt x="0" y="116397"/>
                  </a:lnTo>
                  <a:cubicBezTo>
                    <a:pt x="0" y="52112"/>
                    <a:pt x="52112" y="0"/>
                    <a:pt x="116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-28575"/>
              <a:ext cx="697276" cy="484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4963844" y="2416541"/>
            <a:ext cx="2472411" cy="1483421"/>
            <a:chOff x="0" y="0"/>
            <a:chExt cx="700511" cy="420299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700511" cy="420299"/>
            </a:xfrm>
            <a:custGeom>
              <a:avLst/>
              <a:gdLst/>
              <a:ahLst/>
              <a:cxnLst/>
              <a:rect l="l" t="t" r="r" b="b"/>
              <a:pathLst>
                <a:path w="700511" h="420299">
                  <a:moveTo>
                    <a:pt x="115859" y="0"/>
                  </a:moveTo>
                  <a:lnTo>
                    <a:pt x="584652" y="0"/>
                  </a:lnTo>
                  <a:cubicBezTo>
                    <a:pt x="615379" y="0"/>
                    <a:pt x="644849" y="12207"/>
                    <a:pt x="666576" y="33934"/>
                  </a:cubicBezTo>
                  <a:cubicBezTo>
                    <a:pt x="688304" y="55662"/>
                    <a:pt x="700511" y="85131"/>
                    <a:pt x="700511" y="115859"/>
                  </a:cubicBezTo>
                  <a:lnTo>
                    <a:pt x="700511" y="304440"/>
                  </a:lnTo>
                  <a:cubicBezTo>
                    <a:pt x="700511" y="335168"/>
                    <a:pt x="688304" y="364637"/>
                    <a:pt x="666576" y="386365"/>
                  </a:cubicBezTo>
                  <a:cubicBezTo>
                    <a:pt x="644849" y="408093"/>
                    <a:pt x="615379" y="420299"/>
                    <a:pt x="584652" y="420299"/>
                  </a:cubicBezTo>
                  <a:lnTo>
                    <a:pt x="115859" y="420299"/>
                  </a:lnTo>
                  <a:cubicBezTo>
                    <a:pt x="51872" y="420299"/>
                    <a:pt x="0" y="368427"/>
                    <a:pt x="0" y="304440"/>
                  </a:cubicBezTo>
                  <a:lnTo>
                    <a:pt x="0" y="115859"/>
                  </a:lnTo>
                  <a:cubicBezTo>
                    <a:pt x="0" y="85131"/>
                    <a:pt x="12207" y="55662"/>
                    <a:pt x="33934" y="33934"/>
                  </a:cubicBezTo>
                  <a:cubicBezTo>
                    <a:pt x="55662" y="12207"/>
                    <a:pt x="85131" y="0"/>
                    <a:pt x="11585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28575"/>
              <a:ext cx="700511" cy="448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4963844" y="4372970"/>
            <a:ext cx="2428056" cy="1493835"/>
            <a:chOff x="0" y="0"/>
            <a:chExt cx="687944" cy="42325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87944" cy="423250"/>
            </a:xfrm>
            <a:custGeom>
              <a:avLst/>
              <a:gdLst/>
              <a:ahLst/>
              <a:cxnLst/>
              <a:rect l="l" t="t" r="r" b="b"/>
              <a:pathLst>
                <a:path w="687944" h="423250">
                  <a:moveTo>
                    <a:pt x="117975" y="0"/>
                  </a:moveTo>
                  <a:lnTo>
                    <a:pt x="569968" y="0"/>
                  </a:lnTo>
                  <a:cubicBezTo>
                    <a:pt x="635124" y="0"/>
                    <a:pt x="687944" y="52819"/>
                    <a:pt x="687944" y="117975"/>
                  </a:cubicBezTo>
                  <a:lnTo>
                    <a:pt x="687944" y="305274"/>
                  </a:lnTo>
                  <a:cubicBezTo>
                    <a:pt x="687944" y="370431"/>
                    <a:pt x="635124" y="423250"/>
                    <a:pt x="569968" y="423250"/>
                  </a:cubicBezTo>
                  <a:lnTo>
                    <a:pt x="117975" y="423250"/>
                  </a:lnTo>
                  <a:cubicBezTo>
                    <a:pt x="52819" y="423250"/>
                    <a:pt x="0" y="370431"/>
                    <a:pt x="0" y="305274"/>
                  </a:cubicBezTo>
                  <a:lnTo>
                    <a:pt x="0" y="117975"/>
                  </a:lnTo>
                  <a:cubicBezTo>
                    <a:pt x="0" y="52819"/>
                    <a:pt x="52819" y="0"/>
                    <a:pt x="117975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28575"/>
              <a:ext cx="687944" cy="45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5006298" y="6326912"/>
            <a:ext cx="2385602" cy="1614725"/>
            <a:chOff x="0" y="0"/>
            <a:chExt cx="675915" cy="457502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675915" cy="457502"/>
            </a:xfrm>
            <a:custGeom>
              <a:avLst/>
              <a:gdLst/>
              <a:ahLst/>
              <a:cxnLst/>
              <a:rect l="l" t="t" r="r" b="b"/>
              <a:pathLst>
                <a:path w="675915" h="457502">
                  <a:moveTo>
                    <a:pt x="120075" y="0"/>
                  </a:moveTo>
                  <a:lnTo>
                    <a:pt x="555840" y="0"/>
                  </a:lnTo>
                  <a:cubicBezTo>
                    <a:pt x="622156" y="0"/>
                    <a:pt x="675915" y="53759"/>
                    <a:pt x="675915" y="120075"/>
                  </a:cubicBezTo>
                  <a:lnTo>
                    <a:pt x="675915" y="337427"/>
                  </a:lnTo>
                  <a:cubicBezTo>
                    <a:pt x="675915" y="403742"/>
                    <a:pt x="622156" y="457502"/>
                    <a:pt x="555840" y="457502"/>
                  </a:cubicBezTo>
                  <a:lnTo>
                    <a:pt x="120075" y="457502"/>
                  </a:lnTo>
                  <a:cubicBezTo>
                    <a:pt x="53759" y="457502"/>
                    <a:pt x="0" y="403742"/>
                    <a:pt x="0" y="337427"/>
                  </a:cubicBezTo>
                  <a:lnTo>
                    <a:pt x="0" y="120075"/>
                  </a:lnTo>
                  <a:cubicBezTo>
                    <a:pt x="0" y="53759"/>
                    <a:pt x="53759" y="0"/>
                    <a:pt x="120075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-28575"/>
              <a:ext cx="675915" cy="48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5006298" y="8277892"/>
            <a:ext cx="2385602" cy="1565034"/>
            <a:chOff x="0" y="0"/>
            <a:chExt cx="675915" cy="443423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75915" cy="443423"/>
            </a:xfrm>
            <a:custGeom>
              <a:avLst/>
              <a:gdLst/>
              <a:ahLst/>
              <a:cxnLst/>
              <a:rect l="l" t="t" r="r" b="b"/>
              <a:pathLst>
                <a:path w="675915" h="443423">
                  <a:moveTo>
                    <a:pt x="120075" y="0"/>
                  </a:moveTo>
                  <a:lnTo>
                    <a:pt x="555840" y="0"/>
                  </a:lnTo>
                  <a:cubicBezTo>
                    <a:pt x="622156" y="0"/>
                    <a:pt x="675915" y="53759"/>
                    <a:pt x="675915" y="120075"/>
                  </a:cubicBezTo>
                  <a:lnTo>
                    <a:pt x="675915" y="323348"/>
                  </a:lnTo>
                  <a:cubicBezTo>
                    <a:pt x="675915" y="389663"/>
                    <a:pt x="622156" y="443423"/>
                    <a:pt x="555840" y="443423"/>
                  </a:cubicBezTo>
                  <a:lnTo>
                    <a:pt x="120075" y="443423"/>
                  </a:lnTo>
                  <a:cubicBezTo>
                    <a:pt x="53759" y="443423"/>
                    <a:pt x="0" y="389663"/>
                    <a:pt x="0" y="323348"/>
                  </a:cubicBezTo>
                  <a:lnTo>
                    <a:pt x="0" y="120075"/>
                  </a:lnTo>
                  <a:cubicBezTo>
                    <a:pt x="0" y="53759"/>
                    <a:pt x="53759" y="0"/>
                    <a:pt x="120075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-28575"/>
              <a:ext cx="675915" cy="471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8" name="Freeform 88"/>
          <p:cNvSpPr/>
          <p:nvPr/>
        </p:nvSpPr>
        <p:spPr>
          <a:xfrm flipH="1">
            <a:off x="115417" y="2468195"/>
            <a:ext cx="1115555" cy="1385000"/>
          </a:xfrm>
          <a:custGeom>
            <a:avLst/>
            <a:gdLst/>
            <a:ahLst/>
            <a:cxnLst/>
            <a:rect l="l" t="t" r="r" b="b"/>
            <a:pathLst>
              <a:path w="1115555" h="1385000">
                <a:moveTo>
                  <a:pt x="1115555" y="0"/>
                </a:moveTo>
                <a:lnTo>
                  <a:pt x="0" y="0"/>
                </a:lnTo>
                <a:lnTo>
                  <a:pt x="0" y="1385000"/>
                </a:lnTo>
                <a:lnTo>
                  <a:pt x="1115555" y="1385000"/>
                </a:lnTo>
                <a:lnTo>
                  <a:pt x="11155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94222" y="554906"/>
            <a:ext cx="1046261" cy="1174375"/>
          </a:xfrm>
          <a:custGeom>
            <a:avLst/>
            <a:gdLst/>
            <a:ahLst/>
            <a:cxnLst/>
            <a:rect l="l" t="t" r="r" b="b"/>
            <a:pathLst>
              <a:path w="1046261" h="1174375">
                <a:moveTo>
                  <a:pt x="0" y="0"/>
                </a:moveTo>
                <a:lnTo>
                  <a:pt x="1046261" y="0"/>
                </a:lnTo>
                <a:lnTo>
                  <a:pt x="1046261" y="1174375"/>
                </a:lnTo>
                <a:lnTo>
                  <a:pt x="0" y="117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 flipH="1">
            <a:off x="71811" y="4425973"/>
            <a:ext cx="1221088" cy="1393357"/>
          </a:xfrm>
          <a:custGeom>
            <a:avLst/>
            <a:gdLst/>
            <a:ahLst/>
            <a:cxnLst/>
            <a:rect l="l" t="t" r="r" b="b"/>
            <a:pathLst>
              <a:path w="1221088" h="1393357">
                <a:moveTo>
                  <a:pt x="1221088" y="0"/>
                </a:moveTo>
                <a:lnTo>
                  <a:pt x="0" y="0"/>
                </a:lnTo>
                <a:lnTo>
                  <a:pt x="0" y="1393357"/>
                </a:lnTo>
                <a:lnTo>
                  <a:pt x="1221088" y="1393357"/>
                </a:lnTo>
                <a:lnTo>
                  <a:pt x="12210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 flipH="1">
            <a:off x="140594" y="6350803"/>
            <a:ext cx="1044005" cy="1431927"/>
          </a:xfrm>
          <a:custGeom>
            <a:avLst/>
            <a:gdLst/>
            <a:ahLst/>
            <a:cxnLst/>
            <a:rect l="l" t="t" r="r" b="b"/>
            <a:pathLst>
              <a:path w="1044005" h="1431927">
                <a:moveTo>
                  <a:pt x="1044006" y="0"/>
                </a:moveTo>
                <a:lnTo>
                  <a:pt x="0" y="0"/>
                </a:lnTo>
                <a:lnTo>
                  <a:pt x="0" y="1431928"/>
                </a:lnTo>
                <a:lnTo>
                  <a:pt x="1044006" y="1431928"/>
                </a:lnTo>
                <a:lnTo>
                  <a:pt x="104400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71811" y="8288703"/>
            <a:ext cx="1211000" cy="1470309"/>
          </a:xfrm>
          <a:custGeom>
            <a:avLst/>
            <a:gdLst/>
            <a:ahLst/>
            <a:cxnLst/>
            <a:rect l="l" t="t" r="r" b="b"/>
            <a:pathLst>
              <a:path w="1211000" h="1470309">
                <a:moveTo>
                  <a:pt x="0" y="0"/>
                </a:moveTo>
                <a:lnTo>
                  <a:pt x="1211000" y="0"/>
                </a:lnTo>
                <a:lnTo>
                  <a:pt x="1211000" y="1470309"/>
                </a:lnTo>
                <a:lnTo>
                  <a:pt x="0" y="14703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3891661" y="8696429"/>
            <a:ext cx="1246613" cy="720769"/>
          </a:xfrm>
          <a:custGeom>
            <a:avLst/>
            <a:gdLst/>
            <a:ahLst/>
            <a:cxnLst/>
            <a:rect l="l" t="t" r="r" b="b"/>
            <a:pathLst>
              <a:path w="1246613" h="720769">
                <a:moveTo>
                  <a:pt x="0" y="0"/>
                </a:moveTo>
                <a:lnTo>
                  <a:pt x="1246613" y="0"/>
                </a:lnTo>
                <a:lnTo>
                  <a:pt x="1246613" y="720769"/>
                </a:lnTo>
                <a:lnTo>
                  <a:pt x="0" y="7207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/>
          <p:cNvSpPr/>
          <p:nvPr/>
        </p:nvSpPr>
        <p:spPr>
          <a:xfrm>
            <a:off x="3927095" y="6694296"/>
            <a:ext cx="1185464" cy="838446"/>
          </a:xfrm>
          <a:custGeom>
            <a:avLst/>
            <a:gdLst/>
            <a:ahLst/>
            <a:cxnLst/>
            <a:rect l="l" t="t" r="r" b="b"/>
            <a:pathLst>
              <a:path w="1185464" h="838446">
                <a:moveTo>
                  <a:pt x="0" y="0"/>
                </a:moveTo>
                <a:lnTo>
                  <a:pt x="1185464" y="0"/>
                </a:lnTo>
                <a:lnTo>
                  <a:pt x="1185464" y="838446"/>
                </a:lnTo>
                <a:lnTo>
                  <a:pt x="0" y="83844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 flipH="1">
            <a:off x="3891661" y="4769917"/>
            <a:ext cx="1246613" cy="693570"/>
          </a:xfrm>
          <a:custGeom>
            <a:avLst/>
            <a:gdLst/>
            <a:ahLst/>
            <a:cxnLst/>
            <a:rect l="l" t="t" r="r" b="b"/>
            <a:pathLst>
              <a:path w="1246613" h="693570">
                <a:moveTo>
                  <a:pt x="1246613" y="0"/>
                </a:moveTo>
                <a:lnTo>
                  <a:pt x="0" y="0"/>
                </a:lnTo>
                <a:lnTo>
                  <a:pt x="0" y="693570"/>
                </a:lnTo>
                <a:lnTo>
                  <a:pt x="1246613" y="693570"/>
                </a:lnTo>
                <a:lnTo>
                  <a:pt x="124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>
            <a:off x="3927095" y="2788425"/>
            <a:ext cx="1185464" cy="875088"/>
          </a:xfrm>
          <a:custGeom>
            <a:avLst/>
            <a:gdLst/>
            <a:ahLst/>
            <a:cxnLst/>
            <a:rect l="l" t="t" r="r" b="b"/>
            <a:pathLst>
              <a:path w="1185464" h="875088">
                <a:moveTo>
                  <a:pt x="0" y="0"/>
                </a:moveTo>
                <a:lnTo>
                  <a:pt x="1185464" y="0"/>
                </a:lnTo>
                <a:lnTo>
                  <a:pt x="1185464" y="875087"/>
                </a:lnTo>
                <a:lnTo>
                  <a:pt x="0" y="8750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3840368" y="831937"/>
            <a:ext cx="1165930" cy="769514"/>
          </a:xfrm>
          <a:custGeom>
            <a:avLst/>
            <a:gdLst/>
            <a:ahLst/>
            <a:cxnLst/>
            <a:rect l="l" t="t" r="r" b="b"/>
            <a:pathLst>
              <a:path w="1165930" h="769514">
                <a:moveTo>
                  <a:pt x="0" y="0"/>
                </a:moveTo>
                <a:lnTo>
                  <a:pt x="1165930" y="0"/>
                </a:lnTo>
                <a:lnTo>
                  <a:pt x="1165930" y="769514"/>
                </a:lnTo>
                <a:lnTo>
                  <a:pt x="0" y="7695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98" name="TextBox 98"/>
          <p:cNvSpPr txBox="1"/>
          <p:nvPr/>
        </p:nvSpPr>
        <p:spPr>
          <a:xfrm>
            <a:off x="1230972" y="1007388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99" name="AutoShape 99"/>
          <p:cNvSpPr/>
          <p:nvPr/>
        </p:nvSpPr>
        <p:spPr>
          <a:xfrm>
            <a:off x="2011706" y="1252987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0" name="Freeform 100"/>
          <p:cNvSpPr/>
          <p:nvPr/>
        </p:nvSpPr>
        <p:spPr>
          <a:xfrm>
            <a:off x="5590777" y="987630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3"/>
                </a:lnTo>
                <a:lnTo>
                  <a:pt x="0" y="10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1" name="TextBox 101"/>
          <p:cNvSpPr txBox="1"/>
          <p:nvPr/>
        </p:nvSpPr>
        <p:spPr>
          <a:xfrm>
            <a:off x="5213141" y="652949"/>
            <a:ext cx="192341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TIẾNG VIỆT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5134369" y="1410127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5096733" y="1672463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04" name="AutoShape 104"/>
          <p:cNvSpPr/>
          <p:nvPr/>
        </p:nvSpPr>
        <p:spPr>
          <a:xfrm>
            <a:off x="5724035" y="1623250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5" name="TextBox 105"/>
          <p:cNvSpPr txBox="1"/>
          <p:nvPr/>
        </p:nvSpPr>
        <p:spPr>
          <a:xfrm>
            <a:off x="5096733" y="1106974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06" name="AutoShape 106"/>
          <p:cNvSpPr/>
          <p:nvPr/>
        </p:nvSpPr>
        <p:spPr>
          <a:xfrm>
            <a:off x="5877467" y="1352574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7" name="Freeform 107"/>
          <p:cNvSpPr/>
          <p:nvPr/>
        </p:nvSpPr>
        <p:spPr>
          <a:xfrm>
            <a:off x="5725723" y="2839289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2"/>
                </a:lnTo>
                <a:lnTo>
                  <a:pt x="0" y="10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8" name="TextBox 108"/>
          <p:cNvSpPr txBox="1"/>
          <p:nvPr/>
        </p:nvSpPr>
        <p:spPr>
          <a:xfrm>
            <a:off x="5479145" y="2508808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KHOA HỌC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5269315" y="3261785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5231678" y="3524121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11" name="AutoShape 111"/>
          <p:cNvSpPr/>
          <p:nvPr/>
        </p:nvSpPr>
        <p:spPr>
          <a:xfrm>
            <a:off x="5858980" y="3474909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2" name="TextBox 112"/>
          <p:cNvSpPr txBox="1"/>
          <p:nvPr/>
        </p:nvSpPr>
        <p:spPr>
          <a:xfrm>
            <a:off x="5231678" y="2958633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13" name="AutoShape 113"/>
          <p:cNvSpPr/>
          <p:nvPr/>
        </p:nvSpPr>
        <p:spPr>
          <a:xfrm>
            <a:off x="6012412" y="3204232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4" name="Freeform 114"/>
          <p:cNvSpPr/>
          <p:nvPr/>
        </p:nvSpPr>
        <p:spPr>
          <a:xfrm>
            <a:off x="1972483" y="2837514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2"/>
                </a:lnTo>
                <a:lnTo>
                  <a:pt x="0" y="10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5" name="TextBox 115"/>
          <p:cNvSpPr txBox="1"/>
          <p:nvPr/>
        </p:nvSpPr>
        <p:spPr>
          <a:xfrm>
            <a:off x="1725905" y="2507033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TIN HỌC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1516075" y="3260011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478439" y="3522346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18" name="AutoShape 118"/>
          <p:cNvSpPr/>
          <p:nvPr/>
        </p:nvSpPr>
        <p:spPr>
          <a:xfrm>
            <a:off x="2105740" y="3473134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9" name="TextBox 119"/>
          <p:cNvSpPr txBox="1"/>
          <p:nvPr/>
        </p:nvSpPr>
        <p:spPr>
          <a:xfrm>
            <a:off x="1478439" y="2956858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20" name="AutoShape 120"/>
          <p:cNvSpPr/>
          <p:nvPr/>
        </p:nvSpPr>
        <p:spPr>
          <a:xfrm>
            <a:off x="2259173" y="3202457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1" name="Freeform 121"/>
          <p:cNvSpPr/>
          <p:nvPr/>
        </p:nvSpPr>
        <p:spPr>
          <a:xfrm>
            <a:off x="1961951" y="4758176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3"/>
                </a:lnTo>
                <a:lnTo>
                  <a:pt x="0" y="10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2" name="TextBox 122"/>
          <p:cNvSpPr txBox="1"/>
          <p:nvPr/>
        </p:nvSpPr>
        <p:spPr>
          <a:xfrm>
            <a:off x="1715373" y="4427695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HĐNK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505543" y="5180673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467907" y="5443009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25" name="AutoShape 125"/>
          <p:cNvSpPr/>
          <p:nvPr/>
        </p:nvSpPr>
        <p:spPr>
          <a:xfrm>
            <a:off x="2095209" y="5393796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6" name="TextBox 126"/>
          <p:cNvSpPr txBox="1"/>
          <p:nvPr/>
        </p:nvSpPr>
        <p:spPr>
          <a:xfrm>
            <a:off x="1467907" y="4877520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27" name="AutoShape 127"/>
          <p:cNvSpPr/>
          <p:nvPr/>
        </p:nvSpPr>
        <p:spPr>
          <a:xfrm>
            <a:off x="2248641" y="5123119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8" name="Freeform 128"/>
          <p:cNvSpPr/>
          <p:nvPr/>
        </p:nvSpPr>
        <p:spPr>
          <a:xfrm>
            <a:off x="5652290" y="4801713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2"/>
                </a:lnTo>
                <a:lnTo>
                  <a:pt x="0" y="10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9" name="TextBox 129"/>
          <p:cNvSpPr txBox="1"/>
          <p:nvPr/>
        </p:nvSpPr>
        <p:spPr>
          <a:xfrm>
            <a:off x="5405712" y="4471232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LS-ĐL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5195882" y="5224209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5158246" y="5486545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32" name="AutoShape 132"/>
          <p:cNvSpPr/>
          <p:nvPr/>
        </p:nvSpPr>
        <p:spPr>
          <a:xfrm>
            <a:off x="5785547" y="5437333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3" name="TextBox 133"/>
          <p:cNvSpPr txBox="1"/>
          <p:nvPr/>
        </p:nvSpPr>
        <p:spPr>
          <a:xfrm>
            <a:off x="5158246" y="4921057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34" name="AutoShape 134"/>
          <p:cNvSpPr/>
          <p:nvPr/>
        </p:nvSpPr>
        <p:spPr>
          <a:xfrm>
            <a:off x="5938980" y="5166656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5" name="Freeform 135"/>
          <p:cNvSpPr/>
          <p:nvPr/>
        </p:nvSpPr>
        <p:spPr>
          <a:xfrm>
            <a:off x="2033996" y="6753183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2"/>
                </a:lnTo>
                <a:lnTo>
                  <a:pt x="0" y="10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6" name="TextBox 136"/>
          <p:cNvSpPr txBox="1"/>
          <p:nvPr/>
        </p:nvSpPr>
        <p:spPr>
          <a:xfrm>
            <a:off x="1674036" y="6403933"/>
            <a:ext cx="175797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CÔNG NGHỆ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577588" y="7175679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539952" y="7438015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39" name="AutoShape 139"/>
          <p:cNvSpPr/>
          <p:nvPr/>
        </p:nvSpPr>
        <p:spPr>
          <a:xfrm>
            <a:off x="2167253" y="7388803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0" name="TextBox 140"/>
          <p:cNvSpPr txBox="1"/>
          <p:nvPr/>
        </p:nvSpPr>
        <p:spPr>
          <a:xfrm>
            <a:off x="1539952" y="6872527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41" name="AutoShape 141"/>
          <p:cNvSpPr/>
          <p:nvPr/>
        </p:nvSpPr>
        <p:spPr>
          <a:xfrm>
            <a:off x="2320686" y="7118126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2" name="Freeform 142"/>
          <p:cNvSpPr/>
          <p:nvPr/>
        </p:nvSpPr>
        <p:spPr>
          <a:xfrm>
            <a:off x="5661185" y="6796719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3"/>
                </a:lnTo>
                <a:lnTo>
                  <a:pt x="0" y="10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3" name="TextBox 143"/>
          <p:cNvSpPr txBox="1"/>
          <p:nvPr/>
        </p:nvSpPr>
        <p:spPr>
          <a:xfrm>
            <a:off x="5414607" y="6466238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MỸ THUẬT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5204777" y="7219216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5167141" y="7481552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46" name="AutoShape 146"/>
          <p:cNvSpPr/>
          <p:nvPr/>
        </p:nvSpPr>
        <p:spPr>
          <a:xfrm>
            <a:off x="5794443" y="7432339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7" name="TextBox 147"/>
          <p:cNvSpPr txBox="1"/>
          <p:nvPr/>
        </p:nvSpPr>
        <p:spPr>
          <a:xfrm>
            <a:off x="5167141" y="6916064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48" name="AutoShape 148"/>
          <p:cNvSpPr/>
          <p:nvPr/>
        </p:nvSpPr>
        <p:spPr>
          <a:xfrm>
            <a:off x="5947875" y="7161663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9" name="Freeform 149"/>
          <p:cNvSpPr/>
          <p:nvPr/>
        </p:nvSpPr>
        <p:spPr>
          <a:xfrm>
            <a:off x="1874780" y="8723020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3"/>
                </a:lnTo>
                <a:lnTo>
                  <a:pt x="0" y="10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0" name="TextBox 150"/>
          <p:cNvSpPr txBox="1"/>
          <p:nvPr/>
        </p:nvSpPr>
        <p:spPr>
          <a:xfrm>
            <a:off x="1628202" y="8392539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ĐẠO ĐỨC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1418372" y="9145517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1380735" y="9407853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53" name="AutoShape 153"/>
          <p:cNvSpPr/>
          <p:nvPr/>
        </p:nvSpPr>
        <p:spPr>
          <a:xfrm>
            <a:off x="2008037" y="9358640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4" name="TextBox 154"/>
          <p:cNvSpPr txBox="1"/>
          <p:nvPr/>
        </p:nvSpPr>
        <p:spPr>
          <a:xfrm>
            <a:off x="1380735" y="8842364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55" name="AutoShape 155"/>
          <p:cNvSpPr/>
          <p:nvPr/>
        </p:nvSpPr>
        <p:spPr>
          <a:xfrm>
            <a:off x="2161469" y="9087963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6" name="Freeform 156"/>
          <p:cNvSpPr/>
          <p:nvPr/>
        </p:nvSpPr>
        <p:spPr>
          <a:xfrm>
            <a:off x="5763359" y="8699634"/>
            <a:ext cx="1398343" cy="106783"/>
          </a:xfrm>
          <a:custGeom>
            <a:avLst/>
            <a:gdLst/>
            <a:ahLst/>
            <a:cxnLst/>
            <a:rect l="l" t="t" r="r" b="b"/>
            <a:pathLst>
              <a:path w="1398343" h="106783">
                <a:moveTo>
                  <a:pt x="0" y="0"/>
                </a:moveTo>
                <a:lnTo>
                  <a:pt x="1398343" y="0"/>
                </a:lnTo>
                <a:lnTo>
                  <a:pt x="1398343" y="106783"/>
                </a:lnTo>
                <a:lnTo>
                  <a:pt x="0" y="10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7" name="TextBox 157"/>
          <p:cNvSpPr txBox="1"/>
          <p:nvPr/>
        </p:nvSpPr>
        <p:spPr>
          <a:xfrm>
            <a:off x="5516781" y="8369153"/>
            <a:ext cx="15204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TIẾNG ANH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5306951" y="9122131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Lớp: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5269315" y="9384467"/>
            <a:ext cx="810854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Họ tên:</a:t>
            </a:r>
          </a:p>
        </p:txBody>
      </p:sp>
      <p:sp>
        <p:nvSpPr>
          <p:cNvPr id="160" name="AutoShape 160"/>
          <p:cNvSpPr/>
          <p:nvPr/>
        </p:nvSpPr>
        <p:spPr>
          <a:xfrm>
            <a:off x="5896616" y="9335255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1" name="TextBox 161"/>
          <p:cNvSpPr txBox="1"/>
          <p:nvPr/>
        </p:nvSpPr>
        <p:spPr>
          <a:xfrm>
            <a:off x="5269315" y="8818979"/>
            <a:ext cx="1016602" cy="24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3" b="0" i="0" u="none" strike="noStrike" kern="1200" cap="none" spc="0" normalizeH="0" baseline="0" noProof="0">
                <a:ln>
                  <a:noFill/>
                </a:ln>
                <a:solidFill>
                  <a:srgbClr val="4E5E93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Trường :</a:t>
            </a:r>
          </a:p>
        </p:txBody>
      </p:sp>
      <p:sp>
        <p:nvSpPr>
          <p:cNvPr id="162" name="AutoShape 162"/>
          <p:cNvSpPr/>
          <p:nvPr/>
        </p:nvSpPr>
        <p:spPr>
          <a:xfrm>
            <a:off x="6050049" y="9064578"/>
            <a:ext cx="1111653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195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50886" y="4589233"/>
            <a:ext cx="2512172" cy="15530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6745">
              <a:defRPr/>
            </a:pPr>
            <a:endParaRPr lang="en-US" sz="111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-33781" y="4291290"/>
            <a:ext cx="3742282" cy="1796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6745">
              <a:defRPr/>
            </a:pPr>
            <a:endParaRPr lang="en-US" sz="111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34013" y="5067830"/>
            <a:ext cx="2300554" cy="14422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6745">
              <a:defRPr/>
            </a:pPr>
            <a:endParaRPr lang="en-US" sz="111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19875" y="4869877"/>
            <a:ext cx="2300554" cy="14422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6745">
              <a:defRPr/>
            </a:pPr>
            <a:endParaRPr lang="en-US" sz="111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82" y="3268506"/>
            <a:ext cx="6408256" cy="100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0562A0-F5C5-2147-5146-E601473FD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42" y="3425111"/>
            <a:ext cx="5293941" cy="8497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140" y="4817703"/>
            <a:ext cx="3385490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3373"/>
            <a:r>
              <a:rPr lang="en-US" sz="1488" b="1" kern="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sym typeface="Wingdings" panose="05000000000000000000" pitchFamily="2" charset="2"/>
              </a:rPr>
              <a:t>Thầy cô cần trọn bộ giáo án word và PPT</a:t>
            </a:r>
          </a:p>
          <a:p>
            <a:pPr defTabSz="283373"/>
            <a:r>
              <a:rPr lang="en-US" sz="1488" b="1" kern="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sym typeface="Wingdings" panose="05000000000000000000" pitchFamily="2" charset="2"/>
              </a:rPr>
              <a:t>  lớp 1-2-2-3-4-5 bộ Kết nối tri thức và Cánh diều nhắn Hương Thảo QTV nhóm zalo gửi ạ!</a:t>
            </a:r>
            <a:endParaRPr lang="en-US" sz="111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486733" y="6620909"/>
            <a:ext cx="3742262" cy="940865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373"/>
            <a:endParaRPr lang="en-US" sz="111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01623" y="6881938"/>
            <a:ext cx="3385490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6745">
              <a:defRPr/>
            </a:pPr>
            <a:r>
              <a:rPr lang="en-US" sz="1488" b="1" kern="0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sym typeface="Wingdings" panose="05000000000000000000" pitchFamily="2" charset="2"/>
              </a:rPr>
              <a:t> Mời bạn  QUYÉT MÃ ZALO vào nhóm zalo tài liệu tiểu học miễn phí</a:t>
            </a:r>
            <a:endParaRPr lang="en-US" sz="1488" b="1" kern="0" dirty="0">
              <a:solidFill>
                <a:srgbClr val="002060"/>
              </a:solidFill>
              <a:latin typeface="Bahnschrift SemiBold Condensed" panose="020B0502040204020203" pitchFamily="34" charset="0"/>
              <a:ea typeface="微软雅黑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176834" y="5365773"/>
            <a:ext cx="428349" cy="3636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373"/>
            <a:endParaRPr lang="en-US" sz="1116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800646" y="7115688"/>
            <a:ext cx="428349" cy="3636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3373"/>
            <a:endParaRPr lang="en-US" sz="1116">
              <a:solidFill>
                <a:srgbClr val="FFC000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567" y="4840300"/>
            <a:ext cx="1176590" cy="1373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995" y="6192563"/>
            <a:ext cx="1292457" cy="12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315</Words>
  <Application>Microsoft Office PowerPoint</Application>
  <PresentationFormat>Custom</PresentationFormat>
  <Paragraphs>115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Monkey</vt:lpstr>
      <vt:lpstr>Boxing</vt:lpstr>
      <vt:lpstr>Arial</vt:lpstr>
      <vt:lpstr>Lobster</vt:lpstr>
      <vt:lpstr>Coiny</vt:lpstr>
      <vt:lpstr>Calibri Light</vt:lpstr>
      <vt:lpstr>Calibri</vt:lpstr>
      <vt:lpstr>Wingdings</vt:lpstr>
      <vt:lpstr>Cambria</vt:lpstr>
      <vt:lpstr>Bahnschrift SemiBold Condensed</vt:lpstr>
      <vt:lpstr>微软雅黑</vt:lpstr>
      <vt:lpstr>Office Theme</vt:lpstr>
      <vt:lpstr>20_Custom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NHÃN VỞ MẪU 1</dc:title>
  <dc:creator>ADMIN</dc:creator>
  <cp:lastModifiedBy>ADMIN</cp:lastModifiedBy>
  <cp:revision>3</cp:revision>
  <dcterms:created xsi:type="dcterms:W3CDTF">2006-08-16T00:00:00Z</dcterms:created>
  <dcterms:modified xsi:type="dcterms:W3CDTF">2024-07-02T05:22:39Z</dcterms:modified>
  <dc:identifier>DAGIAbmu5js</dc:identifier>
</cp:coreProperties>
</file>