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Dancing Script Bold" panose="020B0604020202020204" charset="0"/>
      <p:regular r:id="rId4"/>
    </p:embeddedFont>
    <p:embeddedFont>
      <p:font typeface="Arial Black" panose="020B0A04020102020204" pitchFamily="34" charset="0"/>
      <p:bold r:id="rId5"/>
    </p:embeddedFont>
    <p:embeddedFont>
      <p:font typeface="Halimum" panose="020B0604020202020204" charset="0"/>
      <p:regular r:id="rId6"/>
    </p:embeddedFont>
    <p:embeddedFont>
      <p:font typeface="Dancing Script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alo.me/g/hxtiqp13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07182" y="198172"/>
            <a:ext cx="8728364" cy="10088828"/>
            <a:chOff x="0" y="0"/>
            <a:chExt cx="11637818" cy="1345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879273" y="0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7758545" y="0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3363784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3879273" y="3363784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758545" y="3363784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6727567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879273" y="6727567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7758545" y="6727567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0091351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879273" y="10091351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7758545" y="10091351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5081756" y="-345746"/>
            <a:ext cx="8124487" cy="2146219"/>
          </a:xfrm>
          <a:custGeom>
            <a:avLst/>
            <a:gdLst/>
            <a:ahLst/>
            <a:cxnLst/>
            <a:rect l="l" t="t" r="r" b="b"/>
            <a:pathLst>
              <a:path w="8124487" h="2146219">
                <a:moveTo>
                  <a:pt x="0" y="0"/>
                </a:moveTo>
                <a:lnTo>
                  <a:pt x="8124488" y="0"/>
                </a:lnTo>
                <a:lnTo>
                  <a:pt x="8124488" y="2146219"/>
                </a:lnTo>
                <a:lnTo>
                  <a:pt x="0" y="21462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 flipV="1">
            <a:off x="5507182" y="8737446"/>
            <a:ext cx="8124487" cy="2146219"/>
          </a:xfrm>
          <a:custGeom>
            <a:avLst/>
            <a:gdLst/>
            <a:ahLst/>
            <a:cxnLst/>
            <a:rect l="l" t="t" r="r" b="b"/>
            <a:pathLst>
              <a:path w="8124487" h="2146219">
                <a:moveTo>
                  <a:pt x="8124487" y="2146218"/>
                </a:moveTo>
                <a:lnTo>
                  <a:pt x="0" y="2146218"/>
                </a:lnTo>
                <a:lnTo>
                  <a:pt x="0" y="0"/>
                </a:lnTo>
                <a:lnTo>
                  <a:pt x="8124487" y="0"/>
                </a:lnTo>
                <a:lnTo>
                  <a:pt x="8124487" y="214621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338103" y="1866011"/>
            <a:ext cx="5611795" cy="85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7"/>
              </a:lnSpc>
            </a:pPr>
            <a:r>
              <a:rPr lang="en-US" sz="5019">
                <a:solidFill>
                  <a:srgbClr val="0E243C"/>
                </a:solidFill>
                <a:latin typeface="Halimum"/>
              </a:rPr>
              <a:t>Lời Cảm ơn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37053" y="3117494"/>
            <a:ext cx="6213894" cy="505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24"/>
              </a:lnSpc>
            </a:pP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Kính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gửi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quý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phụ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huynh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</a:t>
            </a:r>
          </a:p>
          <a:p>
            <a:pPr algn="just">
              <a:lnSpc>
                <a:spcPts val="2224"/>
              </a:lnSpc>
            </a:pPr>
            <a:endParaRPr lang="en-US" sz="1407" spc="76" dirty="0">
              <a:solidFill>
                <a:srgbClr val="000000"/>
              </a:solidFill>
              <a:latin typeface="Dancing Script Bold"/>
            </a:endParaRPr>
          </a:p>
          <a:p>
            <a:pPr algn="just">
              <a:lnSpc>
                <a:spcPts val="2224"/>
              </a:lnSpc>
            </a:pP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  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Năm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học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2023 - 2024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đã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khép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lại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mang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theo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bao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kỷ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niệm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quả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của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con.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Trang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xin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được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thay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mặt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thầy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giáo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gửi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lời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cảm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ơn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chân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nhất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tới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quý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phụ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huynh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đã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luôn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đồng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tin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tưởng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ủng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hộ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thầy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giáo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trong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suốt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thời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gian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qua.</a:t>
            </a:r>
          </a:p>
          <a:p>
            <a:pPr algn="just">
              <a:lnSpc>
                <a:spcPts val="2224"/>
              </a:lnSpc>
            </a:pP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   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Sự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b="1" spc="76" dirty="0" err="1">
                <a:solidFill>
                  <a:srgbClr val="000000"/>
                </a:solidFill>
                <a:latin typeface="Dancing Script Bold"/>
              </a:rPr>
              <a:t>quan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tâm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chia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sẻ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hợp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chặt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chẽ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của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bố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mẹ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nguồn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động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viên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to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lớn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để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thầy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luôn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hoàn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tốt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nhiệm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vụ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trồng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người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.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Nhờ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có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sự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đồng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của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bố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mẹ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con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đã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có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một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năm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học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đầy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ý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nghĩa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với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nhiều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kỉ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niệm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sự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tiến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bộ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vượt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bậc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.</a:t>
            </a:r>
          </a:p>
          <a:p>
            <a:pPr algn="just">
              <a:lnSpc>
                <a:spcPts val="2224"/>
              </a:lnSpc>
            </a:pP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   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hiểu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rằng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mỗi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bước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trưởng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của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con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cả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một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sự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cố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gắng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nỗ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lực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của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chính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bản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thân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con,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sự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dìu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dắt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của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thầy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sự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yêu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thương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quan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tâm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đồng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từ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gia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đình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.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rất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mong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bố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mẹ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sẽ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tiếp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tục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đồng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cùng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thầy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trong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những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năm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học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tiếp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theo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để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cùng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nuôi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dưỡng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những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ước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mơ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chắp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tương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lai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cho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con, </a:t>
            </a:r>
          </a:p>
          <a:p>
            <a:pPr algn="just">
              <a:lnSpc>
                <a:spcPts val="2224"/>
              </a:lnSpc>
            </a:pP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   Xin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kính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chúc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quý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phụ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huynh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luôn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mạnh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khỏe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hạnh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phúc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thành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công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.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Chúc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các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con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có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một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mùa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hè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thật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vui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vẻ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và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bổ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ích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.</a:t>
            </a:r>
          </a:p>
          <a:p>
            <a:pPr algn="just">
              <a:lnSpc>
                <a:spcPts val="2224"/>
              </a:lnSpc>
            </a:pP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                                                   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Trân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 </a:t>
            </a:r>
            <a:r>
              <a:rPr lang="en-US" sz="1407" spc="76" dirty="0" err="1">
                <a:solidFill>
                  <a:srgbClr val="000000"/>
                </a:solidFill>
                <a:latin typeface="Dancing Script Bold"/>
              </a:rPr>
              <a:t>trọng</a:t>
            </a:r>
            <a:r>
              <a:rPr lang="en-US" sz="1407" spc="76" dirty="0">
                <a:solidFill>
                  <a:srgbClr val="000000"/>
                </a:solidFill>
                <a:latin typeface="Dancing Script Bold"/>
              </a:rPr>
              <a:t>,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153400" y="184021"/>
            <a:ext cx="8728364" cy="10088828"/>
            <a:chOff x="0" y="0"/>
            <a:chExt cx="11637818" cy="134517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879273" y="0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758545" y="0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3363784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3879273" y="3363784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758545" y="3363784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6727567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3879273" y="6727567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758545" y="6727567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0" y="10091351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3879273" y="10091351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2" y="0"/>
                  </a:lnTo>
                  <a:lnTo>
                    <a:pt x="3879272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7758545" y="10091351"/>
              <a:ext cx="3879273" cy="3360420"/>
            </a:xfrm>
            <a:custGeom>
              <a:avLst/>
              <a:gdLst/>
              <a:ahLst/>
              <a:cxnLst/>
              <a:rect l="l" t="t" r="r" b="b"/>
              <a:pathLst>
                <a:path w="3879273" h="3360420">
                  <a:moveTo>
                    <a:pt x="0" y="0"/>
                  </a:moveTo>
                  <a:lnTo>
                    <a:pt x="3879273" y="0"/>
                  </a:lnTo>
                  <a:lnTo>
                    <a:pt x="3879273" y="3360420"/>
                  </a:lnTo>
                  <a:lnTo>
                    <a:pt x="0" y="3360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0000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0358670" y="8750103"/>
            <a:ext cx="1560664" cy="20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6"/>
              </a:lnSpc>
            </a:pPr>
            <a:r>
              <a:rPr lang="en-US" sz="1154">
                <a:solidFill>
                  <a:srgbClr val="000000"/>
                </a:solidFill>
                <a:latin typeface="Dancing Script"/>
              </a:rPr>
              <a:t>GVCN: Chu Thị Huyền Trang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75371" y="7950180"/>
            <a:ext cx="346063" cy="20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6"/>
              </a:lnSpc>
            </a:pPr>
            <a:r>
              <a:rPr lang="en-US" sz="1154">
                <a:solidFill>
                  <a:srgbClr val="000000"/>
                </a:solidFill>
                <a:latin typeface="Dancing Script"/>
              </a:rPr>
              <a:t>GVCN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371600" y="1672773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200400" y="1706288"/>
            <a:ext cx="1114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CẢM ƠN QUÝ THẦY CÔ ĐÃ KẾT NỐI VỚI CÔ THẢO TRANG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2000" y="2752440"/>
            <a:ext cx="3657600" cy="35340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NHÓM SỈ ĐỒ DÙNG DẠY – HỌC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zalo.me/g/hxtiqp135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28570" t="10651" r="29113" b="59368"/>
          <a:stretch/>
        </p:blipFill>
        <p:spPr>
          <a:xfrm>
            <a:off x="1719942" y="4516141"/>
            <a:ext cx="1741715" cy="1624192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6867598" y="2834266"/>
            <a:ext cx="3810000" cy="34964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TẢI TÀI LIỆU MIỄN PHÍ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https</a:t>
            </a:r>
            <a:r>
              <a:rPr lang="en-US" dirty="0"/>
              <a:t>://zalo.me/g/rrmecq169</a:t>
            </a:r>
          </a:p>
          <a:p>
            <a:pPr algn="ctr"/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/>
          <a:srcRect l="27859" t="17054" r="30773" b="65022"/>
          <a:stretch/>
        </p:blipFill>
        <p:spPr>
          <a:xfrm flipH="1">
            <a:off x="7961068" y="4729297"/>
            <a:ext cx="1623059" cy="1522911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11963400" y="2797714"/>
            <a:ext cx="3657600" cy="3532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ĐĂNG KÍ  KHÓA HỌC DẠY TIỀN TIỂU HỌC + ĐẶT SÁNG KIẾN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4943" t="32590" b="34289"/>
          <a:stretch/>
        </p:blipFill>
        <p:spPr>
          <a:xfrm>
            <a:off x="13030200" y="4721677"/>
            <a:ext cx="1930981" cy="14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306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Dancing Script Bold</vt:lpstr>
      <vt:lpstr>Arial Black</vt:lpstr>
      <vt:lpstr>Arial</vt:lpstr>
      <vt:lpstr>Halimum</vt:lpstr>
      <vt:lpstr>Dancing Script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Modern Thank You Letter A4 Document (Bài thuyết trình)</dc:title>
  <cp:lastModifiedBy>Windows User</cp:lastModifiedBy>
  <cp:revision>3</cp:revision>
  <dcterms:created xsi:type="dcterms:W3CDTF">2006-08-16T00:00:00Z</dcterms:created>
  <dcterms:modified xsi:type="dcterms:W3CDTF">2024-05-24T04:45:59Z</dcterms:modified>
  <dc:identifier>DAGGHD7iPuI</dc:identifier>
</cp:coreProperties>
</file>