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2298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6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8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4E0C-7C2E-4AEB-ADE7-D24975D97A4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</p:spPr>
      </p:pic>
      <p:sp>
        <p:nvSpPr>
          <p:cNvPr id="6" name="TextBox 5"/>
          <p:cNvSpPr txBox="1"/>
          <p:nvPr/>
        </p:nvSpPr>
        <p:spPr>
          <a:xfrm>
            <a:off x="1829828" y="3529785"/>
            <a:ext cx="6243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CHI</a:t>
            </a:r>
          </a:p>
        </p:txBody>
      </p:sp>
    </p:spTree>
    <p:extLst>
      <p:ext uri="{BB962C8B-B14F-4D97-AF65-F5344CB8AC3E}">
        <p14:creationId xmlns:p14="http://schemas.microsoft.com/office/powerpoint/2010/main" val="34935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2122" y="3414867"/>
            <a:ext cx="6243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49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SƠN TÙNG</a:t>
            </a:r>
          </a:p>
        </p:txBody>
      </p:sp>
    </p:spTree>
    <p:extLst>
      <p:ext uri="{BB962C8B-B14F-4D97-AF65-F5344CB8AC3E}">
        <p14:creationId xmlns:p14="http://schemas.microsoft.com/office/powerpoint/2010/main" val="373703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7513" y="3480579"/>
            <a:ext cx="6243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MỸ HẠNH</a:t>
            </a:r>
          </a:p>
        </p:txBody>
      </p:sp>
    </p:spTree>
    <p:extLst>
      <p:ext uri="{BB962C8B-B14F-4D97-AF65-F5344CB8AC3E}">
        <p14:creationId xmlns:p14="http://schemas.microsoft.com/office/powerpoint/2010/main" val="328745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0" y="234778"/>
            <a:ext cx="6858000" cy="224893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-6178" y="2704070"/>
            <a:ext cx="6858000" cy="224893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6178" y="5187778"/>
            <a:ext cx="6858000" cy="224893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0" y="7657070"/>
            <a:ext cx="6858000" cy="2248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571" y="690316"/>
            <a:ext cx="6243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Con:…………………………               Gửi: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512" y="1042222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512" y="3198055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453" y="3549961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453" y="5594581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94" y="5946487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8394" y="7991107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335" y="8343013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</p:spTree>
    <p:extLst>
      <p:ext uri="{BB962C8B-B14F-4D97-AF65-F5344CB8AC3E}">
        <p14:creationId xmlns:p14="http://schemas.microsoft.com/office/powerpoint/2010/main" val="21164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2533" y="-96908"/>
            <a:ext cx="7070760" cy="24941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2533" y="4953000"/>
            <a:ext cx="7070760" cy="249411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6380" y="2397211"/>
            <a:ext cx="7070760" cy="249411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49428" y="7385449"/>
            <a:ext cx="7070760" cy="2494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497" y="823542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052" y="2848262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0187" y="5280711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187" y="7777090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496" y="3197333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495" y="5681434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494" y="8360226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6494" y="470015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0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51</Words>
  <Application>Microsoft Office PowerPoint</Application>
  <PresentationFormat>A4 Paper (210x297 mm)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8</cp:revision>
  <dcterms:created xsi:type="dcterms:W3CDTF">2022-08-31T04:18:33Z</dcterms:created>
  <dcterms:modified xsi:type="dcterms:W3CDTF">2024-01-03T15:12:00Z</dcterms:modified>
</cp:coreProperties>
</file>